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8660E-F0EF-CCDC-1996-277C19B1B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ru-RU" b="0" i="0" dirty="0" err="1">
                <a:solidFill>
                  <a:srgbClr val="DCDDDE"/>
                </a:solidFill>
                <a:effectLst/>
                <a:latin typeface="Consolas" panose="020B0609020204030204" pitchFamily="49" charset="0"/>
              </a:rPr>
              <a:t>Танчики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EFC556-A8A8-734E-74AA-0DE38422B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Марченко Кирилл </a:t>
            </a:r>
          </a:p>
          <a:p>
            <a:r>
              <a:rPr lang="ru-RU" dirty="0"/>
              <a:t>Стас Омар </a:t>
            </a:r>
          </a:p>
        </p:txBody>
      </p:sp>
    </p:spTree>
    <p:extLst>
      <p:ext uri="{BB962C8B-B14F-4D97-AF65-F5344CB8AC3E}">
        <p14:creationId xmlns:p14="http://schemas.microsoft.com/office/powerpoint/2010/main" val="427154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9DD58-F070-9B72-6E24-9A8CD495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игры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F18EE2-EAE9-145F-9F98-1BD92844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0165"/>
            <a:ext cx="9905998" cy="3801035"/>
          </a:xfrm>
        </p:spPr>
        <p:txBody>
          <a:bodyPr/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DCDDDE"/>
                </a:solidFill>
                <a:effectLst/>
                <a:latin typeface="Consolas" panose="020B0609020204030204" pitchFamily="49" charset="0"/>
              </a:rPr>
              <a:t>игра будет представлена в 2D формате с видом сверху. Она состоит из игрового поля на котором находится игрок и несколько противников. Задача игрока заключается в том, чтобы уничтожить вражескую технику снаряды игрока и противника не могут разрушать и проходить сквозь стены, что дает возможность укрываться от атак. Здоровье техники снижается при попадании снаряда противника. Каждый танк имеет шкалу здоровья.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56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33DE9-105A-0ABA-D781-7DE8F8F7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9D4249-FD01-DF61-DE12-74DD68C7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1. </a:t>
            </a:r>
            <a:r>
              <a:rPr lang="en-US" sz="2400" dirty="0"/>
              <a:t>Tank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2. </a:t>
            </a:r>
            <a:r>
              <a:rPr lang="en-US" sz="2400" dirty="0"/>
              <a:t>Tank2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3. </a:t>
            </a:r>
            <a:r>
              <a:rPr lang="en-US" sz="2400" dirty="0"/>
              <a:t>Board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4. </a:t>
            </a:r>
            <a:r>
              <a:rPr lang="en-US" sz="2400" dirty="0"/>
              <a:t>Bullet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5. </a:t>
            </a:r>
            <a:r>
              <a:rPr lang="en-US" sz="2400" dirty="0"/>
              <a:t>Wall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00187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5</TotalTime>
  <Words>91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Consolas</vt:lpstr>
      <vt:lpstr>Сетка</vt:lpstr>
      <vt:lpstr>Игра Танчики</vt:lpstr>
      <vt:lpstr>Описание игры </vt:lpstr>
      <vt:lpstr>Классы: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Танчики</dc:title>
  <dc:creator>Стас Омар</dc:creator>
  <cp:lastModifiedBy>Стас Омар</cp:lastModifiedBy>
  <cp:revision>1</cp:revision>
  <dcterms:created xsi:type="dcterms:W3CDTF">2023-01-13T20:43:38Z</dcterms:created>
  <dcterms:modified xsi:type="dcterms:W3CDTF">2023-01-13T20:50:43Z</dcterms:modified>
</cp:coreProperties>
</file>