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75" r:id="rId6"/>
    <p:sldId id="271" r:id="rId7"/>
    <p:sldId id="273" r:id="rId8"/>
    <p:sldId id="28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C4D4F-EAD4-4435-878F-9F1FE716130C}">
  <a:tblStyle styleId="{23DC4D4F-EAD4-4435-878F-9F1FE7161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a285a664f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a285a664f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6da1c9a622_1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6da1c9a622_1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6da1c9a35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6da1c9a35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_AND_BODY_1_1_1_2_2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subTitle" idx="1"/>
          </p:nvPr>
        </p:nvSpPr>
        <p:spPr>
          <a:xfrm>
            <a:off x="2276800" y="2417850"/>
            <a:ext cx="45906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29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 sz="12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93" name="Google Shape;93;p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95" name="Google Shape;95;p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579000" y="2318777"/>
            <a:ext cx="3993000" cy="1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2"/>
          </p:nvPr>
        </p:nvSpPr>
        <p:spPr>
          <a:xfrm>
            <a:off x="4572000" y="2318777"/>
            <a:ext cx="3993000" cy="1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07" name="Google Shape;107;p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92" name="Google Shape;192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164125" y="2955127"/>
            <a:ext cx="2549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164125" y="3242149"/>
            <a:ext cx="2549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/>
          </p:nvPr>
        </p:nvSpPr>
        <p:spPr>
          <a:xfrm>
            <a:off x="5428214" y="2955127"/>
            <a:ext cx="2549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subTitle" idx="3"/>
          </p:nvPr>
        </p:nvSpPr>
        <p:spPr>
          <a:xfrm>
            <a:off x="5428221" y="3242149"/>
            <a:ext cx="2549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 idx="4"/>
          </p:nvPr>
        </p:nvSpPr>
        <p:spPr>
          <a:xfrm>
            <a:off x="1667575" y="1901832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25" name="Google Shape;325;p15"/>
          <p:cNvCxnSpPr/>
          <p:nvPr/>
        </p:nvCxnSpPr>
        <p:spPr>
          <a:xfrm>
            <a:off x="4568200" y="2967825"/>
            <a:ext cx="0" cy="132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6" name="Google Shape;326;p15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327" name="Google Shape;327;p1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8445490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2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513" name="Google Shape;513;p22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 txBox="1">
            <a:spLocks noGrp="1"/>
          </p:cNvSpPr>
          <p:nvPr>
            <p:ph type="title"/>
          </p:nvPr>
        </p:nvSpPr>
        <p:spPr>
          <a:xfrm>
            <a:off x="3419854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1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3419850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6"/>
          <p:cNvSpPr txBox="1">
            <a:spLocks noGrp="1"/>
          </p:cNvSpPr>
          <p:nvPr>
            <p:ph type="title" idx="2"/>
          </p:nvPr>
        </p:nvSpPr>
        <p:spPr>
          <a:xfrm>
            <a:off x="6012233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3"/>
          </p:nvPr>
        </p:nvSpPr>
        <p:spPr>
          <a:xfrm>
            <a:off x="6012226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title" idx="4"/>
          </p:nvPr>
        </p:nvSpPr>
        <p:spPr>
          <a:xfrm>
            <a:off x="827475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5"/>
          </p:nvPr>
        </p:nvSpPr>
        <p:spPr>
          <a:xfrm>
            <a:off x="827475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6"/>
          </p:nvPr>
        </p:nvSpPr>
        <p:spPr>
          <a:xfrm>
            <a:off x="3419854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7"/>
          </p:nvPr>
        </p:nvSpPr>
        <p:spPr>
          <a:xfrm>
            <a:off x="3419850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 idx="8"/>
          </p:nvPr>
        </p:nvSpPr>
        <p:spPr>
          <a:xfrm>
            <a:off x="6012233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9"/>
          </p:nvPr>
        </p:nvSpPr>
        <p:spPr>
          <a:xfrm>
            <a:off x="6012226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title" idx="13"/>
          </p:nvPr>
        </p:nvSpPr>
        <p:spPr>
          <a:xfrm>
            <a:off x="827475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14"/>
          </p:nvPr>
        </p:nvSpPr>
        <p:spPr>
          <a:xfrm>
            <a:off x="827475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26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3" name="Google Shape;593;p2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594" name="Google Shape;594;p2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2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596" name="Google Shape;596;p2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2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1" r:id="rId7"/>
    <p:sldLayoutId id="2147483668" r:id="rId8"/>
    <p:sldLayoutId id="2147483672" r:id="rId9"/>
    <p:sldLayoutId id="2147483675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2035665"/>
            <a:ext cx="4690200" cy="932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DCDDDE"/>
                </a:solidFill>
                <a:effectLst/>
                <a:latin typeface="Consolas" panose="020B0609020204030204" pitchFamily="49" charset="0"/>
              </a:rPr>
              <a:t>Танчики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Кирилл Марченко </a:t>
            </a:r>
            <a:r>
              <a:rPr lang="en-US" dirty="0"/>
              <a:t>&amp; </a:t>
            </a:r>
            <a:r>
              <a:rPr lang="ru-RU" dirty="0"/>
              <a:t>Омар Стас </a:t>
            </a:r>
            <a:endParaRPr dirty="0"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711809" y="1431468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600" dirty="0"/>
              <a:t>Цель проекта: реализовать на практике знания, полученные в ходе обучения </a:t>
            </a:r>
            <a:r>
              <a:rPr lang="en-US" sz="1600" dirty="0"/>
              <a:t>PyGame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600" dirty="0"/>
              <a:t>Задачи: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Углубить знания </a:t>
            </a:r>
            <a:r>
              <a:rPr lang="en-US" sz="1600" dirty="0"/>
              <a:t>Python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Научиться работать в команде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Усилить навыки работы с </a:t>
            </a:r>
            <a:r>
              <a:rPr lang="en-US" sz="1600" dirty="0"/>
              <a:t>git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Реализовать игру «Танчики»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62" name="Google Shape;762;p36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763" name="Google Shape;763;p3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466365" y="1704665"/>
            <a:ext cx="8214514" cy="2211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игра будет представлена в 2D формате с видом сверху. Она состоит из игрового поля на котором находится игрок и несколько противников. Задача игрока заключается в том, чтобы уничтожить вражескую технику снаряды игрока и противника не могут разрушать и проходить сквозь стены, что дает возможность укрываться от атак. Здоровье техники снижается при попадании снаряда противника. Каждый танк имеет шкалу здоровья.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Описание</a:t>
            </a:r>
            <a:endParaRPr sz="5400"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4511046" y="739256"/>
            <a:ext cx="1949218" cy="69237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>
            <a:spLocks noGrp="1"/>
          </p:cNvSpPr>
          <p:nvPr>
            <p:ph type="title"/>
          </p:nvPr>
        </p:nvSpPr>
        <p:spPr>
          <a:xfrm>
            <a:off x="1667575" y="550526"/>
            <a:ext cx="58089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Интерфейс игры </a:t>
            </a:r>
            <a:endParaRPr dirty="0"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902" name="Google Shape;902;p4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Классы</a:t>
            </a:r>
            <a:endParaRPr dirty="0"/>
          </a:p>
        </p:txBody>
      </p:sp>
      <p:sp>
        <p:nvSpPr>
          <p:cNvPr id="1315" name="Google Shape;1315;p54"/>
          <p:cNvSpPr txBox="1">
            <a:spLocks noGrp="1"/>
          </p:cNvSpPr>
          <p:nvPr>
            <p:ph type="title"/>
          </p:nvPr>
        </p:nvSpPr>
        <p:spPr>
          <a:xfrm>
            <a:off x="4572004" y="3091339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Tank2</a:t>
            </a:r>
            <a:endParaRPr dirty="0"/>
          </a:p>
        </p:txBody>
      </p:sp>
      <p:sp>
        <p:nvSpPr>
          <p:cNvPr id="1319" name="Google Shape;1319;p54"/>
          <p:cNvSpPr txBox="1">
            <a:spLocks noGrp="1"/>
          </p:cNvSpPr>
          <p:nvPr>
            <p:ph type="title" idx="4"/>
          </p:nvPr>
        </p:nvSpPr>
        <p:spPr>
          <a:xfrm>
            <a:off x="1967786" y="307531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Bullet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419854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Board</a:t>
            </a:r>
            <a:endParaRPr lang="ru-RU" sz="2000" dirty="0"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012233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Wall</a:t>
            </a:r>
            <a:endParaRPr dirty="0"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807636" y="2040450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Tank</a:t>
            </a:r>
            <a:br>
              <a:rPr lang="ru-RU" sz="2000" dirty="0"/>
            </a:br>
            <a:endParaRPr dirty="0"/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53499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6845874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1661124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4"/>
          <p:cNvSpPr/>
          <p:nvPr/>
        </p:nvSpPr>
        <p:spPr>
          <a:xfrm>
            <a:off x="5393810" y="2796687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4"/>
          <p:cNvSpPr/>
          <p:nvPr/>
        </p:nvSpPr>
        <p:spPr>
          <a:xfrm>
            <a:off x="2801435" y="2796687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50"/>
          <p:cNvGrpSpPr/>
          <p:nvPr/>
        </p:nvGrpSpPr>
        <p:grpSpPr>
          <a:xfrm>
            <a:off x="1533947" y="1553014"/>
            <a:ext cx="6082815" cy="1320499"/>
            <a:chOff x="1533947" y="1934014"/>
            <a:chExt cx="6082815" cy="1320499"/>
          </a:xfrm>
        </p:grpSpPr>
        <p:sp>
          <p:nvSpPr>
            <p:cNvPr id="1247" name="Google Shape;1247;p50"/>
            <p:cNvSpPr/>
            <p:nvPr/>
          </p:nvSpPr>
          <p:spPr>
            <a:xfrm rot="-254548">
              <a:off x="1553470" y="2156568"/>
              <a:ext cx="6043787" cy="731008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rot="10523704">
              <a:off x="1553431" y="2281920"/>
              <a:ext cx="6043848" cy="73115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50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 </a:t>
            </a:r>
            <a:endParaRPr dirty="0"/>
          </a:p>
        </p:txBody>
      </p:sp>
      <p:sp>
        <p:nvSpPr>
          <p:cNvPr id="1250" name="Google Shape;1250;p50"/>
          <p:cNvSpPr txBox="1">
            <a:spLocks noGrp="1"/>
          </p:cNvSpPr>
          <p:nvPr>
            <p:ph type="subTitle" idx="4294967295"/>
          </p:nvPr>
        </p:nvSpPr>
        <p:spPr>
          <a:xfrm>
            <a:off x="897900" y="2959375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251" name="Google Shape;1251;p50"/>
          <p:cNvSpPr txBox="1">
            <a:spLocks noGrp="1"/>
          </p:cNvSpPr>
          <p:nvPr>
            <p:ph type="subTitle" idx="4294967295"/>
          </p:nvPr>
        </p:nvSpPr>
        <p:spPr>
          <a:xfrm>
            <a:off x="4679900" y="2959375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a gas giant and the biggest planet </a:t>
            </a:r>
            <a:endParaRPr/>
          </a:p>
        </p:txBody>
      </p:sp>
      <p:sp>
        <p:nvSpPr>
          <p:cNvPr id="1252" name="Google Shape;1252;p50"/>
          <p:cNvSpPr txBox="1">
            <a:spLocks noGrp="1"/>
          </p:cNvSpPr>
          <p:nvPr>
            <p:ph type="subTitle" idx="4294967295"/>
          </p:nvPr>
        </p:nvSpPr>
        <p:spPr>
          <a:xfrm>
            <a:off x="6570900" y="2959375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</p:txBody>
      </p:sp>
      <p:sp>
        <p:nvSpPr>
          <p:cNvPr id="1253" name="Google Shape;1253;p50"/>
          <p:cNvSpPr txBox="1">
            <a:spLocks noGrp="1"/>
          </p:cNvSpPr>
          <p:nvPr>
            <p:ph type="subTitle" idx="4294967295"/>
          </p:nvPr>
        </p:nvSpPr>
        <p:spPr>
          <a:xfrm>
            <a:off x="2788900" y="2959375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smallest planet of them all</a:t>
            </a:r>
            <a:endParaRPr/>
          </a:p>
        </p:txBody>
      </p:sp>
      <p:sp>
        <p:nvSpPr>
          <p:cNvPr id="1254" name="Google Shape;1254;p50"/>
          <p:cNvSpPr txBox="1">
            <a:spLocks noGrp="1"/>
          </p:cNvSpPr>
          <p:nvPr>
            <p:ph type="title" idx="4294967295"/>
          </p:nvPr>
        </p:nvSpPr>
        <p:spPr>
          <a:xfrm>
            <a:off x="1194250" y="2525675"/>
            <a:ext cx="10728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2008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1255" name="Google Shape;1255;p50"/>
          <p:cNvSpPr txBox="1">
            <a:spLocks noGrp="1"/>
          </p:cNvSpPr>
          <p:nvPr>
            <p:ph type="title" idx="4294967295"/>
          </p:nvPr>
        </p:nvSpPr>
        <p:spPr>
          <a:xfrm>
            <a:off x="3085567" y="2525675"/>
            <a:ext cx="10728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2010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 idx="4294967295"/>
          </p:nvPr>
        </p:nvSpPr>
        <p:spPr>
          <a:xfrm>
            <a:off x="4976883" y="2525675"/>
            <a:ext cx="10728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2017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1257" name="Google Shape;1257;p50"/>
          <p:cNvSpPr txBox="1">
            <a:spLocks noGrp="1"/>
          </p:cNvSpPr>
          <p:nvPr>
            <p:ph type="title"/>
          </p:nvPr>
        </p:nvSpPr>
        <p:spPr>
          <a:xfrm>
            <a:off x="6868200" y="2525675"/>
            <a:ext cx="10728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2020</a:t>
            </a:r>
            <a:endParaRPr sz="2500">
              <a:solidFill>
                <a:schemeClr val="accent5"/>
              </a:solidFill>
            </a:endParaRPr>
          </a:p>
        </p:txBody>
      </p:sp>
      <p:grpSp>
        <p:nvGrpSpPr>
          <p:cNvPr id="1258" name="Google Shape;1258;p50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259" name="Google Shape;1259;p5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1463988" y="2100694"/>
            <a:ext cx="543306" cy="180405"/>
            <a:chOff x="3378131" y="2712009"/>
            <a:chExt cx="386585" cy="128366"/>
          </a:xfrm>
        </p:grpSpPr>
        <p:sp>
          <p:nvSpPr>
            <p:cNvPr id="1266" name="Google Shape;1266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50"/>
          <p:cNvGrpSpPr/>
          <p:nvPr/>
        </p:nvGrpSpPr>
        <p:grpSpPr>
          <a:xfrm>
            <a:off x="3354838" y="2100694"/>
            <a:ext cx="543306" cy="180405"/>
            <a:chOff x="3378131" y="2712009"/>
            <a:chExt cx="386585" cy="128366"/>
          </a:xfrm>
        </p:grpSpPr>
        <p:sp>
          <p:nvSpPr>
            <p:cNvPr id="1270" name="Google Shape;1270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0"/>
          <p:cNvGrpSpPr/>
          <p:nvPr/>
        </p:nvGrpSpPr>
        <p:grpSpPr>
          <a:xfrm>
            <a:off x="5245688" y="2100694"/>
            <a:ext cx="543306" cy="180405"/>
            <a:chOff x="3378131" y="2712009"/>
            <a:chExt cx="386585" cy="128366"/>
          </a:xfrm>
        </p:grpSpPr>
        <p:sp>
          <p:nvSpPr>
            <p:cNvPr id="1274" name="Google Shape;1274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7136538" y="2100694"/>
            <a:ext cx="543306" cy="180405"/>
            <a:chOff x="3378131" y="2712009"/>
            <a:chExt cx="386585" cy="128366"/>
          </a:xfrm>
        </p:grpSpPr>
        <p:sp>
          <p:nvSpPr>
            <p:cNvPr id="1278" name="Google Shape;1278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2"/>
          <p:cNvSpPr txBox="1">
            <a:spLocks noGrp="1"/>
          </p:cNvSpPr>
          <p:nvPr>
            <p:ph type="title" idx="4"/>
          </p:nvPr>
        </p:nvSpPr>
        <p:spPr>
          <a:xfrm>
            <a:off x="1667575" y="1552945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Перспективы </a:t>
            </a:r>
            <a:endParaRPr dirty="0"/>
          </a:p>
        </p:txBody>
      </p:sp>
      <p:sp>
        <p:nvSpPr>
          <p:cNvPr id="1291" name="Google Shape;1291;p52"/>
          <p:cNvSpPr txBox="1">
            <a:spLocks noGrp="1"/>
          </p:cNvSpPr>
          <p:nvPr>
            <p:ph type="title" idx="2"/>
          </p:nvPr>
        </p:nvSpPr>
        <p:spPr>
          <a:xfrm>
            <a:off x="5428214" y="2955127"/>
            <a:ext cx="2549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.</a:t>
            </a:r>
            <a:endParaRPr dirty="0"/>
          </a:p>
        </p:txBody>
      </p:sp>
      <p:sp>
        <p:nvSpPr>
          <p:cNvPr id="1292" name="Google Shape;1292;p52"/>
          <p:cNvSpPr txBox="1">
            <a:spLocks noGrp="1"/>
          </p:cNvSpPr>
          <p:nvPr>
            <p:ph type="title"/>
          </p:nvPr>
        </p:nvSpPr>
        <p:spPr>
          <a:xfrm>
            <a:off x="1164125" y="2955127"/>
            <a:ext cx="2549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.</a:t>
            </a:r>
            <a:endParaRPr dirty="0"/>
          </a:p>
        </p:txBody>
      </p:sp>
      <p:sp>
        <p:nvSpPr>
          <p:cNvPr id="1293" name="Google Shape;1293;p52"/>
          <p:cNvSpPr txBox="1">
            <a:spLocks noGrp="1"/>
          </p:cNvSpPr>
          <p:nvPr>
            <p:ph type="subTitle" idx="1"/>
          </p:nvPr>
        </p:nvSpPr>
        <p:spPr>
          <a:xfrm>
            <a:off x="1164125" y="3242149"/>
            <a:ext cx="2549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.</a:t>
            </a:r>
            <a:endParaRPr dirty="0"/>
          </a:p>
        </p:txBody>
      </p:sp>
      <p:sp>
        <p:nvSpPr>
          <p:cNvPr id="1294" name="Google Shape;1294;p52"/>
          <p:cNvSpPr txBox="1">
            <a:spLocks noGrp="1"/>
          </p:cNvSpPr>
          <p:nvPr>
            <p:ph type="subTitle" idx="3"/>
          </p:nvPr>
        </p:nvSpPr>
        <p:spPr>
          <a:xfrm>
            <a:off x="5428221" y="3242149"/>
            <a:ext cx="2549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5" name="Google Shape;1295;p52"/>
          <p:cNvGrpSpPr/>
          <p:nvPr/>
        </p:nvGrpSpPr>
        <p:grpSpPr>
          <a:xfrm>
            <a:off x="711809" y="1705322"/>
            <a:ext cx="7727100" cy="365154"/>
            <a:chOff x="711800" y="708300"/>
            <a:chExt cx="6628152" cy="313222"/>
          </a:xfrm>
        </p:grpSpPr>
        <p:sp>
          <p:nvSpPr>
            <p:cNvPr id="1296" name="Google Shape;1296;p52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4"/>
          <p:cNvSpPr txBox="1">
            <a:spLocks noGrp="1"/>
          </p:cNvSpPr>
          <p:nvPr>
            <p:ph type="subTitle" idx="1"/>
          </p:nvPr>
        </p:nvSpPr>
        <p:spPr>
          <a:xfrm>
            <a:off x="2255232" y="1585646"/>
            <a:ext cx="45906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за внимание</a:t>
            </a:r>
            <a:endParaRPr sz="4400" dirty="0"/>
          </a:p>
        </p:txBody>
      </p:sp>
      <p:sp>
        <p:nvSpPr>
          <p:cNvPr id="1540" name="Google Shape;1540;p64"/>
          <p:cNvSpPr txBox="1">
            <a:spLocks noGrp="1"/>
          </p:cNvSpPr>
          <p:nvPr>
            <p:ph type="title"/>
          </p:nvPr>
        </p:nvSpPr>
        <p:spPr>
          <a:xfrm>
            <a:off x="1613070" y="1422991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dirty="0"/>
              <a:t>Спасибо </a:t>
            </a:r>
            <a:endParaRPr sz="5500" dirty="0"/>
          </a:p>
        </p:txBody>
      </p:sp>
      <p:grpSp>
        <p:nvGrpSpPr>
          <p:cNvPr id="1541" name="Google Shape;1541;p64"/>
          <p:cNvGrpSpPr/>
          <p:nvPr/>
        </p:nvGrpSpPr>
        <p:grpSpPr>
          <a:xfrm>
            <a:off x="711809" y="1698909"/>
            <a:ext cx="7727100" cy="365154"/>
            <a:chOff x="711800" y="708300"/>
            <a:chExt cx="6628152" cy="313222"/>
          </a:xfrm>
        </p:grpSpPr>
        <p:sp>
          <p:nvSpPr>
            <p:cNvPr id="1542" name="Google Shape;1542;p6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64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1549" name="Google Shape;1549;p64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4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4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4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4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4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4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4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4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4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4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4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4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4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4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4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4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4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165</Words>
  <Application>Microsoft Office PowerPoint</Application>
  <PresentationFormat>Экран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Consolas</vt:lpstr>
      <vt:lpstr>Karla</vt:lpstr>
      <vt:lpstr>Nunito Sans</vt:lpstr>
      <vt:lpstr>Oswald</vt:lpstr>
      <vt:lpstr>Staatliches</vt:lpstr>
      <vt:lpstr>Military Background by Slidesgo</vt:lpstr>
      <vt:lpstr>Танчики</vt:lpstr>
      <vt:lpstr>Цели и задачи </vt:lpstr>
      <vt:lpstr>Описание</vt:lpstr>
      <vt:lpstr>Интерфейс игры </vt:lpstr>
      <vt:lpstr>Классы</vt:lpstr>
      <vt:lpstr>Используемые технологии </vt:lpstr>
      <vt:lpstr>Перспективы </vt:lpstr>
      <vt:lpstr>Спасибо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 </dc:title>
  <cp:lastModifiedBy>Стас Омар</cp:lastModifiedBy>
  <cp:revision>2</cp:revision>
  <dcterms:modified xsi:type="dcterms:W3CDTF">2023-01-16T19:49:34Z</dcterms:modified>
</cp:coreProperties>
</file>