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7"/>
  </p:notesMasterIdLst>
  <p:sldIdLst>
    <p:sldId id="256" r:id="rId2"/>
    <p:sldId id="258" r:id="rId3"/>
    <p:sldId id="289" r:id="rId4"/>
    <p:sldId id="29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81"/>
    <a:srgbClr val="C4594D"/>
    <a:srgbClr val="E8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055D9-6C88-7F42-A86C-80F34BA1B3AB}" v="6" dt="2025-02-17T07:12:10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6"/>
    <p:restoredTop sz="96164"/>
  </p:normalViewPr>
  <p:slideViewPr>
    <p:cSldViewPr snapToGrid="0">
      <p:cViewPr varScale="1">
        <p:scale>
          <a:sx n="129" d="100"/>
          <a:sy n="129" d="100"/>
        </p:scale>
        <p:origin x="304" y="192"/>
      </p:cViewPr>
      <p:guideLst/>
    </p:cSldViewPr>
  </p:slideViewPr>
  <p:outlineViewPr>
    <p:cViewPr>
      <p:scale>
        <a:sx n="33" d="100"/>
        <a:sy n="33" d="100"/>
      </p:scale>
      <p:origin x="0" y="-3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867055D9-6C88-7F42-A86C-80F34BA1B3AB}"/>
    <pc:docChg chg="custSel addSld delSld modSld">
      <pc:chgData name="Omar Choudhry" userId="7e802f98-9170-4306-b59f-36dfa75ece39" providerId="ADAL" clId="{867055D9-6C88-7F42-A86C-80F34BA1B3AB}" dt="2025-02-17T07:12:10.468" v="51" actId="1076"/>
      <pc:docMkLst>
        <pc:docMk/>
      </pc:docMkLst>
      <pc:sldChg chg="modSp mod">
        <pc:chgData name="Omar Choudhry" userId="7e802f98-9170-4306-b59f-36dfa75ece39" providerId="ADAL" clId="{867055D9-6C88-7F42-A86C-80F34BA1B3AB}" dt="2025-02-17T07:10:16.559" v="16" actId="20577"/>
        <pc:sldMkLst>
          <pc:docMk/>
          <pc:sldMk cId="1339862571" sldId="256"/>
        </pc:sldMkLst>
        <pc:spChg chg="mod">
          <ac:chgData name="Omar Choudhry" userId="7e802f98-9170-4306-b59f-36dfa75ece39" providerId="ADAL" clId="{867055D9-6C88-7F42-A86C-80F34BA1B3AB}" dt="2025-02-17T07:10:16.559" v="16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867055D9-6C88-7F42-A86C-80F34BA1B3AB}" dt="2025-02-17T07:10:09.883" v="2"/>
          <ac:picMkLst>
            <pc:docMk/>
            <pc:sldMk cId="1339862571" sldId="256"/>
            <ac:picMk id="17" creationId="{4900FFCA-5684-73F8-AD25-55DF66C34FE7}"/>
          </ac:picMkLst>
        </pc:picChg>
      </pc:sldChg>
      <pc:sldChg chg="del">
        <pc:chgData name="Omar Choudhry" userId="7e802f98-9170-4306-b59f-36dfa75ece39" providerId="ADAL" clId="{867055D9-6C88-7F42-A86C-80F34BA1B3AB}" dt="2025-02-17T07:10:21.627" v="19" actId="2696"/>
        <pc:sldMkLst>
          <pc:docMk/>
          <pc:sldMk cId="4135589442" sldId="275"/>
        </pc:sldMkLst>
      </pc:sldChg>
      <pc:sldChg chg="del">
        <pc:chgData name="Omar Choudhry" userId="7e802f98-9170-4306-b59f-36dfa75ece39" providerId="ADAL" clId="{867055D9-6C88-7F42-A86C-80F34BA1B3AB}" dt="2025-02-17T07:10:21.650" v="39" actId="2696"/>
        <pc:sldMkLst>
          <pc:docMk/>
          <pc:sldMk cId="951784493" sldId="276"/>
        </pc:sldMkLst>
      </pc:sldChg>
      <pc:sldChg chg="del">
        <pc:chgData name="Omar Choudhry" userId="7e802f98-9170-4306-b59f-36dfa75ece39" providerId="ADAL" clId="{867055D9-6C88-7F42-A86C-80F34BA1B3AB}" dt="2025-02-17T07:10:21.661" v="40" actId="2696"/>
        <pc:sldMkLst>
          <pc:docMk/>
          <pc:sldMk cId="3985103613" sldId="278"/>
        </pc:sldMkLst>
      </pc:sldChg>
      <pc:sldChg chg="del">
        <pc:chgData name="Omar Choudhry" userId="7e802f98-9170-4306-b59f-36dfa75ece39" providerId="ADAL" clId="{867055D9-6C88-7F42-A86C-80F34BA1B3AB}" dt="2025-02-17T07:10:21.637" v="27" actId="2696"/>
        <pc:sldMkLst>
          <pc:docMk/>
          <pc:sldMk cId="1359820365" sldId="280"/>
        </pc:sldMkLst>
      </pc:sldChg>
      <pc:sldChg chg="del">
        <pc:chgData name="Omar Choudhry" userId="7e802f98-9170-4306-b59f-36dfa75ece39" providerId="ADAL" clId="{867055D9-6C88-7F42-A86C-80F34BA1B3AB}" dt="2025-02-17T07:10:21.645" v="36" actId="2696"/>
        <pc:sldMkLst>
          <pc:docMk/>
          <pc:sldMk cId="3192039910" sldId="281"/>
        </pc:sldMkLst>
      </pc:sldChg>
      <pc:sldChg chg="del">
        <pc:chgData name="Omar Choudhry" userId="7e802f98-9170-4306-b59f-36dfa75ece39" providerId="ADAL" clId="{867055D9-6C88-7F42-A86C-80F34BA1B3AB}" dt="2025-02-17T07:10:21.635" v="25" actId="2696"/>
        <pc:sldMkLst>
          <pc:docMk/>
          <pc:sldMk cId="605633196" sldId="283"/>
        </pc:sldMkLst>
      </pc:sldChg>
      <pc:sldChg chg="del">
        <pc:chgData name="Omar Choudhry" userId="7e802f98-9170-4306-b59f-36dfa75ece39" providerId="ADAL" clId="{867055D9-6C88-7F42-A86C-80F34BA1B3AB}" dt="2025-02-17T07:10:21.633" v="23" actId="2696"/>
        <pc:sldMkLst>
          <pc:docMk/>
          <pc:sldMk cId="1715985200" sldId="285"/>
        </pc:sldMkLst>
      </pc:sldChg>
      <pc:sldChg chg="del">
        <pc:chgData name="Omar Choudhry" userId="7e802f98-9170-4306-b59f-36dfa75ece39" providerId="ADAL" clId="{867055D9-6C88-7F42-A86C-80F34BA1B3AB}" dt="2025-02-17T07:10:21.643" v="33" actId="2696"/>
        <pc:sldMkLst>
          <pc:docMk/>
          <pc:sldMk cId="1807731425" sldId="286"/>
        </pc:sldMkLst>
      </pc:sldChg>
      <pc:sldChg chg="del">
        <pc:chgData name="Omar Choudhry" userId="7e802f98-9170-4306-b59f-36dfa75ece39" providerId="ADAL" clId="{867055D9-6C88-7F42-A86C-80F34BA1B3AB}" dt="2025-02-17T07:10:21.620" v="17" actId="2696"/>
        <pc:sldMkLst>
          <pc:docMk/>
          <pc:sldMk cId="4211519930" sldId="287"/>
        </pc:sldMkLst>
      </pc:sldChg>
      <pc:sldChg chg="addSp delSp modSp add mod delAnim">
        <pc:chgData name="Omar Choudhry" userId="7e802f98-9170-4306-b59f-36dfa75ece39" providerId="ADAL" clId="{867055D9-6C88-7F42-A86C-80F34BA1B3AB}" dt="2025-02-17T07:12:10.468" v="51" actId="1076"/>
        <pc:sldMkLst>
          <pc:docMk/>
          <pc:sldMk cId="1197420639" sldId="290"/>
        </pc:sldMkLst>
        <pc:spChg chg="del">
          <ac:chgData name="Omar Choudhry" userId="7e802f98-9170-4306-b59f-36dfa75ece39" providerId="ADAL" clId="{867055D9-6C88-7F42-A86C-80F34BA1B3AB}" dt="2025-02-17T07:12:06.296" v="49" actId="478"/>
          <ac:spMkLst>
            <pc:docMk/>
            <pc:sldMk cId="1197420639" sldId="290"/>
            <ac:spMk id="2" creationId="{D6F48593-C4C9-F6C0-7579-4A0E8B093F7E}"/>
          </ac:spMkLst>
        </pc:spChg>
        <pc:spChg chg="add del mod">
          <ac:chgData name="Omar Choudhry" userId="7e802f98-9170-4306-b59f-36dfa75ece39" providerId="ADAL" clId="{867055D9-6C88-7F42-A86C-80F34BA1B3AB}" dt="2025-02-17T07:11:56.784" v="44" actId="478"/>
          <ac:spMkLst>
            <pc:docMk/>
            <pc:sldMk cId="1197420639" sldId="290"/>
            <ac:spMk id="5" creationId="{7E20C510-9AE2-880A-1C7C-1DA8EE489322}"/>
          </ac:spMkLst>
        </pc:spChg>
        <pc:spChg chg="del">
          <ac:chgData name="Omar Choudhry" userId="7e802f98-9170-4306-b59f-36dfa75ece39" providerId="ADAL" clId="{867055D9-6C88-7F42-A86C-80F34BA1B3AB}" dt="2025-02-17T07:11:55.672" v="43" actId="478"/>
          <ac:spMkLst>
            <pc:docMk/>
            <pc:sldMk cId="1197420639" sldId="290"/>
            <ac:spMk id="7" creationId="{09244DB1-F552-4FE3-82A7-1F1CE5321225}"/>
          </ac:spMkLst>
        </pc:spChg>
        <pc:spChg chg="add del mod">
          <ac:chgData name="Omar Choudhry" userId="7e802f98-9170-4306-b59f-36dfa75ece39" providerId="ADAL" clId="{867055D9-6C88-7F42-A86C-80F34BA1B3AB}" dt="2025-02-17T07:12:07.781" v="50" actId="478"/>
          <ac:spMkLst>
            <pc:docMk/>
            <pc:sldMk cId="1197420639" sldId="290"/>
            <ac:spMk id="8" creationId="{65D09D25-F28E-08FA-D62D-3FC6FE5E501A}"/>
          </ac:spMkLst>
        </pc:spChg>
        <pc:picChg chg="add mod">
          <ac:chgData name="Omar Choudhry" userId="7e802f98-9170-4306-b59f-36dfa75ece39" providerId="ADAL" clId="{867055D9-6C88-7F42-A86C-80F34BA1B3AB}" dt="2025-02-17T07:12:10.468" v="51" actId="1076"/>
          <ac:picMkLst>
            <pc:docMk/>
            <pc:sldMk cId="1197420639" sldId="290"/>
            <ac:picMk id="1026" creationId="{626E42FF-7BDB-7CAE-7086-57ED71E91742}"/>
          </ac:picMkLst>
        </pc:picChg>
      </pc:sldChg>
      <pc:sldChg chg="del">
        <pc:chgData name="Omar Choudhry" userId="7e802f98-9170-4306-b59f-36dfa75ece39" providerId="ADAL" clId="{867055D9-6C88-7F42-A86C-80F34BA1B3AB}" dt="2025-02-17T07:10:23.778" v="41" actId="2696"/>
        <pc:sldMkLst>
          <pc:docMk/>
          <pc:sldMk cId="2582236494" sldId="290"/>
        </pc:sldMkLst>
      </pc:sldChg>
      <pc:sldChg chg="del">
        <pc:chgData name="Omar Choudhry" userId="7e802f98-9170-4306-b59f-36dfa75ece39" providerId="ADAL" clId="{867055D9-6C88-7F42-A86C-80F34BA1B3AB}" dt="2025-02-17T07:10:21.637" v="26" actId="2696"/>
        <pc:sldMkLst>
          <pc:docMk/>
          <pc:sldMk cId="1719760050" sldId="291"/>
        </pc:sldMkLst>
      </pc:sldChg>
      <pc:sldChg chg="del">
        <pc:chgData name="Omar Choudhry" userId="7e802f98-9170-4306-b59f-36dfa75ece39" providerId="ADAL" clId="{867055D9-6C88-7F42-A86C-80F34BA1B3AB}" dt="2025-02-17T07:10:21.638" v="28" actId="2696"/>
        <pc:sldMkLst>
          <pc:docMk/>
          <pc:sldMk cId="3180119191" sldId="292"/>
        </pc:sldMkLst>
      </pc:sldChg>
      <pc:sldChg chg="del">
        <pc:chgData name="Omar Choudhry" userId="7e802f98-9170-4306-b59f-36dfa75ece39" providerId="ADAL" clId="{867055D9-6C88-7F42-A86C-80F34BA1B3AB}" dt="2025-02-17T07:10:21.629" v="20" actId="2696"/>
        <pc:sldMkLst>
          <pc:docMk/>
          <pc:sldMk cId="873832757" sldId="293"/>
        </pc:sldMkLst>
      </pc:sldChg>
      <pc:sldChg chg="del">
        <pc:chgData name="Omar Choudhry" userId="7e802f98-9170-4306-b59f-36dfa75ece39" providerId="ADAL" clId="{867055D9-6C88-7F42-A86C-80F34BA1B3AB}" dt="2025-02-17T07:10:21.642" v="32" actId="2696"/>
        <pc:sldMkLst>
          <pc:docMk/>
          <pc:sldMk cId="3034694292" sldId="294"/>
        </pc:sldMkLst>
      </pc:sldChg>
      <pc:sldChg chg="del">
        <pc:chgData name="Omar Choudhry" userId="7e802f98-9170-4306-b59f-36dfa75ece39" providerId="ADAL" clId="{867055D9-6C88-7F42-A86C-80F34BA1B3AB}" dt="2025-02-17T07:10:21.622" v="18" actId="2696"/>
        <pc:sldMkLst>
          <pc:docMk/>
          <pc:sldMk cId="3567544367" sldId="295"/>
        </pc:sldMkLst>
      </pc:sldChg>
      <pc:sldChg chg="del">
        <pc:chgData name="Omar Choudhry" userId="7e802f98-9170-4306-b59f-36dfa75ece39" providerId="ADAL" clId="{867055D9-6C88-7F42-A86C-80F34BA1B3AB}" dt="2025-02-17T07:10:21.640" v="29" actId="2696"/>
        <pc:sldMkLst>
          <pc:docMk/>
          <pc:sldMk cId="3962496188" sldId="296"/>
        </pc:sldMkLst>
      </pc:sldChg>
      <pc:sldChg chg="del">
        <pc:chgData name="Omar Choudhry" userId="7e802f98-9170-4306-b59f-36dfa75ece39" providerId="ADAL" clId="{867055D9-6C88-7F42-A86C-80F34BA1B3AB}" dt="2025-02-17T07:10:21.646" v="37" actId="2696"/>
        <pc:sldMkLst>
          <pc:docMk/>
          <pc:sldMk cId="4067029676" sldId="297"/>
        </pc:sldMkLst>
      </pc:sldChg>
      <pc:sldChg chg="del">
        <pc:chgData name="Omar Choudhry" userId="7e802f98-9170-4306-b59f-36dfa75ece39" providerId="ADAL" clId="{867055D9-6C88-7F42-A86C-80F34BA1B3AB}" dt="2025-02-17T07:10:21.644" v="34" actId="2696"/>
        <pc:sldMkLst>
          <pc:docMk/>
          <pc:sldMk cId="2287172812" sldId="298"/>
        </pc:sldMkLst>
      </pc:sldChg>
      <pc:sldChg chg="del">
        <pc:chgData name="Omar Choudhry" userId="7e802f98-9170-4306-b59f-36dfa75ece39" providerId="ADAL" clId="{867055D9-6C88-7F42-A86C-80F34BA1B3AB}" dt="2025-02-17T07:10:21.630" v="21" actId="2696"/>
        <pc:sldMkLst>
          <pc:docMk/>
          <pc:sldMk cId="2777352864" sldId="299"/>
        </pc:sldMkLst>
      </pc:sldChg>
      <pc:sldChg chg="del">
        <pc:chgData name="Omar Choudhry" userId="7e802f98-9170-4306-b59f-36dfa75ece39" providerId="ADAL" clId="{867055D9-6C88-7F42-A86C-80F34BA1B3AB}" dt="2025-02-17T07:10:21.644" v="35" actId="2696"/>
        <pc:sldMkLst>
          <pc:docMk/>
          <pc:sldMk cId="1193602466" sldId="300"/>
        </pc:sldMkLst>
      </pc:sldChg>
      <pc:sldChg chg="del">
        <pc:chgData name="Omar Choudhry" userId="7e802f98-9170-4306-b59f-36dfa75ece39" providerId="ADAL" clId="{867055D9-6C88-7F42-A86C-80F34BA1B3AB}" dt="2025-02-17T07:10:21.640" v="30" actId="2696"/>
        <pc:sldMkLst>
          <pc:docMk/>
          <pc:sldMk cId="1712044046" sldId="301"/>
        </pc:sldMkLst>
      </pc:sldChg>
      <pc:sldChg chg="del">
        <pc:chgData name="Omar Choudhry" userId="7e802f98-9170-4306-b59f-36dfa75ece39" providerId="ADAL" clId="{867055D9-6C88-7F42-A86C-80F34BA1B3AB}" dt="2025-02-17T07:10:21.646" v="38" actId="2696"/>
        <pc:sldMkLst>
          <pc:docMk/>
          <pc:sldMk cId="1858668783" sldId="302"/>
        </pc:sldMkLst>
      </pc:sldChg>
      <pc:sldChg chg="del">
        <pc:chgData name="Omar Choudhry" userId="7e802f98-9170-4306-b59f-36dfa75ece39" providerId="ADAL" clId="{867055D9-6C88-7F42-A86C-80F34BA1B3AB}" dt="2025-02-17T07:10:21.641" v="31" actId="2696"/>
        <pc:sldMkLst>
          <pc:docMk/>
          <pc:sldMk cId="1985155631" sldId="303"/>
        </pc:sldMkLst>
      </pc:sldChg>
      <pc:sldChg chg="del">
        <pc:chgData name="Omar Choudhry" userId="7e802f98-9170-4306-b59f-36dfa75ece39" providerId="ADAL" clId="{867055D9-6C88-7F42-A86C-80F34BA1B3AB}" dt="2025-02-17T07:10:21.632" v="22" actId="2696"/>
        <pc:sldMkLst>
          <pc:docMk/>
          <pc:sldMk cId="2368193174" sldId="304"/>
        </pc:sldMkLst>
      </pc:sldChg>
      <pc:sldChg chg="del">
        <pc:chgData name="Omar Choudhry" userId="7e802f98-9170-4306-b59f-36dfa75ece39" providerId="ADAL" clId="{867055D9-6C88-7F42-A86C-80F34BA1B3AB}" dt="2025-02-17T07:10:21.634" v="24" actId="2696"/>
        <pc:sldMkLst>
          <pc:docMk/>
          <pc:sldMk cId="1588503642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CE0B-9EB1-714B-9DAB-8A72ADC53746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F5E3-AD3A-6E42-B42F-3E0E3B47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1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2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F022-A550-DFEE-C67E-6DF2E279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201D1-20F4-350D-EB5D-A49C40CB8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7C612-6F98-92F0-2F46-88C65C0CB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5FC4-F824-1F39-C83A-935500AD7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10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74CB-B20A-9A72-5C86-26C420CF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C78E45-706E-016A-0F2E-D01BF7AF2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05086-DCCD-0B14-8B6E-0B14C0B5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2253-42A6-7066-BAEC-A9DD33923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57501-C230-F047-D124-5D24D82E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55663-4FE1-3537-D0CD-FDF91391D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ACDDF-9064-4F0A-2C63-F71BD3A15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9577-D43B-8F97-83CB-2E64235F0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5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210A-5FC4-09B4-62B1-DF82749B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8D2AE-3A55-1F4C-BB82-3C42EED5A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03D9B-B019-A91D-194E-83DE90EDF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9EAD-DA6B-FC50-7FBF-93B4032C0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.Choudhry@leeds.ac.uk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www.github.com/omariosc/ai-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00FFCA-5684-73F8-AD25-55DF66C3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DA62-143A-7FD7-8C3F-25DABCBEB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AI Workshop 4: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Ethics of AI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2500" dirty="0">
                <a:solidFill>
                  <a:srgbClr val="FFFFFF"/>
                </a:solidFill>
              </a:rPr>
              <a:t>Tuesday 18</a:t>
            </a:r>
            <a:r>
              <a:rPr lang="en-GB" sz="2500" baseline="30000" dirty="0">
                <a:solidFill>
                  <a:srgbClr val="FFFFFF"/>
                </a:solidFill>
              </a:rPr>
              <a:t>th</a:t>
            </a:r>
            <a:r>
              <a:rPr lang="en-GB" sz="2500" dirty="0">
                <a:solidFill>
                  <a:srgbClr val="FFFFFF"/>
                </a:solidFill>
              </a:rPr>
              <a:t> February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24ED-8FCD-410B-4241-1B021445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Omar Choudhry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The logo | Communications and Engagement">
            <a:extLst>
              <a:ext uri="{FF2B5EF4-FFF2-40B4-BE49-F238E27FC236}">
                <a16:creationId xmlns:a16="http://schemas.microsoft.com/office/drawing/2014/main" id="{8E3348F3-5EB8-B2C1-D141-57F0DFE0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58" y="5349454"/>
            <a:ext cx="2572898" cy="82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D58550A1-5AB0-6021-D7BB-DD4E5BF34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3817" y="5349455"/>
            <a:ext cx="812747" cy="8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3DB85-88A4-63F7-C97A-7F7739FB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4165-9FB4-977B-DB7D-53DE14BA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0CA-A709-C471-92FA-433D4D0C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By the end of this lesson, you will learn: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>
                <a:latin typeface="Univers" panose="020B0503020202020204" pitchFamily="34" charset="0"/>
              </a:rPr>
              <a:t>neural network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>
                <a:latin typeface="Univers" panose="020B0503020202020204" pitchFamily="34" charset="0"/>
              </a:rPr>
              <a:t>weights and bias’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an </a:t>
            </a:r>
            <a:r>
              <a:rPr lang="en-GB" b="1" dirty="0">
                <a:latin typeface="Univers" panose="020B0503020202020204" pitchFamily="34" charset="0"/>
              </a:rPr>
              <a:t>activation function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>
                <a:latin typeface="Univers" panose="020B0503020202020204" pitchFamily="34" charset="0"/>
              </a:rPr>
              <a:t>forward propagation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>
                <a:latin typeface="Univers" panose="020B0503020202020204" pitchFamily="34" charset="0"/>
              </a:rPr>
              <a:t>backward propagation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>
                <a:latin typeface="Univers" panose="020B0503020202020204" pitchFamily="34" charset="0"/>
              </a:rPr>
              <a:t>gradient descent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can you build a simple neural network?</a:t>
            </a:r>
          </a:p>
        </p:txBody>
      </p:sp>
      <p:pic>
        <p:nvPicPr>
          <p:cNvPr id="5122" name="Picture 2" descr="The logo | Communications and Engagement">
            <a:extLst>
              <a:ext uri="{FF2B5EF4-FFF2-40B4-BE49-F238E27FC236}">
                <a16:creationId xmlns:a16="http://schemas.microsoft.com/office/drawing/2014/main" id="{E06AB744-DBEF-B784-D91D-173C3A70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59115DA5-FBB3-F3EC-19CB-6620D1BC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8A586-3C60-9BD1-C08C-EC5843CD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1CBA-7535-FAE1-27C4-000F2E23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the Brain?</a:t>
            </a:r>
          </a:p>
        </p:txBody>
      </p:sp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A9F79887-2F45-A5A1-4D98-3F46FCE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B1796CEA-EEEE-577A-7AE5-00490343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F6890-5942-5BD1-F53F-EB53389E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Human brain generates about 23 watts of power (enough to power a lightbulb)</a:t>
            </a:r>
          </a:p>
          <a:p>
            <a:r>
              <a:rPr lang="en-GB" dirty="0"/>
              <a:t>Power source is renewable energy from food</a:t>
            </a:r>
          </a:p>
          <a:p>
            <a:r>
              <a:rPr lang="en-GB" dirty="0"/>
              <a:t>Power efficiency is orders of magnitude higher than electronic computers</a:t>
            </a:r>
          </a:p>
          <a:p>
            <a:pPr lvl="1"/>
            <a:r>
              <a:rPr lang="en-GB" dirty="0"/>
              <a:t>Can perform an exaflop (a billion-billion mathematical operations per second)</a:t>
            </a:r>
          </a:p>
          <a:p>
            <a:pPr lvl="1"/>
            <a:r>
              <a:rPr lang="en-GB" dirty="0"/>
              <a:t>Most powerful computer performs 1.7 exaflops </a:t>
            </a:r>
          </a:p>
          <a:p>
            <a:pPr lvl="1"/>
            <a:r>
              <a:rPr lang="en-GB" dirty="0"/>
              <a:t>But it uses 24.6 megawatts (246 000 000 watts)</a:t>
            </a:r>
          </a:p>
          <a:p>
            <a:pPr lvl="1"/>
            <a:r>
              <a:rPr lang="en-GB" dirty="0"/>
              <a:t>Each human brain is 10 billion times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5116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1E91B-5138-D52B-BF22-9778E721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1608EF81-D7CC-3476-7FC5-117E75C0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6A172A7E-53ED-B24F-5712-A046E915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626E42FF-7BDB-7CAE-7086-57ED71E9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2" y="891342"/>
            <a:ext cx="4168775" cy="52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6950-641D-B476-B800-D150755C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B102FCE7-5816-CDF1-3554-AAA5A00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F12360-D368-0620-F411-A370D18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9DCBABB-E8F4-2F2D-8DF2-B3C7C3DDF143}"/>
              </a:ext>
            </a:extLst>
          </p:cNvPr>
          <p:cNvSpPr txBox="1">
            <a:spLocks/>
          </p:cNvSpPr>
          <p:nvPr/>
        </p:nvSpPr>
        <p:spPr>
          <a:xfrm>
            <a:off x="7164879" y="1701436"/>
            <a:ext cx="39174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ED51-C5F6-73DB-3318-53E45C709F25}"/>
              </a:ext>
            </a:extLst>
          </p:cNvPr>
          <p:cNvSpPr txBox="1"/>
          <p:nvPr/>
        </p:nvSpPr>
        <p:spPr>
          <a:xfrm>
            <a:off x="548633" y="1844158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Slides are available at </a:t>
            </a:r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github.com/omariosc/ai-workshops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3" name="Picture 2" descr="A qr code with blue squares&#10;&#10;Description automatically generated">
            <a:extLst>
              <a:ext uri="{FF2B5EF4-FFF2-40B4-BE49-F238E27FC236}">
                <a16:creationId xmlns:a16="http://schemas.microsoft.com/office/drawing/2014/main" id="{C107F3D4-FC07-D20D-26D8-0252C66FF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434" y="2488734"/>
            <a:ext cx="2848347" cy="2859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EE944-D84B-F61B-8631-E21A4B134601}"/>
              </a:ext>
            </a:extLst>
          </p:cNvPr>
          <p:cNvSpPr txBox="1"/>
          <p:nvPr/>
        </p:nvSpPr>
        <p:spPr>
          <a:xfrm>
            <a:off x="7714407" y="553769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O.Choudhry@leeds.ac.uk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0" name="Picture 9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3F79E01A-6BF7-C68C-81D4-990AC5655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114" y="2568077"/>
            <a:ext cx="2818400" cy="2839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49178D-C8C7-ED90-C84A-15C5E352B662}"/>
              </a:ext>
            </a:extLst>
          </p:cNvPr>
          <p:cNvSpPr txBox="1"/>
          <p:nvPr/>
        </p:nvSpPr>
        <p:spPr>
          <a:xfrm>
            <a:off x="1976939" y="5537692"/>
            <a:ext cx="335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WhatsApp Community Chat</a:t>
            </a:r>
          </a:p>
        </p:txBody>
      </p:sp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7AF8E733-88F7-F59B-32C9-DD48876F9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271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94D"/>
      </a:accent1>
      <a:accent2>
        <a:srgbClr val="B13B60"/>
      </a:accent2>
      <a:accent3>
        <a:srgbClr val="C34DA3"/>
      </a:accent3>
      <a:accent4>
        <a:srgbClr val="A03BB1"/>
      </a:accent4>
      <a:accent5>
        <a:srgbClr val="804DC3"/>
      </a:accent5>
      <a:accent6>
        <a:srgbClr val="4341B4"/>
      </a:accent6>
      <a:hlink>
        <a:srgbClr val="8C3F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174</Words>
  <Application>Microsoft Macintosh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Amasis MT Pro Medium</vt:lpstr>
      <vt:lpstr>Aptos</vt:lpstr>
      <vt:lpstr>Arial</vt:lpstr>
      <vt:lpstr>Calibri</vt:lpstr>
      <vt:lpstr>Univers</vt:lpstr>
      <vt:lpstr>Univers Light</vt:lpstr>
      <vt:lpstr>TribuneVTI</vt:lpstr>
      <vt:lpstr>AI Workshop 4: Ethics of AI Tuesday 18th February 2025</vt:lpstr>
      <vt:lpstr>Learning Objectives</vt:lpstr>
      <vt:lpstr>Simulating the Brain?</vt:lpstr>
      <vt:lpstr>PowerPoint Presentation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Choudhry</dc:creator>
  <cp:lastModifiedBy>Omar Choudhry</cp:lastModifiedBy>
  <cp:revision>2</cp:revision>
  <dcterms:created xsi:type="dcterms:W3CDTF">2024-12-31T01:52:55Z</dcterms:created>
  <dcterms:modified xsi:type="dcterms:W3CDTF">2025-02-17T07:12:11Z</dcterms:modified>
</cp:coreProperties>
</file>