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5"/>
  </p:notesMasterIdLst>
  <p:sldIdLst>
    <p:sldId id="256" r:id="rId2"/>
    <p:sldId id="34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94D"/>
    <a:srgbClr val="AAC181"/>
    <a:srgbClr val="E8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39EAC-1BA6-6C4B-AE36-6B5D3D039AB1}" v="35" dt="2025-02-24T10:50:07.701"/>
    <p1510:client id="{F0FDC22C-5D39-F44F-97D4-3941E397C5E0}" v="1" dt="2025-02-24T11:10:3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/>
    <p:restoredTop sz="85340"/>
  </p:normalViewPr>
  <p:slideViewPr>
    <p:cSldViewPr snapToGrid="0">
      <p:cViewPr varScale="1">
        <p:scale>
          <a:sx n="104" d="100"/>
          <a:sy n="104" d="100"/>
        </p:scale>
        <p:origin x="13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1AA39EAC-1BA6-6C4B-AE36-6B5D3D039AB1}"/>
    <pc:docChg chg="undo redo custSel addSld delSld modSld">
      <pc:chgData name="Omar Choudhry" userId="7e802f98-9170-4306-b59f-36dfa75ece39" providerId="ADAL" clId="{1AA39EAC-1BA6-6C4B-AE36-6B5D3D039AB1}" dt="2025-02-24T11:05:30.237" v="1514" actId="20577"/>
      <pc:docMkLst>
        <pc:docMk/>
      </pc:docMkLst>
      <pc:sldChg chg="addSp delSp modSp mod">
        <pc:chgData name="Omar Choudhry" userId="7e802f98-9170-4306-b59f-36dfa75ece39" providerId="ADAL" clId="{1AA39EAC-1BA6-6C4B-AE36-6B5D3D039AB1}" dt="2025-02-24T10:18:47.218" v="741" actId="478"/>
        <pc:sldMkLst>
          <pc:docMk/>
          <pc:sldMk cId="1339862571" sldId="256"/>
        </pc:sldMkLst>
        <pc:spChg chg="mod">
          <ac:chgData name="Omar Choudhry" userId="7e802f98-9170-4306-b59f-36dfa75ece39" providerId="ADAL" clId="{1AA39EAC-1BA6-6C4B-AE36-6B5D3D039AB1}" dt="2025-02-24T09:58:01.473" v="25" actId="20577"/>
          <ac:spMkLst>
            <pc:docMk/>
            <pc:sldMk cId="1339862571" sldId="256"/>
            <ac:spMk id="2" creationId="{8585DA62-143A-7FD7-8C3F-25DABCBEBB06}"/>
          </ac:spMkLst>
        </pc:spChg>
        <pc:spChg chg="add del mod">
          <ac:chgData name="Omar Choudhry" userId="7e802f98-9170-4306-b59f-36dfa75ece39" providerId="ADAL" clId="{1AA39EAC-1BA6-6C4B-AE36-6B5D3D039AB1}" dt="2025-02-24T10:18:47.218" v="741" actId="478"/>
          <ac:spMkLst>
            <pc:docMk/>
            <pc:sldMk cId="1339862571" sldId="256"/>
            <ac:spMk id="5" creationId="{8EB45470-AE2B-DD08-1F65-D54EED8ECA4F}"/>
          </ac:spMkLst>
        </pc:spChg>
        <pc:picChg chg="mod">
          <ac:chgData name="Omar Choudhry" userId="7e802f98-9170-4306-b59f-36dfa75ece39" providerId="ADAL" clId="{1AA39EAC-1BA6-6C4B-AE36-6B5D3D039AB1}" dt="2025-02-24T10:18:31.830" v="731"/>
          <ac:picMkLst>
            <pc:docMk/>
            <pc:sldMk cId="1339862571" sldId="256"/>
            <ac:picMk id="17" creationId="{4900FFCA-5684-73F8-AD25-55DF66C34FE7}"/>
          </ac:picMkLst>
        </pc:picChg>
      </pc:sldChg>
      <pc:sldChg chg="del">
        <pc:chgData name="Omar Choudhry" userId="7e802f98-9170-4306-b59f-36dfa75ece39" providerId="ADAL" clId="{1AA39EAC-1BA6-6C4B-AE36-6B5D3D039AB1}" dt="2025-02-24T10:01:34.040" v="84" actId="2696"/>
        <pc:sldMkLst>
          <pc:docMk/>
          <pc:sldMk cId="2870782839" sldId="258"/>
        </pc:sldMkLst>
      </pc:sldChg>
      <pc:sldChg chg="del">
        <pc:chgData name="Omar Choudhry" userId="7e802f98-9170-4306-b59f-36dfa75ece39" providerId="ADAL" clId="{1AA39EAC-1BA6-6C4B-AE36-6B5D3D039AB1}" dt="2025-02-24T10:00:18.716" v="31" actId="2696"/>
        <pc:sldMkLst>
          <pc:docMk/>
          <pc:sldMk cId="3511637132" sldId="289"/>
        </pc:sldMkLst>
      </pc:sldChg>
      <pc:sldChg chg="del">
        <pc:chgData name="Omar Choudhry" userId="7e802f98-9170-4306-b59f-36dfa75ece39" providerId="ADAL" clId="{1AA39EAC-1BA6-6C4B-AE36-6B5D3D039AB1}" dt="2025-02-24T10:00:18.720" v="32" actId="2696"/>
        <pc:sldMkLst>
          <pc:docMk/>
          <pc:sldMk cId="2231071564" sldId="292"/>
        </pc:sldMkLst>
      </pc:sldChg>
      <pc:sldChg chg="del">
        <pc:chgData name="Omar Choudhry" userId="7e802f98-9170-4306-b59f-36dfa75ece39" providerId="ADAL" clId="{1AA39EAC-1BA6-6C4B-AE36-6B5D3D039AB1}" dt="2025-02-24T10:00:18.758" v="61" actId="2696"/>
        <pc:sldMkLst>
          <pc:docMk/>
          <pc:sldMk cId="952449038" sldId="294"/>
        </pc:sldMkLst>
      </pc:sldChg>
      <pc:sldChg chg="del">
        <pc:chgData name="Omar Choudhry" userId="7e802f98-9170-4306-b59f-36dfa75ece39" providerId="ADAL" clId="{1AA39EAC-1BA6-6C4B-AE36-6B5D3D039AB1}" dt="2025-02-24T10:00:18.742" v="50" actId="2696"/>
        <pc:sldMkLst>
          <pc:docMk/>
          <pc:sldMk cId="193760921" sldId="295"/>
        </pc:sldMkLst>
      </pc:sldChg>
      <pc:sldChg chg="del">
        <pc:chgData name="Omar Choudhry" userId="7e802f98-9170-4306-b59f-36dfa75ece39" providerId="ADAL" clId="{1AA39EAC-1BA6-6C4B-AE36-6B5D3D039AB1}" dt="2025-02-24T10:00:18.761" v="62" actId="2696"/>
        <pc:sldMkLst>
          <pc:docMk/>
          <pc:sldMk cId="1329995632" sldId="296"/>
        </pc:sldMkLst>
      </pc:sldChg>
      <pc:sldChg chg="del">
        <pc:chgData name="Omar Choudhry" userId="7e802f98-9170-4306-b59f-36dfa75ece39" providerId="ADAL" clId="{1AA39EAC-1BA6-6C4B-AE36-6B5D3D039AB1}" dt="2025-02-24T10:00:18.724" v="34" actId="2696"/>
        <pc:sldMkLst>
          <pc:docMk/>
          <pc:sldMk cId="305995993" sldId="297"/>
        </pc:sldMkLst>
      </pc:sldChg>
      <pc:sldChg chg="del">
        <pc:chgData name="Omar Choudhry" userId="7e802f98-9170-4306-b59f-36dfa75ece39" providerId="ADAL" clId="{1AA39EAC-1BA6-6C4B-AE36-6B5D3D039AB1}" dt="2025-02-24T10:00:18.766" v="64" actId="2696"/>
        <pc:sldMkLst>
          <pc:docMk/>
          <pc:sldMk cId="469517246" sldId="299"/>
        </pc:sldMkLst>
      </pc:sldChg>
      <pc:sldChg chg="del">
        <pc:chgData name="Omar Choudhry" userId="7e802f98-9170-4306-b59f-36dfa75ece39" providerId="ADAL" clId="{1AA39EAC-1BA6-6C4B-AE36-6B5D3D039AB1}" dt="2025-02-24T10:00:18.749" v="59" actId="2696"/>
        <pc:sldMkLst>
          <pc:docMk/>
          <pc:sldMk cId="28064597" sldId="301"/>
        </pc:sldMkLst>
      </pc:sldChg>
      <pc:sldChg chg="del">
        <pc:chgData name="Omar Choudhry" userId="7e802f98-9170-4306-b59f-36dfa75ece39" providerId="ADAL" clId="{1AA39EAC-1BA6-6C4B-AE36-6B5D3D039AB1}" dt="2025-02-24T10:00:18.729" v="40" actId="2696"/>
        <pc:sldMkLst>
          <pc:docMk/>
          <pc:sldMk cId="3563411510" sldId="302"/>
        </pc:sldMkLst>
      </pc:sldChg>
      <pc:sldChg chg="del">
        <pc:chgData name="Omar Choudhry" userId="7e802f98-9170-4306-b59f-36dfa75ece39" providerId="ADAL" clId="{1AA39EAC-1BA6-6C4B-AE36-6B5D3D039AB1}" dt="2025-02-24T10:00:18.746" v="55" actId="2696"/>
        <pc:sldMkLst>
          <pc:docMk/>
          <pc:sldMk cId="3181197339" sldId="303"/>
        </pc:sldMkLst>
      </pc:sldChg>
      <pc:sldChg chg="del">
        <pc:chgData name="Omar Choudhry" userId="7e802f98-9170-4306-b59f-36dfa75ece39" providerId="ADAL" clId="{1AA39EAC-1BA6-6C4B-AE36-6B5D3D039AB1}" dt="2025-02-24T10:00:18.762" v="63" actId="2696"/>
        <pc:sldMkLst>
          <pc:docMk/>
          <pc:sldMk cId="1776700201" sldId="305"/>
        </pc:sldMkLst>
      </pc:sldChg>
      <pc:sldChg chg="del">
        <pc:chgData name="Omar Choudhry" userId="7e802f98-9170-4306-b59f-36dfa75ece39" providerId="ADAL" clId="{1AA39EAC-1BA6-6C4B-AE36-6B5D3D039AB1}" dt="2025-02-24T10:00:18.726" v="36" actId="2696"/>
        <pc:sldMkLst>
          <pc:docMk/>
          <pc:sldMk cId="2887637076" sldId="306"/>
        </pc:sldMkLst>
      </pc:sldChg>
      <pc:sldChg chg="del">
        <pc:chgData name="Omar Choudhry" userId="7e802f98-9170-4306-b59f-36dfa75ece39" providerId="ADAL" clId="{1AA39EAC-1BA6-6C4B-AE36-6B5D3D039AB1}" dt="2025-02-24T10:00:18.726" v="37" actId="2696"/>
        <pc:sldMkLst>
          <pc:docMk/>
          <pc:sldMk cId="120601550" sldId="307"/>
        </pc:sldMkLst>
      </pc:sldChg>
      <pc:sldChg chg="del">
        <pc:chgData name="Omar Choudhry" userId="7e802f98-9170-4306-b59f-36dfa75ece39" providerId="ADAL" clId="{1AA39EAC-1BA6-6C4B-AE36-6B5D3D039AB1}" dt="2025-02-24T10:00:16.599" v="30" actId="2696"/>
        <pc:sldMkLst>
          <pc:docMk/>
          <pc:sldMk cId="761840447" sldId="308"/>
        </pc:sldMkLst>
      </pc:sldChg>
      <pc:sldChg chg="del">
        <pc:chgData name="Omar Choudhry" userId="7e802f98-9170-4306-b59f-36dfa75ece39" providerId="ADAL" clId="{1AA39EAC-1BA6-6C4B-AE36-6B5D3D039AB1}" dt="2025-02-24T10:00:18.754" v="60" actId="2696"/>
        <pc:sldMkLst>
          <pc:docMk/>
          <pc:sldMk cId="3294600681" sldId="309"/>
        </pc:sldMkLst>
      </pc:sldChg>
      <pc:sldChg chg="del">
        <pc:chgData name="Omar Choudhry" userId="7e802f98-9170-4306-b59f-36dfa75ece39" providerId="ADAL" clId="{1AA39EAC-1BA6-6C4B-AE36-6B5D3D039AB1}" dt="2025-02-24T10:00:18.722" v="33" actId="2696"/>
        <pc:sldMkLst>
          <pc:docMk/>
          <pc:sldMk cId="493857092" sldId="310"/>
        </pc:sldMkLst>
      </pc:sldChg>
      <pc:sldChg chg="del">
        <pc:chgData name="Omar Choudhry" userId="7e802f98-9170-4306-b59f-36dfa75ece39" providerId="ADAL" clId="{1AA39EAC-1BA6-6C4B-AE36-6B5D3D039AB1}" dt="2025-02-24T10:00:18.730" v="41" actId="2696"/>
        <pc:sldMkLst>
          <pc:docMk/>
          <pc:sldMk cId="1306025637" sldId="311"/>
        </pc:sldMkLst>
      </pc:sldChg>
      <pc:sldChg chg="del">
        <pc:chgData name="Omar Choudhry" userId="7e802f98-9170-4306-b59f-36dfa75ece39" providerId="ADAL" clId="{1AA39EAC-1BA6-6C4B-AE36-6B5D3D039AB1}" dt="2025-02-24T10:00:18.735" v="42" actId="2696"/>
        <pc:sldMkLst>
          <pc:docMk/>
          <pc:sldMk cId="1285961993" sldId="312"/>
        </pc:sldMkLst>
      </pc:sldChg>
      <pc:sldChg chg="del">
        <pc:chgData name="Omar Choudhry" userId="7e802f98-9170-4306-b59f-36dfa75ece39" providerId="ADAL" clId="{1AA39EAC-1BA6-6C4B-AE36-6B5D3D039AB1}" dt="2025-02-24T10:00:15.982" v="29" actId="2696"/>
        <pc:sldMkLst>
          <pc:docMk/>
          <pc:sldMk cId="2949397844" sldId="313"/>
        </pc:sldMkLst>
      </pc:sldChg>
      <pc:sldChg chg="del">
        <pc:chgData name="Omar Choudhry" userId="7e802f98-9170-4306-b59f-36dfa75ece39" providerId="ADAL" clId="{1AA39EAC-1BA6-6C4B-AE36-6B5D3D039AB1}" dt="2025-02-24T10:00:18.738" v="45" actId="2696"/>
        <pc:sldMkLst>
          <pc:docMk/>
          <pc:sldMk cId="400037902" sldId="317"/>
        </pc:sldMkLst>
      </pc:sldChg>
      <pc:sldChg chg="del">
        <pc:chgData name="Omar Choudhry" userId="7e802f98-9170-4306-b59f-36dfa75ece39" providerId="ADAL" clId="{1AA39EAC-1BA6-6C4B-AE36-6B5D3D039AB1}" dt="2025-02-24T10:00:18.739" v="46" actId="2696"/>
        <pc:sldMkLst>
          <pc:docMk/>
          <pc:sldMk cId="2750762228" sldId="318"/>
        </pc:sldMkLst>
      </pc:sldChg>
      <pc:sldChg chg="del">
        <pc:chgData name="Omar Choudhry" userId="7e802f98-9170-4306-b59f-36dfa75ece39" providerId="ADAL" clId="{1AA39EAC-1BA6-6C4B-AE36-6B5D3D039AB1}" dt="2025-02-24T10:00:18.743" v="52" actId="2696"/>
        <pc:sldMkLst>
          <pc:docMk/>
          <pc:sldMk cId="130586498" sldId="320"/>
        </pc:sldMkLst>
      </pc:sldChg>
      <pc:sldChg chg="del">
        <pc:chgData name="Omar Choudhry" userId="7e802f98-9170-4306-b59f-36dfa75ece39" providerId="ADAL" clId="{1AA39EAC-1BA6-6C4B-AE36-6B5D3D039AB1}" dt="2025-02-24T10:00:18.742" v="51" actId="2696"/>
        <pc:sldMkLst>
          <pc:docMk/>
          <pc:sldMk cId="3355462363" sldId="321"/>
        </pc:sldMkLst>
      </pc:sldChg>
      <pc:sldChg chg="del">
        <pc:chgData name="Omar Choudhry" userId="7e802f98-9170-4306-b59f-36dfa75ece39" providerId="ADAL" clId="{1AA39EAC-1BA6-6C4B-AE36-6B5D3D039AB1}" dt="2025-02-24T10:00:18.737" v="44" actId="2696"/>
        <pc:sldMkLst>
          <pc:docMk/>
          <pc:sldMk cId="1364717901" sldId="322"/>
        </pc:sldMkLst>
      </pc:sldChg>
      <pc:sldChg chg="del">
        <pc:chgData name="Omar Choudhry" userId="7e802f98-9170-4306-b59f-36dfa75ece39" providerId="ADAL" clId="{1AA39EAC-1BA6-6C4B-AE36-6B5D3D039AB1}" dt="2025-02-24T10:00:18.728" v="38" actId="2696"/>
        <pc:sldMkLst>
          <pc:docMk/>
          <pc:sldMk cId="239650893" sldId="323"/>
        </pc:sldMkLst>
      </pc:sldChg>
      <pc:sldChg chg="del">
        <pc:chgData name="Omar Choudhry" userId="7e802f98-9170-4306-b59f-36dfa75ece39" providerId="ADAL" clId="{1AA39EAC-1BA6-6C4B-AE36-6B5D3D039AB1}" dt="2025-02-24T10:00:18.728" v="39" actId="2696"/>
        <pc:sldMkLst>
          <pc:docMk/>
          <pc:sldMk cId="4086514415" sldId="324"/>
        </pc:sldMkLst>
      </pc:sldChg>
      <pc:sldChg chg="del">
        <pc:chgData name="Omar Choudhry" userId="7e802f98-9170-4306-b59f-36dfa75ece39" providerId="ADAL" clId="{1AA39EAC-1BA6-6C4B-AE36-6B5D3D039AB1}" dt="2025-02-24T10:00:18.739" v="47" actId="2696"/>
        <pc:sldMkLst>
          <pc:docMk/>
          <pc:sldMk cId="4269932227" sldId="325"/>
        </pc:sldMkLst>
      </pc:sldChg>
      <pc:sldChg chg="del">
        <pc:chgData name="Omar Choudhry" userId="7e802f98-9170-4306-b59f-36dfa75ece39" providerId="ADAL" clId="{1AA39EAC-1BA6-6C4B-AE36-6B5D3D039AB1}" dt="2025-02-24T10:00:18.740" v="48" actId="2696"/>
        <pc:sldMkLst>
          <pc:docMk/>
          <pc:sldMk cId="3397350160" sldId="326"/>
        </pc:sldMkLst>
      </pc:sldChg>
      <pc:sldChg chg="del">
        <pc:chgData name="Omar Choudhry" userId="7e802f98-9170-4306-b59f-36dfa75ece39" providerId="ADAL" clId="{1AA39EAC-1BA6-6C4B-AE36-6B5D3D039AB1}" dt="2025-02-24T10:00:18.725" v="35" actId="2696"/>
        <pc:sldMkLst>
          <pc:docMk/>
          <pc:sldMk cId="3420938849" sldId="327"/>
        </pc:sldMkLst>
      </pc:sldChg>
      <pc:sldChg chg="del">
        <pc:chgData name="Omar Choudhry" userId="7e802f98-9170-4306-b59f-36dfa75ece39" providerId="ADAL" clId="{1AA39EAC-1BA6-6C4B-AE36-6B5D3D039AB1}" dt="2025-02-24T10:00:18.746" v="54" actId="2696"/>
        <pc:sldMkLst>
          <pc:docMk/>
          <pc:sldMk cId="1284594697" sldId="328"/>
        </pc:sldMkLst>
      </pc:sldChg>
      <pc:sldChg chg="del">
        <pc:chgData name="Omar Choudhry" userId="7e802f98-9170-4306-b59f-36dfa75ece39" providerId="ADAL" clId="{1AA39EAC-1BA6-6C4B-AE36-6B5D3D039AB1}" dt="2025-02-24T10:00:18.773" v="65" actId="2696"/>
        <pc:sldMkLst>
          <pc:docMk/>
          <pc:sldMk cId="764867411" sldId="329"/>
        </pc:sldMkLst>
      </pc:sldChg>
      <pc:sldChg chg="del">
        <pc:chgData name="Omar Choudhry" userId="7e802f98-9170-4306-b59f-36dfa75ece39" providerId="ADAL" clId="{1AA39EAC-1BA6-6C4B-AE36-6B5D3D039AB1}" dt="2025-02-24T10:00:18.747" v="56" actId="2696"/>
        <pc:sldMkLst>
          <pc:docMk/>
          <pc:sldMk cId="1213486708" sldId="330"/>
        </pc:sldMkLst>
      </pc:sldChg>
      <pc:sldChg chg="del">
        <pc:chgData name="Omar Choudhry" userId="7e802f98-9170-4306-b59f-36dfa75ece39" providerId="ADAL" clId="{1AA39EAC-1BA6-6C4B-AE36-6B5D3D039AB1}" dt="2025-02-24T10:00:18.744" v="53" actId="2696"/>
        <pc:sldMkLst>
          <pc:docMk/>
          <pc:sldMk cId="2150655639" sldId="331"/>
        </pc:sldMkLst>
      </pc:sldChg>
      <pc:sldChg chg="del">
        <pc:chgData name="Omar Choudhry" userId="7e802f98-9170-4306-b59f-36dfa75ece39" providerId="ADAL" clId="{1AA39EAC-1BA6-6C4B-AE36-6B5D3D039AB1}" dt="2025-02-24T10:00:18.741" v="49" actId="2696"/>
        <pc:sldMkLst>
          <pc:docMk/>
          <pc:sldMk cId="208311580" sldId="332"/>
        </pc:sldMkLst>
      </pc:sldChg>
      <pc:sldChg chg="del">
        <pc:chgData name="Omar Choudhry" userId="7e802f98-9170-4306-b59f-36dfa75ece39" providerId="ADAL" clId="{1AA39EAC-1BA6-6C4B-AE36-6B5D3D039AB1}" dt="2025-02-24T10:00:18.748" v="57" actId="2696"/>
        <pc:sldMkLst>
          <pc:docMk/>
          <pc:sldMk cId="3317767597" sldId="333"/>
        </pc:sldMkLst>
      </pc:sldChg>
      <pc:sldChg chg="del">
        <pc:chgData name="Omar Choudhry" userId="7e802f98-9170-4306-b59f-36dfa75ece39" providerId="ADAL" clId="{1AA39EAC-1BA6-6C4B-AE36-6B5D3D039AB1}" dt="2025-02-24T10:00:18.736" v="43" actId="2696"/>
        <pc:sldMkLst>
          <pc:docMk/>
          <pc:sldMk cId="806254246" sldId="334"/>
        </pc:sldMkLst>
      </pc:sldChg>
      <pc:sldChg chg="del">
        <pc:chgData name="Omar Choudhry" userId="7e802f98-9170-4306-b59f-36dfa75ece39" providerId="ADAL" clId="{1AA39EAC-1BA6-6C4B-AE36-6B5D3D039AB1}" dt="2025-02-24T10:00:18.749" v="58" actId="2696"/>
        <pc:sldMkLst>
          <pc:docMk/>
          <pc:sldMk cId="3862967684" sldId="335"/>
        </pc:sldMkLst>
      </pc:sldChg>
      <pc:sldChg chg="addSp modSp new mod">
        <pc:chgData name="Omar Choudhry" userId="7e802f98-9170-4306-b59f-36dfa75ece39" providerId="ADAL" clId="{1AA39EAC-1BA6-6C4B-AE36-6B5D3D039AB1}" dt="2025-02-24T10:22:30.910" v="905" actId="403"/>
        <pc:sldMkLst>
          <pc:docMk/>
          <pc:sldMk cId="1418128182" sldId="336"/>
        </pc:sldMkLst>
        <pc:spChg chg="mod">
          <ac:chgData name="Omar Choudhry" userId="7e802f98-9170-4306-b59f-36dfa75ece39" providerId="ADAL" clId="{1AA39EAC-1BA6-6C4B-AE36-6B5D3D039AB1}" dt="2025-02-24T10:19:21.630" v="757" actId="20577"/>
          <ac:spMkLst>
            <pc:docMk/>
            <pc:sldMk cId="1418128182" sldId="336"/>
            <ac:spMk id="2" creationId="{0DAAD953-687A-C1BD-37EE-3DAAB705E037}"/>
          </ac:spMkLst>
        </pc:spChg>
        <pc:spChg chg="mod">
          <ac:chgData name="Omar Choudhry" userId="7e802f98-9170-4306-b59f-36dfa75ece39" providerId="ADAL" clId="{1AA39EAC-1BA6-6C4B-AE36-6B5D3D039AB1}" dt="2025-02-24T10:22:30.910" v="905" actId="403"/>
          <ac:spMkLst>
            <pc:docMk/>
            <pc:sldMk cId="1418128182" sldId="336"/>
            <ac:spMk id="3" creationId="{0B540B01-2E72-08BE-187F-9DA8A4AD4E21}"/>
          </ac:spMkLst>
        </pc:spChg>
        <pc:picChg chg="add mod">
          <ac:chgData name="Omar Choudhry" userId="7e802f98-9170-4306-b59f-36dfa75ece39" providerId="ADAL" clId="{1AA39EAC-1BA6-6C4B-AE36-6B5D3D039AB1}" dt="2025-02-24T10:00:14.301" v="28"/>
          <ac:picMkLst>
            <pc:docMk/>
            <pc:sldMk cId="1418128182" sldId="336"/>
            <ac:picMk id="4" creationId="{4BF49600-9107-6ACD-CFAD-C94B4D20B318}"/>
          </ac:picMkLst>
        </pc:picChg>
        <pc:picChg chg="add mod">
          <ac:chgData name="Omar Choudhry" userId="7e802f98-9170-4306-b59f-36dfa75ece39" providerId="ADAL" clId="{1AA39EAC-1BA6-6C4B-AE36-6B5D3D039AB1}" dt="2025-02-24T10:00:14.301" v="28"/>
          <ac:picMkLst>
            <pc:docMk/>
            <pc:sldMk cId="1418128182" sldId="336"/>
            <ac:picMk id="5" creationId="{B7A8C561-048F-C5EA-C319-5BEA5BEA19D0}"/>
          </ac:picMkLst>
        </pc:picChg>
        <pc:picChg chg="add mod">
          <ac:chgData name="Omar Choudhry" userId="7e802f98-9170-4306-b59f-36dfa75ece39" providerId="ADAL" clId="{1AA39EAC-1BA6-6C4B-AE36-6B5D3D039AB1}" dt="2025-02-24T10:19:23.209" v="759"/>
          <ac:picMkLst>
            <pc:docMk/>
            <pc:sldMk cId="1418128182" sldId="336"/>
            <ac:picMk id="6" creationId="{3115B184-6CD0-0DE2-DEE6-1B32E0814B2B}"/>
          </ac:picMkLst>
        </pc:picChg>
        <pc:picChg chg="add mod">
          <ac:chgData name="Omar Choudhry" userId="7e802f98-9170-4306-b59f-36dfa75ece39" providerId="ADAL" clId="{1AA39EAC-1BA6-6C4B-AE36-6B5D3D039AB1}" dt="2025-02-24T10:19:23.209" v="759"/>
          <ac:picMkLst>
            <pc:docMk/>
            <pc:sldMk cId="1418128182" sldId="336"/>
            <ac:picMk id="7" creationId="{E6AEC972-A643-C447-87BA-585ABB24EFC7}"/>
          </ac:picMkLst>
        </pc:picChg>
      </pc:sldChg>
      <pc:sldChg chg="addSp modSp new mod">
        <pc:chgData name="Omar Choudhry" userId="7e802f98-9170-4306-b59f-36dfa75ece39" providerId="ADAL" clId="{1AA39EAC-1BA6-6C4B-AE36-6B5D3D039AB1}" dt="2025-02-24T10:24:07.918" v="918" actId="20577"/>
        <pc:sldMkLst>
          <pc:docMk/>
          <pc:sldMk cId="3542723882" sldId="337"/>
        </pc:sldMkLst>
        <pc:spChg chg="mod">
          <ac:chgData name="Omar Choudhry" userId="7e802f98-9170-4306-b59f-36dfa75ece39" providerId="ADAL" clId="{1AA39EAC-1BA6-6C4B-AE36-6B5D3D039AB1}" dt="2025-02-24T10:24:07.918" v="918" actId="20577"/>
          <ac:spMkLst>
            <pc:docMk/>
            <pc:sldMk cId="3542723882" sldId="337"/>
            <ac:spMk id="2" creationId="{4483DF83-8DCE-6A52-C607-23F480824CF3}"/>
          </ac:spMkLst>
        </pc:spChg>
        <pc:spChg chg="mod">
          <ac:chgData name="Omar Choudhry" userId="7e802f98-9170-4306-b59f-36dfa75ece39" providerId="ADAL" clId="{1AA39EAC-1BA6-6C4B-AE36-6B5D3D039AB1}" dt="2025-02-24T10:06:08.381" v="341" actId="113"/>
          <ac:spMkLst>
            <pc:docMk/>
            <pc:sldMk cId="3542723882" sldId="337"/>
            <ac:spMk id="3" creationId="{8FF6FBD6-4C0C-26E3-EB08-06DD063EDBFB}"/>
          </ac:spMkLst>
        </pc:spChg>
        <pc:picChg chg="add mod">
          <ac:chgData name="Omar Choudhry" userId="7e802f98-9170-4306-b59f-36dfa75ece39" providerId="ADAL" clId="{1AA39EAC-1BA6-6C4B-AE36-6B5D3D039AB1}" dt="2025-02-24T10:18:56.169" v="745" actId="1036"/>
          <ac:picMkLst>
            <pc:docMk/>
            <pc:sldMk cId="3542723882" sldId="337"/>
            <ac:picMk id="4" creationId="{DCB55E32-EB10-E6AA-23ED-EACB3AE98728}"/>
          </ac:picMkLst>
        </pc:picChg>
        <pc:picChg chg="add mod">
          <ac:chgData name="Omar Choudhry" userId="7e802f98-9170-4306-b59f-36dfa75ece39" providerId="ADAL" clId="{1AA39EAC-1BA6-6C4B-AE36-6B5D3D039AB1}" dt="2025-02-24T10:18:56.169" v="745" actId="1036"/>
          <ac:picMkLst>
            <pc:docMk/>
            <pc:sldMk cId="3542723882" sldId="337"/>
            <ac:picMk id="5" creationId="{1973CAAA-BBA6-7EC7-2C24-458A9AB4E45A}"/>
          </ac:picMkLst>
        </pc:picChg>
      </pc:sldChg>
      <pc:sldChg chg="addSp modSp new mod">
        <pc:chgData name="Omar Choudhry" userId="7e802f98-9170-4306-b59f-36dfa75ece39" providerId="ADAL" clId="{1AA39EAC-1BA6-6C4B-AE36-6B5D3D039AB1}" dt="2025-02-24T10:30:02.438" v="1136" actId="20577"/>
        <pc:sldMkLst>
          <pc:docMk/>
          <pc:sldMk cId="3763536178" sldId="338"/>
        </pc:sldMkLst>
        <pc:spChg chg="mod">
          <ac:chgData name="Omar Choudhry" userId="7e802f98-9170-4306-b59f-36dfa75ece39" providerId="ADAL" clId="{1AA39EAC-1BA6-6C4B-AE36-6B5D3D039AB1}" dt="2025-02-24T10:24:10.369" v="919" actId="20577"/>
          <ac:spMkLst>
            <pc:docMk/>
            <pc:sldMk cId="3763536178" sldId="338"/>
            <ac:spMk id="2" creationId="{ADC91A5A-02F0-64EF-3657-C295019BDE03}"/>
          </ac:spMkLst>
        </pc:spChg>
        <pc:spChg chg="mod">
          <ac:chgData name="Omar Choudhry" userId="7e802f98-9170-4306-b59f-36dfa75ece39" providerId="ADAL" clId="{1AA39EAC-1BA6-6C4B-AE36-6B5D3D039AB1}" dt="2025-02-24T10:30:02.438" v="1136" actId="20577"/>
          <ac:spMkLst>
            <pc:docMk/>
            <pc:sldMk cId="3763536178" sldId="338"/>
            <ac:spMk id="3" creationId="{DC163B1D-39B7-7ED3-9571-BA63CF520E2A}"/>
          </ac:spMkLst>
        </pc:spChg>
        <pc:picChg chg="add mod">
          <ac:chgData name="Omar Choudhry" userId="7e802f98-9170-4306-b59f-36dfa75ece39" providerId="ADAL" clId="{1AA39EAC-1BA6-6C4B-AE36-6B5D3D039AB1}" dt="2025-02-24T10:19:00.674" v="748" actId="1036"/>
          <ac:picMkLst>
            <pc:docMk/>
            <pc:sldMk cId="3763536178" sldId="338"/>
            <ac:picMk id="4" creationId="{817B276E-0438-F10A-E206-03359DBA3349}"/>
          </ac:picMkLst>
        </pc:picChg>
        <pc:picChg chg="add mod">
          <ac:chgData name="Omar Choudhry" userId="7e802f98-9170-4306-b59f-36dfa75ece39" providerId="ADAL" clId="{1AA39EAC-1BA6-6C4B-AE36-6B5D3D039AB1}" dt="2025-02-24T10:19:00.674" v="748" actId="1036"/>
          <ac:picMkLst>
            <pc:docMk/>
            <pc:sldMk cId="3763536178" sldId="338"/>
            <ac:picMk id="5" creationId="{513C9423-95C4-E0BC-4777-16D94A14C486}"/>
          </ac:picMkLst>
        </pc:picChg>
      </pc:sldChg>
      <pc:sldChg chg="addSp modSp new mod">
        <pc:chgData name="Omar Choudhry" userId="7e802f98-9170-4306-b59f-36dfa75ece39" providerId="ADAL" clId="{1AA39EAC-1BA6-6C4B-AE36-6B5D3D039AB1}" dt="2025-02-24T10:24:12.282" v="920" actId="20577"/>
        <pc:sldMkLst>
          <pc:docMk/>
          <pc:sldMk cId="1618206010" sldId="339"/>
        </pc:sldMkLst>
        <pc:spChg chg="mod">
          <ac:chgData name="Omar Choudhry" userId="7e802f98-9170-4306-b59f-36dfa75ece39" providerId="ADAL" clId="{1AA39EAC-1BA6-6C4B-AE36-6B5D3D039AB1}" dt="2025-02-24T10:24:12.282" v="920" actId="20577"/>
          <ac:spMkLst>
            <pc:docMk/>
            <pc:sldMk cId="1618206010" sldId="339"/>
            <ac:spMk id="2" creationId="{B43C42B2-F2FC-344E-0BF8-3F0B19AC2E06}"/>
          </ac:spMkLst>
        </pc:spChg>
        <pc:spChg chg="mod">
          <ac:chgData name="Omar Choudhry" userId="7e802f98-9170-4306-b59f-36dfa75ece39" providerId="ADAL" clId="{1AA39EAC-1BA6-6C4B-AE36-6B5D3D039AB1}" dt="2025-02-24T10:09:19.776" v="529" actId="20577"/>
          <ac:spMkLst>
            <pc:docMk/>
            <pc:sldMk cId="1618206010" sldId="339"/>
            <ac:spMk id="3" creationId="{24AC454E-0A30-9206-BE9A-ABC57AC5FF66}"/>
          </ac:spMkLst>
        </pc:spChg>
        <pc:picChg chg="add mod">
          <ac:chgData name="Omar Choudhry" userId="7e802f98-9170-4306-b59f-36dfa75ece39" providerId="ADAL" clId="{1AA39EAC-1BA6-6C4B-AE36-6B5D3D039AB1}" dt="2025-02-24T10:19:01.766" v="749"/>
          <ac:picMkLst>
            <pc:docMk/>
            <pc:sldMk cId="1618206010" sldId="339"/>
            <ac:picMk id="4" creationId="{624EAE6D-3C3B-6F7C-B132-C66723C44D37}"/>
          </ac:picMkLst>
        </pc:picChg>
        <pc:picChg chg="add mod">
          <ac:chgData name="Omar Choudhry" userId="7e802f98-9170-4306-b59f-36dfa75ece39" providerId="ADAL" clId="{1AA39EAC-1BA6-6C4B-AE36-6B5D3D039AB1}" dt="2025-02-24T10:19:01.766" v="749"/>
          <ac:picMkLst>
            <pc:docMk/>
            <pc:sldMk cId="1618206010" sldId="339"/>
            <ac:picMk id="5" creationId="{57A2D0FB-6E63-300A-E24D-3AAF4CAD312B}"/>
          </ac:picMkLst>
        </pc:picChg>
      </pc:sldChg>
      <pc:sldChg chg="addSp modSp new mod">
        <pc:chgData name="Omar Choudhry" userId="7e802f98-9170-4306-b59f-36dfa75ece39" providerId="ADAL" clId="{1AA39EAC-1BA6-6C4B-AE36-6B5D3D039AB1}" dt="2025-02-24T11:05:30.237" v="1514" actId="20577"/>
        <pc:sldMkLst>
          <pc:docMk/>
          <pc:sldMk cId="2534609961" sldId="340"/>
        </pc:sldMkLst>
        <pc:spChg chg="mod">
          <ac:chgData name="Omar Choudhry" userId="7e802f98-9170-4306-b59f-36dfa75ece39" providerId="ADAL" clId="{1AA39EAC-1BA6-6C4B-AE36-6B5D3D039AB1}" dt="2025-02-24T10:24:14.122" v="921" actId="20577"/>
          <ac:spMkLst>
            <pc:docMk/>
            <pc:sldMk cId="2534609961" sldId="340"/>
            <ac:spMk id="2" creationId="{EF184091-483F-9757-E68D-5D0E120DFD45}"/>
          </ac:spMkLst>
        </pc:spChg>
        <pc:spChg chg="mod">
          <ac:chgData name="Omar Choudhry" userId="7e802f98-9170-4306-b59f-36dfa75ece39" providerId="ADAL" clId="{1AA39EAC-1BA6-6C4B-AE36-6B5D3D039AB1}" dt="2025-02-24T11:05:30.237" v="1514" actId="20577"/>
          <ac:spMkLst>
            <pc:docMk/>
            <pc:sldMk cId="2534609961" sldId="340"/>
            <ac:spMk id="3" creationId="{0DA3F2BD-CC22-4B9D-D9EF-FDA25D017256}"/>
          </ac:spMkLst>
        </pc:spChg>
        <pc:picChg chg="add mod">
          <ac:chgData name="Omar Choudhry" userId="7e802f98-9170-4306-b59f-36dfa75ece39" providerId="ADAL" clId="{1AA39EAC-1BA6-6C4B-AE36-6B5D3D039AB1}" dt="2025-02-24T10:19:02.958" v="750"/>
          <ac:picMkLst>
            <pc:docMk/>
            <pc:sldMk cId="2534609961" sldId="340"/>
            <ac:picMk id="4" creationId="{0C13548C-E259-7E04-F1CE-5EEF8A9C732D}"/>
          </ac:picMkLst>
        </pc:picChg>
        <pc:picChg chg="add mod">
          <ac:chgData name="Omar Choudhry" userId="7e802f98-9170-4306-b59f-36dfa75ece39" providerId="ADAL" clId="{1AA39EAC-1BA6-6C4B-AE36-6B5D3D039AB1}" dt="2025-02-24T10:19:02.958" v="750"/>
          <ac:picMkLst>
            <pc:docMk/>
            <pc:sldMk cId="2534609961" sldId="340"/>
            <ac:picMk id="5" creationId="{5FA2A740-6753-4C66-E6E7-BF7A53AD6EF9}"/>
          </ac:picMkLst>
        </pc:picChg>
      </pc:sldChg>
      <pc:sldChg chg="add">
        <pc:chgData name="Omar Choudhry" userId="7e802f98-9170-4306-b59f-36dfa75ece39" providerId="ADAL" clId="{1AA39EAC-1BA6-6C4B-AE36-6B5D3D039AB1}" dt="2025-02-24T10:18:49.766" v="742"/>
        <pc:sldMkLst>
          <pc:docMk/>
          <pc:sldMk cId="3638353176" sldId="341"/>
        </pc:sldMkLst>
      </pc:sldChg>
      <pc:sldChg chg="modSp add mod">
        <pc:chgData name="Omar Choudhry" userId="7e802f98-9170-4306-b59f-36dfa75ece39" providerId="ADAL" clId="{1AA39EAC-1BA6-6C4B-AE36-6B5D3D039AB1}" dt="2025-02-24T10:29:16.253" v="1067" actId="20577"/>
        <pc:sldMkLst>
          <pc:docMk/>
          <pc:sldMk cId="2738281542" sldId="342"/>
        </pc:sldMkLst>
        <pc:spChg chg="mod">
          <ac:chgData name="Omar Choudhry" userId="7e802f98-9170-4306-b59f-36dfa75ece39" providerId="ADAL" clId="{1AA39EAC-1BA6-6C4B-AE36-6B5D3D039AB1}" dt="2025-02-24T10:24:16.040" v="922" actId="20577"/>
          <ac:spMkLst>
            <pc:docMk/>
            <pc:sldMk cId="2738281542" sldId="342"/>
            <ac:spMk id="2" creationId="{F8CE0EF3-6A40-8A26-1639-C79733B8C068}"/>
          </ac:spMkLst>
        </pc:spChg>
        <pc:spChg chg="mod">
          <ac:chgData name="Omar Choudhry" userId="7e802f98-9170-4306-b59f-36dfa75ece39" providerId="ADAL" clId="{1AA39EAC-1BA6-6C4B-AE36-6B5D3D039AB1}" dt="2025-02-24T10:29:16.253" v="1067" actId="20577"/>
          <ac:spMkLst>
            <pc:docMk/>
            <pc:sldMk cId="2738281542" sldId="342"/>
            <ac:spMk id="3" creationId="{CE116790-4665-B6F1-DD9F-931B67D9D363}"/>
          </ac:spMkLst>
        </pc:spChg>
      </pc:sldChg>
      <pc:sldChg chg="addSp delSp modSp add mod">
        <pc:chgData name="Omar Choudhry" userId="7e802f98-9170-4306-b59f-36dfa75ece39" providerId="ADAL" clId="{1AA39EAC-1BA6-6C4B-AE36-6B5D3D039AB1}" dt="2025-02-24T10:31:47.893" v="1153" actId="1076"/>
        <pc:sldMkLst>
          <pc:docMk/>
          <pc:sldMk cId="1235786244" sldId="343"/>
        </pc:sldMkLst>
        <pc:spChg chg="del">
          <ac:chgData name="Omar Choudhry" userId="7e802f98-9170-4306-b59f-36dfa75ece39" providerId="ADAL" clId="{1AA39EAC-1BA6-6C4B-AE36-6B5D3D039AB1}" dt="2025-02-24T10:31:20.567" v="1138" actId="478"/>
          <ac:spMkLst>
            <pc:docMk/>
            <pc:sldMk cId="1235786244" sldId="343"/>
            <ac:spMk id="3" creationId="{3A65E1DC-A6D1-2E47-908E-B0D0847455EA}"/>
          </ac:spMkLst>
        </pc:spChg>
        <pc:spChg chg="add del mod">
          <ac:chgData name="Omar Choudhry" userId="7e802f98-9170-4306-b59f-36dfa75ece39" providerId="ADAL" clId="{1AA39EAC-1BA6-6C4B-AE36-6B5D3D039AB1}" dt="2025-02-24T10:31:22.012" v="1139" actId="478"/>
          <ac:spMkLst>
            <pc:docMk/>
            <pc:sldMk cId="1235786244" sldId="343"/>
            <ac:spMk id="7" creationId="{57E9739F-3F4E-EDF2-979D-044577721792}"/>
          </ac:spMkLst>
        </pc:spChg>
        <pc:spChg chg="add mod">
          <ac:chgData name="Omar Choudhry" userId="7e802f98-9170-4306-b59f-36dfa75ece39" providerId="ADAL" clId="{1AA39EAC-1BA6-6C4B-AE36-6B5D3D039AB1}" dt="2025-02-24T10:31:47.893" v="1153" actId="1076"/>
          <ac:spMkLst>
            <pc:docMk/>
            <pc:sldMk cId="1235786244" sldId="343"/>
            <ac:spMk id="8" creationId="{C3884258-976B-0F8B-332E-9064E8DDD713}"/>
          </ac:spMkLst>
        </pc:spChg>
        <pc:picChg chg="add mod">
          <ac:chgData name="Omar Choudhry" userId="7e802f98-9170-4306-b59f-36dfa75ece39" providerId="ADAL" clId="{1AA39EAC-1BA6-6C4B-AE36-6B5D3D039AB1}" dt="2025-02-24T10:31:30.165" v="1144" actId="1076"/>
          <ac:picMkLst>
            <pc:docMk/>
            <pc:sldMk cId="1235786244" sldId="343"/>
            <ac:picMk id="1026" creationId="{CEAE1BBC-8BB3-90A7-BF0B-13E21B9D8C82}"/>
          </ac:picMkLst>
        </pc:picChg>
      </pc:sldChg>
      <pc:sldChg chg="addSp delSp modSp add mod">
        <pc:chgData name="Omar Choudhry" userId="7e802f98-9170-4306-b59f-36dfa75ece39" providerId="ADAL" clId="{1AA39EAC-1BA6-6C4B-AE36-6B5D3D039AB1}" dt="2025-02-24T10:52:15.059" v="1172" actId="1076"/>
        <pc:sldMkLst>
          <pc:docMk/>
          <pc:sldMk cId="2454525919" sldId="344"/>
        </pc:sldMkLst>
        <pc:spChg chg="mod">
          <ac:chgData name="Omar Choudhry" userId="7e802f98-9170-4306-b59f-36dfa75ece39" providerId="ADAL" clId="{1AA39EAC-1BA6-6C4B-AE36-6B5D3D039AB1}" dt="2025-02-24T10:52:15.059" v="1172" actId="1076"/>
          <ac:spMkLst>
            <pc:docMk/>
            <pc:sldMk cId="2454525919" sldId="344"/>
            <ac:spMk id="8" creationId="{000F53E0-3C0B-6C9D-17FE-4CB4E891D77E}"/>
          </ac:spMkLst>
        </pc:spChg>
        <pc:picChg chg="del">
          <ac:chgData name="Omar Choudhry" userId="7e802f98-9170-4306-b59f-36dfa75ece39" providerId="ADAL" clId="{1AA39EAC-1BA6-6C4B-AE36-6B5D3D039AB1}" dt="2025-02-24T10:48:53.691" v="1155" actId="478"/>
          <ac:picMkLst>
            <pc:docMk/>
            <pc:sldMk cId="2454525919" sldId="344"/>
            <ac:picMk id="1026" creationId="{505538A1-7A31-5F13-CA2E-3C3106C32D83}"/>
          </ac:picMkLst>
        </pc:picChg>
        <pc:picChg chg="add mod">
          <ac:chgData name="Omar Choudhry" userId="7e802f98-9170-4306-b59f-36dfa75ece39" providerId="ADAL" clId="{1AA39EAC-1BA6-6C4B-AE36-6B5D3D039AB1}" dt="2025-02-24T10:50:07.701" v="1160" actId="1076"/>
          <ac:picMkLst>
            <pc:docMk/>
            <pc:sldMk cId="2454525919" sldId="344"/>
            <ac:picMk id="3074" creationId="{7326D619-431F-F617-E31C-B0057AB08A2E}"/>
          </ac:picMkLst>
        </pc:picChg>
      </pc:sldChg>
      <pc:sldChg chg="modSp add mod">
        <pc:chgData name="Omar Choudhry" userId="7e802f98-9170-4306-b59f-36dfa75ece39" providerId="ADAL" clId="{1AA39EAC-1BA6-6C4B-AE36-6B5D3D039AB1}" dt="2025-02-24T10:56:27.890" v="1183" actId="20577"/>
        <pc:sldMkLst>
          <pc:docMk/>
          <pc:sldMk cId="3230424295" sldId="345"/>
        </pc:sldMkLst>
        <pc:spChg chg="mod">
          <ac:chgData name="Omar Choudhry" userId="7e802f98-9170-4306-b59f-36dfa75ece39" providerId="ADAL" clId="{1AA39EAC-1BA6-6C4B-AE36-6B5D3D039AB1}" dt="2025-02-24T10:56:21.740" v="1175"/>
          <ac:spMkLst>
            <pc:docMk/>
            <pc:sldMk cId="3230424295" sldId="345"/>
            <ac:spMk id="2" creationId="{C7BF3C89-A023-2398-A0B7-4E970B7CE475}"/>
          </ac:spMkLst>
        </pc:spChg>
        <pc:spChg chg="mod">
          <ac:chgData name="Omar Choudhry" userId="7e802f98-9170-4306-b59f-36dfa75ece39" providerId="ADAL" clId="{1AA39EAC-1BA6-6C4B-AE36-6B5D3D039AB1}" dt="2025-02-24T10:56:27.890" v="1183" actId="20577"/>
          <ac:spMkLst>
            <pc:docMk/>
            <pc:sldMk cId="3230424295" sldId="345"/>
            <ac:spMk id="3" creationId="{AE77FAED-1B18-BE96-4129-987C8BD8436B}"/>
          </ac:spMkLst>
        </pc:spChg>
      </pc:sldChg>
    </pc:docChg>
  </pc:docChgLst>
  <pc:docChgLst>
    <pc:chgData name="Omar Choudhry" userId="7e802f98-9170-4306-b59f-36dfa75ece39" providerId="ADAL" clId="{867055D9-6C88-7F42-A86C-80F34BA1B3AB}"/>
    <pc:docChg chg="undo redo custSel addSld delSld modSld sldOrd">
      <pc:chgData name="Omar Choudhry" userId="7e802f98-9170-4306-b59f-36dfa75ece39" providerId="ADAL" clId="{867055D9-6C88-7F42-A86C-80F34BA1B3AB}" dt="2025-02-17T22:30:48.423" v="1812" actId="1076"/>
      <pc:docMkLst>
        <pc:docMk/>
      </pc:docMkLst>
      <pc:sldChg chg="modSp mod">
        <pc:chgData name="Omar Choudhry" userId="7e802f98-9170-4306-b59f-36dfa75ece39" providerId="ADAL" clId="{867055D9-6C88-7F42-A86C-80F34BA1B3AB}" dt="2025-02-17T07:10:16.559" v="16" actId="20577"/>
        <pc:sldMkLst>
          <pc:docMk/>
          <pc:sldMk cId="1339862571" sldId="256"/>
        </pc:sldMkLst>
        <pc:spChg chg="mod">
          <ac:chgData name="Omar Choudhry" userId="7e802f98-9170-4306-b59f-36dfa75ece39" providerId="ADAL" clId="{867055D9-6C88-7F42-A86C-80F34BA1B3AB}" dt="2025-02-17T07:10:16.559" v="16" actId="20577"/>
          <ac:spMkLst>
            <pc:docMk/>
            <pc:sldMk cId="1339862571" sldId="256"/>
            <ac:spMk id="2" creationId="{8585DA62-143A-7FD7-8C3F-25DABCBEBB06}"/>
          </ac:spMkLst>
        </pc:spChg>
        <pc:picChg chg="mod">
          <ac:chgData name="Omar Choudhry" userId="7e802f98-9170-4306-b59f-36dfa75ece39" providerId="ADAL" clId="{867055D9-6C88-7F42-A86C-80F34BA1B3AB}" dt="2025-02-17T07:10:09.883" v="2"/>
          <ac:picMkLst>
            <pc:docMk/>
            <pc:sldMk cId="1339862571" sldId="256"/>
            <ac:picMk id="17" creationId="{4900FFCA-5684-73F8-AD25-55DF66C34FE7}"/>
          </ac:picMkLst>
        </pc:picChg>
      </pc:sldChg>
      <pc:sldChg chg="addSp delSp modSp mod modAnim">
        <pc:chgData name="Omar Choudhry" userId="7e802f98-9170-4306-b59f-36dfa75ece39" providerId="ADAL" clId="{867055D9-6C88-7F42-A86C-80F34BA1B3AB}" dt="2025-02-17T16:33:58.965" v="1533" actId="20577"/>
        <pc:sldMkLst>
          <pc:docMk/>
          <pc:sldMk cId="2870782839" sldId="258"/>
        </pc:sldMkLst>
      </pc:sldChg>
      <pc:sldChg chg="delSp add del mod">
        <pc:chgData name="Omar Choudhry" userId="7e802f98-9170-4306-b59f-36dfa75ece39" providerId="ADAL" clId="{867055D9-6C88-7F42-A86C-80F34BA1B3AB}" dt="2025-02-17T12:08:31.790" v="1050" actId="2696"/>
        <pc:sldMkLst>
          <pc:docMk/>
          <pc:sldMk cId="2176595311" sldId="260"/>
        </pc:sldMkLst>
      </pc:sldChg>
      <pc:sldChg chg="delSp add del">
        <pc:chgData name="Omar Choudhry" userId="7e802f98-9170-4306-b59f-36dfa75ece39" providerId="ADAL" clId="{867055D9-6C88-7F42-A86C-80F34BA1B3AB}" dt="2025-02-17T12:07:58.477" v="1030" actId="2696"/>
        <pc:sldMkLst>
          <pc:docMk/>
          <pc:sldMk cId="1200510286" sldId="261"/>
        </pc:sldMkLst>
      </pc:sldChg>
      <pc:sldChg chg="del">
        <pc:chgData name="Omar Choudhry" userId="7e802f98-9170-4306-b59f-36dfa75ece39" providerId="ADAL" clId="{867055D9-6C88-7F42-A86C-80F34BA1B3AB}" dt="2025-02-17T07:10:21.627" v="19" actId="2696"/>
        <pc:sldMkLst>
          <pc:docMk/>
          <pc:sldMk cId="4135589442" sldId="275"/>
        </pc:sldMkLst>
      </pc:sldChg>
      <pc:sldChg chg="del">
        <pc:chgData name="Omar Choudhry" userId="7e802f98-9170-4306-b59f-36dfa75ece39" providerId="ADAL" clId="{867055D9-6C88-7F42-A86C-80F34BA1B3AB}" dt="2025-02-17T07:10:21.650" v="39" actId="2696"/>
        <pc:sldMkLst>
          <pc:docMk/>
          <pc:sldMk cId="951784493" sldId="276"/>
        </pc:sldMkLst>
      </pc:sldChg>
      <pc:sldChg chg="del">
        <pc:chgData name="Omar Choudhry" userId="7e802f98-9170-4306-b59f-36dfa75ece39" providerId="ADAL" clId="{867055D9-6C88-7F42-A86C-80F34BA1B3AB}" dt="2025-02-17T07:10:21.661" v="40" actId="2696"/>
        <pc:sldMkLst>
          <pc:docMk/>
          <pc:sldMk cId="3985103613" sldId="278"/>
        </pc:sldMkLst>
      </pc:sldChg>
      <pc:sldChg chg="del">
        <pc:chgData name="Omar Choudhry" userId="7e802f98-9170-4306-b59f-36dfa75ece39" providerId="ADAL" clId="{867055D9-6C88-7F42-A86C-80F34BA1B3AB}" dt="2025-02-17T07:10:21.637" v="27" actId="2696"/>
        <pc:sldMkLst>
          <pc:docMk/>
          <pc:sldMk cId="1359820365" sldId="280"/>
        </pc:sldMkLst>
      </pc:sldChg>
      <pc:sldChg chg="del">
        <pc:chgData name="Omar Choudhry" userId="7e802f98-9170-4306-b59f-36dfa75ece39" providerId="ADAL" clId="{867055D9-6C88-7F42-A86C-80F34BA1B3AB}" dt="2025-02-17T07:10:21.645" v="36" actId="2696"/>
        <pc:sldMkLst>
          <pc:docMk/>
          <pc:sldMk cId="3192039910" sldId="281"/>
        </pc:sldMkLst>
      </pc:sldChg>
      <pc:sldChg chg="del">
        <pc:chgData name="Omar Choudhry" userId="7e802f98-9170-4306-b59f-36dfa75ece39" providerId="ADAL" clId="{867055D9-6C88-7F42-A86C-80F34BA1B3AB}" dt="2025-02-17T07:10:21.635" v="25" actId="2696"/>
        <pc:sldMkLst>
          <pc:docMk/>
          <pc:sldMk cId="605633196" sldId="283"/>
        </pc:sldMkLst>
      </pc:sldChg>
      <pc:sldChg chg="delSp add del">
        <pc:chgData name="Omar Choudhry" userId="7e802f98-9170-4306-b59f-36dfa75ece39" providerId="ADAL" clId="{867055D9-6C88-7F42-A86C-80F34BA1B3AB}" dt="2025-02-17T12:06:13.285" v="975" actId="2696"/>
        <pc:sldMkLst>
          <pc:docMk/>
          <pc:sldMk cId="972927729" sldId="283"/>
        </pc:sldMkLst>
      </pc:sldChg>
      <pc:sldChg chg="delSp add del mod">
        <pc:chgData name="Omar Choudhry" userId="7e802f98-9170-4306-b59f-36dfa75ece39" providerId="ADAL" clId="{867055D9-6C88-7F42-A86C-80F34BA1B3AB}" dt="2025-02-17T12:06:04.033" v="970" actId="2696"/>
        <pc:sldMkLst>
          <pc:docMk/>
          <pc:sldMk cId="510899174" sldId="284"/>
        </pc:sldMkLst>
      </pc:sldChg>
      <pc:sldChg chg="del">
        <pc:chgData name="Omar Choudhry" userId="7e802f98-9170-4306-b59f-36dfa75ece39" providerId="ADAL" clId="{867055D9-6C88-7F42-A86C-80F34BA1B3AB}" dt="2025-02-17T07:10:21.633" v="23" actId="2696"/>
        <pc:sldMkLst>
          <pc:docMk/>
          <pc:sldMk cId="1715985200" sldId="285"/>
        </pc:sldMkLst>
      </pc:sldChg>
      <pc:sldChg chg="delSp add del mod">
        <pc:chgData name="Omar Choudhry" userId="7e802f98-9170-4306-b59f-36dfa75ece39" providerId="ADAL" clId="{867055D9-6C88-7F42-A86C-80F34BA1B3AB}" dt="2025-02-17T12:06:36.320" v="985" actId="2696"/>
        <pc:sldMkLst>
          <pc:docMk/>
          <pc:sldMk cId="3490899771" sldId="285"/>
        </pc:sldMkLst>
      </pc:sldChg>
      <pc:sldChg chg="del">
        <pc:chgData name="Omar Choudhry" userId="7e802f98-9170-4306-b59f-36dfa75ece39" providerId="ADAL" clId="{867055D9-6C88-7F42-A86C-80F34BA1B3AB}" dt="2025-02-17T07:10:21.643" v="33" actId="2696"/>
        <pc:sldMkLst>
          <pc:docMk/>
          <pc:sldMk cId="1807731425" sldId="286"/>
        </pc:sldMkLst>
      </pc:sldChg>
      <pc:sldChg chg="add del">
        <pc:chgData name="Omar Choudhry" userId="7e802f98-9170-4306-b59f-36dfa75ece39" providerId="ADAL" clId="{867055D9-6C88-7F42-A86C-80F34BA1B3AB}" dt="2025-02-17T12:06:46.285" v="990" actId="2696"/>
        <pc:sldMkLst>
          <pc:docMk/>
          <pc:sldMk cId="3219982810" sldId="286"/>
        </pc:sldMkLst>
      </pc:sldChg>
      <pc:sldChg chg="del">
        <pc:chgData name="Omar Choudhry" userId="7e802f98-9170-4306-b59f-36dfa75ece39" providerId="ADAL" clId="{867055D9-6C88-7F42-A86C-80F34BA1B3AB}" dt="2025-02-17T07:10:21.620" v="17" actId="2696"/>
        <pc:sldMkLst>
          <pc:docMk/>
          <pc:sldMk cId="4211519930" sldId="287"/>
        </pc:sldMkLst>
      </pc:sldChg>
      <pc:sldChg chg="addSp delSp modSp add del mod modAnim">
        <pc:chgData name="Omar Choudhry" userId="7e802f98-9170-4306-b59f-36dfa75ece39" providerId="ADAL" clId="{867055D9-6C88-7F42-A86C-80F34BA1B3AB}" dt="2025-02-17T12:03:04.570" v="952"/>
        <pc:sldMkLst>
          <pc:docMk/>
          <pc:sldMk cId="3511637132" sldId="289"/>
        </pc:sldMkLst>
      </pc:sldChg>
      <pc:sldChg chg="addSp delSp modSp add del mod delAnim">
        <pc:chgData name="Omar Choudhry" userId="7e802f98-9170-4306-b59f-36dfa75ece39" providerId="ADAL" clId="{867055D9-6C88-7F42-A86C-80F34BA1B3AB}" dt="2025-02-17T10:09:27.935" v="694" actId="2696"/>
        <pc:sldMkLst>
          <pc:docMk/>
          <pc:sldMk cId="1197420639" sldId="290"/>
        </pc:sldMkLst>
      </pc:sldChg>
      <pc:sldChg chg="del">
        <pc:chgData name="Omar Choudhry" userId="7e802f98-9170-4306-b59f-36dfa75ece39" providerId="ADAL" clId="{867055D9-6C88-7F42-A86C-80F34BA1B3AB}" dt="2025-02-17T07:10:23.778" v="41" actId="2696"/>
        <pc:sldMkLst>
          <pc:docMk/>
          <pc:sldMk cId="2582236494" sldId="290"/>
        </pc:sldMkLst>
      </pc:sldChg>
      <pc:sldChg chg="del">
        <pc:chgData name="Omar Choudhry" userId="7e802f98-9170-4306-b59f-36dfa75ece39" providerId="ADAL" clId="{867055D9-6C88-7F42-A86C-80F34BA1B3AB}" dt="2025-02-17T07:10:21.637" v="26" actId="2696"/>
        <pc:sldMkLst>
          <pc:docMk/>
          <pc:sldMk cId="1719760050" sldId="291"/>
        </pc:sldMkLst>
      </pc:sldChg>
      <pc:sldChg chg="delSp add del mod">
        <pc:chgData name="Omar Choudhry" userId="7e802f98-9170-4306-b59f-36dfa75ece39" providerId="ADAL" clId="{867055D9-6C88-7F42-A86C-80F34BA1B3AB}" dt="2025-02-17T12:07:20.347" v="1008" actId="2696"/>
        <pc:sldMkLst>
          <pc:docMk/>
          <pc:sldMk cId="2188723780" sldId="291"/>
        </pc:sldMkLst>
      </pc:sldChg>
      <pc:sldChg chg="addSp delSp modSp add del mod addAnim delAnim modAnim">
        <pc:chgData name="Omar Choudhry" userId="7e802f98-9170-4306-b59f-36dfa75ece39" providerId="ADAL" clId="{867055D9-6C88-7F42-A86C-80F34BA1B3AB}" dt="2025-02-17T10:10:07.326" v="741" actId="2696"/>
        <pc:sldMkLst>
          <pc:docMk/>
          <pc:sldMk cId="3510304465" sldId="291"/>
        </pc:sldMkLst>
      </pc:sldChg>
      <pc:sldChg chg="addSp delSp modSp add mod modAnim">
        <pc:chgData name="Omar Choudhry" userId="7e802f98-9170-4306-b59f-36dfa75ece39" providerId="ADAL" clId="{867055D9-6C88-7F42-A86C-80F34BA1B3AB}" dt="2025-02-17T10:23:22.699" v="793" actId="1076"/>
        <pc:sldMkLst>
          <pc:docMk/>
          <pc:sldMk cId="2231071564" sldId="292"/>
        </pc:sldMkLst>
      </pc:sldChg>
      <pc:sldChg chg="del">
        <pc:chgData name="Omar Choudhry" userId="7e802f98-9170-4306-b59f-36dfa75ece39" providerId="ADAL" clId="{867055D9-6C88-7F42-A86C-80F34BA1B3AB}" dt="2025-02-17T07:10:21.638" v="28" actId="2696"/>
        <pc:sldMkLst>
          <pc:docMk/>
          <pc:sldMk cId="3180119191" sldId="292"/>
        </pc:sldMkLst>
      </pc:sldChg>
      <pc:sldChg chg="del">
        <pc:chgData name="Omar Choudhry" userId="7e802f98-9170-4306-b59f-36dfa75ece39" providerId="ADAL" clId="{867055D9-6C88-7F42-A86C-80F34BA1B3AB}" dt="2025-02-17T07:10:21.629" v="20" actId="2696"/>
        <pc:sldMkLst>
          <pc:docMk/>
          <pc:sldMk cId="873832757" sldId="293"/>
        </pc:sldMkLst>
      </pc:sldChg>
      <pc:sldChg chg="modSp add del mod">
        <pc:chgData name="Omar Choudhry" userId="7e802f98-9170-4306-b59f-36dfa75ece39" providerId="ADAL" clId="{867055D9-6C88-7F42-A86C-80F34BA1B3AB}" dt="2025-02-17T15:36:01.888" v="1081" actId="2696"/>
        <pc:sldMkLst>
          <pc:docMk/>
          <pc:sldMk cId="1180269392" sldId="293"/>
        </pc:sldMkLst>
      </pc:sldChg>
      <pc:sldChg chg="modSp add mod">
        <pc:chgData name="Omar Choudhry" userId="7e802f98-9170-4306-b59f-36dfa75ece39" providerId="ADAL" clId="{867055D9-6C88-7F42-A86C-80F34BA1B3AB}" dt="2025-02-17T15:41:49.681" v="1407"/>
        <pc:sldMkLst>
          <pc:docMk/>
          <pc:sldMk cId="952449038" sldId="294"/>
        </pc:sldMkLst>
      </pc:sldChg>
      <pc:sldChg chg="del">
        <pc:chgData name="Omar Choudhry" userId="7e802f98-9170-4306-b59f-36dfa75ece39" providerId="ADAL" clId="{867055D9-6C88-7F42-A86C-80F34BA1B3AB}" dt="2025-02-17T07:10:21.642" v="32" actId="2696"/>
        <pc:sldMkLst>
          <pc:docMk/>
          <pc:sldMk cId="3034694292" sldId="294"/>
        </pc:sldMkLst>
      </pc:sldChg>
      <pc:sldChg chg="addSp delSp modSp add mod ord">
        <pc:chgData name="Omar Choudhry" userId="7e802f98-9170-4306-b59f-36dfa75ece39" providerId="ADAL" clId="{867055D9-6C88-7F42-A86C-80F34BA1B3AB}" dt="2025-02-17T15:36:00.763" v="1080" actId="20578"/>
        <pc:sldMkLst>
          <pc:docMk/>
          <pc:sldMk cId="193760921" sldId="295"/>
        </pc:sldMkLst>
      </pc:sldChg>
      <pc:sldChg chg="del">
        <pc:chgData name="Omar Choudhry" userId="7e802f98-9170-4306-b59f-36dfa75ece39" providerId="ADAL" clId="{867055D9-6C88-7F42-A86C-80F34BA1B3AB}" dt="2025-02-17T07:10:21.622" v="18" actId="2696"/>
        <pc:sldMkLst>
          <pc:docMk/>
          <pc:sldMk cId="3567544367" sldId="295"/>
        </pc:sldMkLst>
      </pc:sldChg>
      <pc:sldChg chg="addSp delSp modSp add mod">
        <pc:chgData name="Omar Choudhry" userId="7e802f98-9170-4306-b59f-36dfa75ece39" providerId="ADAL" clId="{867055D9-6C88-7F42-A86C-80F34BA1B3AB}" dt="2025-02-17T15:50:39.997" v="1516" actId="14100"/>
        <pc:sldMkLst>
          <pc:docMk/>
          <pc:sldMk cId="1329995632" sldId="296"/>
        </pc:sldMkLst>
      </pc:sldChg>
      <pc:sldChg chg="del">
        <pc:chgData name="Omar Choudhry" userId="7e802f98-9170-4306-b59f-36dfa75ece39" providerId="ADAL" clId="{867055D9-6C88-7F42-A86C-80F34BA1B3AB}" dt="2025-02-17T07:10:21.640" v="29" actId="2696"/>
        <pc:sldMkLst>
          <pc:docMk/>
          <pc:sldMk cId="3962496188" sldId="296"/>
        </pc:sldMkLst>
      </pc:sldChg>
      <pc:sldChg chg="addSp delSp modSp add mod">
        <pc:chgData name="Omar Choudhry" userId="7e802f98-9170-4306-b59f-36dfa75ece39" providerId="ADAL" clId="{867055D9-6C88-7F42-A86C-80F34BA1B3AB}" dt="2025-02-17T16:37:02.979" v="1573" actId="1076"/>
        <pc:sldMkLst>
          <pc:docMk/>
          <pc:sldMk cId="305995993" sldId="297"/>
        </pc:sldMkLst>
      </pc:sldChg>
      <pc:sldChg chg="del">
        <pc:chgData name="Omar Choudhry" userId="7e802f98-9170-4306-b59f-36dfa75ece39" providerId="ADAL" clId="{867055D9-6C88-7F42-A86C-80F34BA1B3AB}" dt="2025-02-17T07:10:21.646" v="37" actId="2696"/>
        <pc:sldMkLst>
          <pc:docMk/>
          <pc:sldMk cId="4067029676" sldId="297"/>
        </pc:sldMkLst>
      </pc:sldChg>
      <pc:sldChg chg="del">
        <pc:chgData name="Omar Choudhry" userId="7e802f98-9170-4306-b59f-36dfa75ece39" providerId="ADAL" clId="{867055D9-6C88-7F42-A86C-80F34BA1B3AB}" dt="2025-02-17T07:10:21.644" v="34" actId="2696"/>
        <pc:sldMkLst>
          <pc:docMk/>
          <pc:sldMk cId="2287172812" sldId="298"/>
        </pc:sldMkLst>
      </pc:sldChg>
      <pc:sldChg chg="modSp add del mod">
        <pc:chgData name="Omar Choudhry" userId="7e802f98-9170-4306-b59f-36dfa75ece39" providerId="ADAL" clId="{867055D9-6C88-7F42-A86C-80F34BA1B3AB}" dt="2025-02-17T16:33:17.308" v="1517" actId="2696"/>
        <pc:sldMkLst>
          <pc:docMk/>
          <pc:sldMk cId="2999662965" sldId="298"/>
        </pc:sldMkLst>
      </pc:sldChg>
      <pc:sldChg chg="addSp delSp modSp add mod">
        <pc:chgData name="Omar Choudhry" userId="7e802f98-9170-4306-b59f-36dfa75ece39" providerId="ADAL" clId="{867055D9-6C88-7F42-A86C-80F34BA1B3AB}" dt="2025-02-17T16:33:51.423" v="1521" actId="1076"/>
        <pc:sldMkLst>
          <pc:docMk/>
          <pc:sldMk cId="469517246" sldId="299"/>
        </pc:sldMkLst>
      </pc:sldChg>
      <pc:sldChg chg="del">
        <pc:chgData name="Omar Choudhry" userId="7e802f98-9170-4306-b59f-36dfa75ece39" providerId="ADAL" clId="{867055D9-6C88-7F42-A86C-80F34BA1B3AB}" dt="2025-02-17T07:10:21.630" v="21" actId="2696"/>
        <pc:sldMkLst>
          <pc:docMk/>
          <pc:sldMk cId="2777352864" sldId="299"/>
        </pc:sldMkLst>
      </pc:sldChg>
      <pc:sldChg chg="del">
        <pc:chgData name="Omar Choudhry" userId="7e802f98-9170-4306-b59f-36dfa75ece39" providerId="ADAL" clId="{867055D9-6C88-7F42-A86C-80F34BA1B3AB}" dt="2025-02-17T07:10:21.644" v="35" actId="2696"/>
        <pc:sldMkLst>
          <pc:docMk/>
          <pc:sldMk cId="1193602466" sldId="300"/>
        </pc:sldMkLst>
      </pc:sldChg>
      <pc:sldChg chg="modSp add del mod">
        <pc:chgData name="Omar Choudhry" userId="7e802f98-9170-4306-b59f-36dfa75ece39" providerId="ADAL" clId="{867055D9-6C88-7F42-A86C-80F34BA1B3AB}" dt="2025-02-17T15:45:57.398" v="1466" actId="2696"/>
        <pc:sldMkLst>
          <pc:docMk/>
          <pc:sldMk cId="2124156492" sldId="300"/>
        </pc:sldMkLst>
      </pc:sldChg>
      <pc:sldChg chg="addSp delSp modSp add mod">
        <pc:chgData name="Omar Choudhry" userId="7e802f98-9170-4306-b59f-36dfa75ece39" providerId="ADAL" clId="{867055D9-6C88-7F42-A86C-80F34BA1B3AB}" dt="2025-02-17T22:23:09.752" v="1757" actId="1076"/>
        <pc:sldMkLst>
          <pc:docMk/>
          <pc:sldMk cId="28064597" sldId="301"/>
        </pc:sldMkLst>
      </pc:sldChg>
      <pc:sldChg chg="del">
        <pc:chgData name="Omar Choudhry" userId="7e802f98-9170-4306-b59f-36dfa75ece39" providerId="ADAL" clId="{867055D9-6C88-7F42-A86C-80F34BA1B3AB}" dt="2025-02-17T07:10:21.640" v="30" actId="2696"/>
        <pc:sldMkLst>
          <pc:docMk/>
          <pc:sldMk cId="1712044046" sldId="301"/>
        </pc:sldMkLst>
      </pc:sldChg>
      <pc:sldChg chg="del">
        <pc:chgData name="Omar Choudhry" userId="7e802f98-9170-4306-b59f-36dfa75ece39" providerId="ADAL" clId="{867055D9-6C88-7F42-A86C-80F34BA1B3AB}" dt="2025-02-17T07:10:21.646" v="38" actId="2696"/>
        <pc:sldMkLst>
          <pc:docMk/>
          <pc:sldMk cId="1858668783" sldId="302"/>
        </pc:sldMkLst>
      </pc:sldChg>
      <pc:sldChg chg="addSp delSp modSp add mod">
        <pc:chgData name="Omar Choudhry" userId="7e802f98-9170-4306-b59f-36dfa75ece39" providerId="ADAL" clId="{867055D9-6C88-7F42-A86C-80F34BA1B3AB}" dt="2025-02-17T22:30:32.886" v="1803" actId="21"/>
        <pc:sldMkLst>
          <pc:docMk/>
          <pc:sldMk cId="3563411510" sldId="302"/>
        </pc:sldMkLst>
      </pc:sldChg>
      <pc:sldChg chg="del">
        <pc:chgData name="Omar Choudhry" userId="7e802f98-9170-4306-b59f-36dfa75ece39" providerId="ADAL" clId="{867055D9-6C88-7F42-A86C-80F34BA1B3AB}" dt="2025-02-17T07:10:21.641" v="31" actId="2696"/>
        <pc:sldMkLst>
          <pc:docMk/>
          <pc:sldMk cId="1985155631" sldId="303"/>
        </pc:sldMkLst>
      </pc:sldChg>
      <pc:sldChg chg="addSp delSp modSp add del mod">
        <pc:chgData name="Omar Choudhry" userId="7e802f98-9170-4306-b59f-36dfa75ece39" providerId="ADAL" clId="{867055D9-6C88-7F42-A86C-80F34BA1B3AB}" dt="2025-02-17T16:40:59.204" v="1698" actId="1076"/>
        <pc:sldMkLst>
          <pc:docMk/>
          <pc:sldMk cId="3181197339" sldId="303"/>
        </pc:sldMkLst>
      </pc:sldChg>
      <pc:sldChg chg="del">
        <pc:chgData name="Omar Choudhry" userId="7e802f98-9170-4306-b59f-36dfa75ece39" providerId="ADAL" clId="{867055D9-6C88-7F42-A86C-80F34BA1B3AB}" dt="2025-02-17T07:10:21.632" v="22" actId="2696"/>
        <pc:sldMkLst>
          <pc:docMk/>
          <pc:sldMk cId="2368193174" sldId="304"/>
        </pc:sldMkLst>
      </pc:sldChg>
      <pc:sldChg chg="addSp delSp modSp add del">
        <pc:chgData name="Omar Choudhry" userId="7e802f98-9170-4306-b59f-36dfa75ece39" providerId="ADAL" clId="{867055D9-6C88-7F42-A86C-80F34BA1B3AB}" dt="2025-02-17T16:40:04.522" v="1687" actId="2696"/>
        <pc:sldMkLst>
          <pc:docMk/>
          <pc:sldMk cId="2844444315" sldId="304"/>
        </pc:sldMkLst>
      </pc:sldChg>
      <pc:sldChg chg="del">
        <pc:chgData name="Omar Choudhry" userId="7e802f98-9170-4306-b59f-36dfa75ece39" providerId="ADAL" clId="{867055D9-6C88-7F42-A86C-80F34BA1B3AB}" dt="2025-02-17T07:10:21.634" v="24" actId="2696"/>
        <pc:sldMkLst>
          <pc:docMk/>
          <pc:sldMk cId="1588503642" sldId="305"/>
        </pc:sldMkLst>
      </pc:sldChg>
      <pc:sldChg chg="addSp delSp modSp add mod ord">
        <pc:chgData name="Omar Choudhry" userId="7e802f98-9170-4306-b59f-36dfa75ece39" providerId="ADAL" clId="{867055D9-6C88-7F42-A86C-80F34BA1B3AB}" dt="2025-02-17T12:06:00.246" v="969" actId="14100"/>
        <pc:sldMkLst>
          <pc:docMk/>
          <pc:sldMk cId="1776700201" sldId="305"/>
        </pc:sldMkLst>
      </pc:sldChg>
      <pc:sldChg chg="addSp delSp modSp add mod">
        <pc:chgData name="Omar Choudhry" userId="7e802f98-9170-4306-b59f-36dfa75ece39" providerId="ADAL" clId="{867055D9-6C88-7F42-A86C-80F34BA1B3AB}" dt="2025-02-17T22:18:09.064" v="1735" actId="404"/>
        <pc:sldMkLst>
          <pc:docMk/>
          <pc:sldMk cId="2887637076" sldId="306"/>
        </pc:sldMkLst>
      </pc:sldChg>
      <pc:sldChg chg="addSp delSp modSp add mod">
        <pc:chgData name="Omar Choudhry" userId="7e802f98-9170-4306-b59f-36dfa75ece39" providerId="ADAL" clId="{867055D9-6C88-7F42-A86C-80F34BA1B3AB}" dt="2025-02-17T16:39:21.287" v="1613" actId="14100"/>
        <pc:sldMkLst>
          <pc:docMk/>
          <pc:sldMk cId="120601550" sldId="307"/>
        </pc:sldMkLst>
      </pc:sldChg>
      <pc:sldChg chg="addSp delSp modSp add mod">
        <pc:chgData name="Omar Choudhry" userId="7e802f98-9170-4306-b59f-36dfa75ece39" providerId="ADAL" clId="{867055D9-6C88-7F42-A86C-80F34BA1B3AB}" dt="2025-02-17T12:05:10.461" v="961" actId="1076"/>
        <pc:sldMkLst>
          <pc:docMk/>
          <pc:sldMk cId="761840447" sldId="308"/>
        </pc:sldMkLst>
      </pc:sldChg>
      <pc:sldChg chg="delSp add mod">
        <pc:chgData name="Omar Choudhry" userId="7e802f98-9170-4306-b59f-36dfa75ece39" providerId="ADAL" clId="{867055D9-6C88-7F42-A86C-80F34BA1B3AB}" dt="2025-02-17T12:03:12.015" v="953" actId="478"/>
        <pc:sldMkLst>
          <pc:docMk/>
          <pc:sldMk cId="3294600681" sldId="309"/>
        </pc:sldMkLst>
      </pc:sldChg>
      <pc:sldChg chg="modSp add mod ord">
        <pc:chgData name="Omar Choudhry" userId="7e802f98-9170-4306-b59f-36dfa75ece39" providerId="ADAL" clId="{867055D9-6C88-7F42-A86C-80F34BA1B3AB}" dt="2025-02-17T10:28:10.006" v="876" actId="313"/>
        <pc:sldMkLst>
          <pc:docMk/>
          <pc:sldMk cId="493857092" sldId="310"/>
        </pc:sldMkLst>
      </pc:sldChg>
      <pc:sldChg chg="addSp delSp modSp add mod ord modNotesTx">
        <pc:chgData name="Omar Choudhry" userId="7e802f98-9170-4306-b59f-36dfa75ece39" providerId="ADAL" clId="{867055D9-6C88-7F42-A86C-80F34BA1B3AB}" dt="2025-02-17T15:41:56.935" v="1410"/>
        <pc:sldMkLst>
          <pc:docMk/>
          <pc:sldMk cId="1306025637" sldId="311"/>
        </pc:sldMkLst>
      </pc:sldChg>
      <pc:sldChg chg="add">
        <pc:chgData name="Omar Choudhry" userId="7e802f98-9170-4306-b59f-36dfa75ece39" providerId="ADAL" clId="{867055D9-6C88-7F42-A86C-80F34BA1B3AB}" dt="2025-02-17T12:02:24.240" v="932" actId="2890"/>
        <pc:sldMkLst>
          <pc:docMk/>
          <pc:sldMk cId="1285961993" sldId="312"/>
        </pc:sldMkLst>
      </pc:sldChg>
      <pc:sldChg chg="modSp add mod">
        <pc:chgData name="Omar Choudhry" userId="7e802f98-9170-4306-b59f-36dfa75ece39" providerId="ADAL" clId="{867055D9-6C88-7F42-A86C-80F34BA1B3AB}" dt="2025-02-17T15:41:38.399" v="1405"/>
        <pc:sldMkLst>
          <pc:docMk/>
          <pc:sldMk cId="2949397844" sldId="313"/>
        </pc:sldMkLst>
      </pc:sldChg>
      <pc:sldChg chg="delSp modSp add del mod">
        <pc:chgData name="Omar Choudhry" userId="7e802f98-9170-4306-b59f-36dfa75ece39" providerId="ADAL" clId="{867055D9-6C88-7F42-A86C-80F34BA1B3AB}" dt="2025-02-17T12:07:33.625" v="1017" actId="2696"/>
        <pc:sldMkLst>
          <pc:docMk/>
          <pc:sldMk cId="4002236782" sldId="314"/>
        </pc:sldMkLst>
      </pc:sldChg>
      <pc:sldChg chg="delSp add del mod delAnim">
        <pc:chgData name="Omar Choudhry" userId="7e802f98-9170-4306-b59f-36dfa75ece39" providerId="ADAL" clId="{867055D9-6C88-7F42-A86C-80F34BA1B3AB}" dt="2025-02-17T12:07:49.763" v="1025" actId="2696"/>
        <pc:sldMkLst>
          <pc:docMk/>
          <pc:sldMk cId="3696037513" sldId="315"/>
        </pc:sldMkLst>
      </pc:sldChg>
      <pc:sldChg chg="delSp add del mod">
        <pc:chgData name="Omar Choudhry" userId="7e802f98-9170-4306-b59f-36dfa75ece39" providerId="ADAL" clId="{867055D9-6C88-7F42-A86C-80F34BA1B3AB}" dt="2025-02-17T12:08:27.974" v="1048" actId="2696"/>
        <pc:sldMkLst>
          <pc:docMk/>
          <pc:sldMk cId="4222955854" sldId="316"/>
        </pc:sldMkLst>
      </pc:sldChg>
      <pc:sldChg chg="addSp delSp modSp add mod">
        <pc:chgData name="Omar Choudhry" userId="7e802f98-9170-4306-b59f-36dfa75ece39" providerId="ADAL" clId="{867055D9-6C88-7F42-A86C-80F34BA1B3AB}" dt="2025-02-17T12:06:25.131" v="980" actId="1076"/>
        <pc:sldMkLst>
          <pc:docMk/>
          <pc:sldMk cId="400037902" sldId="317"/>
        </pc:sldMkLst>
      </pc:sldChg>
      <pc:sldChg chg="addSp delSp modSp add mod ord">
        <pc:chgData name="Omar Choudhry" userId="7e802f98-9170-4306-b59f-36dfa75ece39" providerId="ADAL" clId="{867055D9-6C88-7F42-A86C-80F34BA1B3AB}" dt="2025-02-17T15:45:56.353" v="1465" actId="20578"/>
        <pc:sldMkLst>
          <pc:docMk/>
          <pc:sldMk cId="2750762228" sldId="318"/>
        </pc:sldMkLst>
      </pc:sldChg>
      <pc:sldChg chg="add del">
        <pc:chgData name="Omar Choudhry" userId="7e802f98-9170-4306-b59f-36dfa75ece39" providerId="ADAL" clId="{867055D9-6C88-7F42-A86C-80F34BA1B3AB}" dt="2025-02-17T12:06:31.215" v="983" actId="2696"/>
        <pc:sldMkLst>
          <pc:docMk/>
          <pc:sldMk cId="3653174403" sldId="319"/>
        </pc:sldMkLst>
      </pc:sldChg>
      <pc:sldChg chg="addSp modSp add mod ord">
        <pc:chgData name="Omar Choudhry" userId="7e802f98-9170-4306-b59f-36dfa75ece39" providerId="ADAL" clId="{867055D9-6C88-7F42-A86C-80F34BA1B3AB}" dt="2025-02-17T15:45:56.353" v="1465" actId="20578"/>
        <pc:sldMkLst>
          <pc:docMk/>
          <pc:sldMk cId="130586498" sldId="320"/>
        </pc:sldMkLst>
      </pc:sldChg>
      <pc:sldChg chg="addSp modSp add mod">
        <pc:chgData name="Omar Choudhry" userId="7e802f98-9170-4306-b59f-36dfa75ece39" providerId="ADAL" clId="{867055D9-6C88-7F42-A86C-80F34BA1B3AB}" dt="2025-02-17T12:07:26.433" v="1013" actId="1076"/>
        <pc:sldMkLst>
          <pc:docMk/>
          <pc:sldMk cId="3355462363" sldId="321"/>
        </pc:sldMkLst>
      </pc:sldChg>
      <pc:sldChg chg="addSp modSp add mod">
        <pc:chgData name="Omar Choudhry" userId="7e802f98-9170-4306-b59f-36dfa75ece39" providerId="ADAL" clId="{867055D9-6C88-7F42-A86C-80F34BA1B3AB}" dt="2025-02-17T12:07:42.216" v="1023" actId="1076"/>
        <pc:sldMkLst>
          <pc:docMk/>
          <pc:sldMk cId="1364717901" sldId="322"/>
        </pc:sldMkLst>
      </pc:sldChg>
      <pc:sldChg chg="addSp modSp add mod modAnim">
        <pc:chgData name="Omar Choudhry" userId="7e802f98-9170-4306-b59f-36dfa75ece39" providerId="ADAL" clId="{867055D9-6C88-7F42-A86C-80F34BA1B3AB}" dt="2025-02-17T12:07:55.523" v="1028" actId="1076"/>
        <pc:sldMkLst>
          <pc:docMk/>
          <pc:sldMk cId="239650893" sldId="323"/>
        </pc:sldMkLst>
      </pc:sldChg>
      <pc:sldChg chg="addSp modSp add">
        <pc:chgData name="Omar Choudhry" userId="7e802f98-9170-4306-b59f-36dfa75ece39" providerId="ADAL" clId="{867055D9-6C88-7F42-A86C-80F34BA1B3AB}" dt="2025-02-17T12:08:02.722" v="1034" actId="1076"/>
        <pc:sldMkLst>
          <pc:docMk/>
          <pc:sldMk cId="4086514415" sldId="324"/>
        </pc:sldMkLst>
      </pc:sldChg>
      <pc:sldChg chg="addSp modSp add mod">
        <pc:chgData name="Omar Choudhry" userId="7e802f98-9170-4306-b59f-36dfa75ece39" providerId="ADAL" clId="{867055D9-6C88-7F42-A86C-80F34BA1B3AB}" dt="2025-02-17T12:08:25.430" v="1046" actId="1076"/>
        <pc:sldMkLst>
          <pc:docMk/>
          <pc:sldMk cId="4269932227" sldId="325"/>
        </pc:sldMkLst>
      </pc:sldChg>
      <pc:sldChg chg="addSp modSp add">
        <pc:chgData name="Omar Choudhry" userId="7e802f98-9170-4306-b59f-36dfa75ece39" providerId="ADAL" clId="{867055D9-6C88-7F42-A86C-80F34BA1B3AB}" dt="2025-02-17T12:08:29.995" v="1049"/>
        <pc:sldMkLst>
          <pc:docMk/>
          <pc:sldMk cId="3397350160" sldId="326"/>
        </pc:sldMkLst>
      </pc:sldChg>
      <pc:sldChg chg="addSp delSp modSp add mod">
        <pc:chgData name="Omar Choudhry" userId="7e802f98-9170-4306-b59f-36dfa75ece39" providerId="ADAL" clId="{867055D9-6C88-7F42-A86C-80F34BA1B3AB}" dt="2025-02-17T12:08:50.690" v="1056" actId="1076"/>
        <pc:sldMkLst>
          <pc:docMk/>
          <pc:sldMk cId="3420938849" sldId="327"/>
        </pc:sldMkLst>
      </pc:sldChg>
      <pc:sldChg chg="addSp modSp add mod">
        <pc:chgData name="Omar Choudhry" userId="7e802f98-9170-4306-b59f-36dfa75ece39" providerId="ADAL" clId="{867055D9-6C88-7F42-A86C-80F34BA1B3AB}" dt="2025-02-17T15:44:06.700" v="1427" actId="403"/>
        <pc:sldMkLst>
          <pc:docMk/>
          <pc:sldMk cId="1284594697" sldId="328"/>
        </pc:sldMkLst>
      </pc:sldChg>
      <pc:sldChg chg="addSp delSp modSp add mod">
        <pc:chgData name="Omar Choudhry" userId="7e802f98-9170-4306-b59f-36dfa75ece39" providerId="ADAL" clId="{867055D9-6C88-7F42-A86C-80F34BA1B3AB}" dt="2025-02-17T15:48:27.676" v="1490" actId="1076"/>
        <pc:sldMkLst>
          <pc:docMk/>
          <pc:sldMk cId="764867411" sldId="329"/>
        </pc:sldMkLst>
      </pc:sldChg>
      <pc:sldChg chg="addSp delSp modSp add mod">
        <pc:chgData name="Omar Choudhry" userId="7e802f98-9170-4306-b59f-36dfa75ece39" providerId="ADAL" clId="{867055D9-6C88-7F42-A86C-80F34BA1B3AB}" dt="2025-02-17T16:34:05.826" v="1544" actId="20577"/>
        <pc:sldMkLst>
          <pc:docMk/>
          <pc:sldMk cId="1213486708" sldId="330"/>
        </pc:sldMkLst>
      </pc:sldChg>
      <pc:sldChg chg="addSp delSp modSp add mod">
        <pc:chgData name="Omar Choudhry" userId="7e802f98-9170-4306-b59f-36dfa75ece39" providerId="ADAL" clId="{867055D9-6C88-7F42-A86C-80F34BA1B3AB}" dt="2025-02-17T16:37:26.459" v="1588" actId="1076"/>
        <pc:sldMkLst>
          <pc:docMk/>
          <pc:sldMk cId="2150655639" sldId="331"/>
        </pc:sldMkLst>
      </pc:sldChg>
      <pc:sldChg chg="addSp delSp modSp add mod">
        <pc:chgData name="Omar Choudhry" userId="7e802f98-9170-4306-b59f-36dfa75ece39" providerId="ADAL" clId="{867055D9-6C88-7F42-A86C-80F34BA1B3AB}" dt="2025-02-17T16:37:57.819" v="1608" actId="1076"/>
        <pc:sldMkLst>
          <pc:docMk/>
          <pc:sldMk cId="208311580" sldId="332"/>
        </pc:sldMkLst>
      </pc:sldChg>
      <pc:sldChg chg="addSp delSp modSp add mod">
        <pc:chgData name="Omar Choudhry" userId="7e802f98-9170-4306-b59f-36dfa75ece39" providerId="ADAL" clId="{867055D9-6C88-7F42-A86C-80F34BA1B3AB}" dt="2025-02-17T16:41:20.823" v="1730" actId="1076"/>
        <pc:sldMkLst>
          <pc:docMk/>
          <pc:sldMk cId="3317767597" sldId="333"/>
        </pc:sldMkLst>
      </pc:sldChg>
      <pc:sldChg chg="addSp delSp modSp add mod">
        <pc:chgData name="Omar Choudhry" userId="7e802f98-9170-4306-b59f-36dfa75ece39" providerId="ADAL" clId="{867055D9-6C88-7F42-A86C-80F34BA1B3AB}" dt="2025-02-17T16:41:14.131" v="1727" actId="20577"/>
        <pc:sldMkLst>
          <pc:docMk/>
          <pc:sldMk cId="806254246" sldId="334"/>
        </pc:sldMkLst>
      </pc:sldChg>
      <pc:sldChg chg="addSp delSp modSp add mod">
        <pc:chgData name="Omar Choudhry" userId="7e802f98-9170-4306-b59f-36dfa75ece39" providerId="ADAL" clId="{867055D9-6C88-7F42-A86C-80F34BA1B3AB}" dt="2025-02-17T22:30:48.423" v="1812" actId="1076"/>
        <pc:sldMkLst>
          <pc:docMk/>
          <pc:sldMk cId="3862967684" sldId="335"/>
        </pc:sldMkLst>
      </pc:sldChg>
    </pc:docChg>
  </pc:docChgLst>
  <pc:docChgLst>
    <pc:chgData name="Omar Choudhry" userId="7e802f98-9170-4306-b59f-36dfa75ece39" providerId="ADAL" clId="{F0FDC22C-5D39-F44F-97D4-3941E397C5E0}"/>
    <pc:docChg chg="delSld modSld">
      <pc:chgData name="Omar Choudhry" userId="7e802f98-9170-4306-b59f-36dfa75ece39" providerId="ADAL" clId="{F0FDC22C-5D39-F44F-97D4-3941E397C5E0}" dt="2025-02-24T11:10:50.192" v="45" actId="2696"/>
      <pc:docMkLst>
        <pc:docMk/>
      </pc:docMkLst>
      <pc:sldChg chg="modSp mod">
        <pc:chgData name="Omar Choudhry" userId="7e802f98-9170-4306-b59f-36dfa75ece39" providerId="ADAL" clId="{F0FDC22C-5D39-F44F-97D4-3941E397C5E0}" dt="2025-02-24T11:10:32.433" v="36"/>
        <pc:sldMkLst>
          <pc:docMk/>
          <pc:sldMk cId="1339862571" sldId="256"/>
        </pc:sldMkLst>
        <pc:spChg chg="mod">
          <ac:chgData name="Omar Choudhry" userId="7e802f98-9170-4306-b59f-36dfa75ece39" providerId="ADAL" clId="{F0FDC22C-5D39-F44F-97D4-3941E397C5E0}" dt="2025-02-24T11:10:23.995" v="35" actId="20577"/>
          <ac:spMkLst>
            <pc:docMk/>
            <pc:sldMk cId="1339862571" sldId="256"/>
            <ac:spMk id="2" creationId="{8585DA62-143A-7FD7-8C3F-25DABCBEBB06}"/>
          </ac:spMkLst>
        </pc:spChg>
        <pc:picChg chg="mod">
          <ac:chgData name="Omar Choudhry" userId="7e802f98-9170-4306-b59f-36dfa75ece39" providerId="ADAL" clId="{F0FDC22C-5D39-F44F-97D4-3941E397C5E0}" dt="2025-02-24T11:10:32.433" v="36"/>
          <ac:picMkLst>
            <pc:docMk/>
            <pc:sldMk cId="1339862571" sldId="256"/>
            <ac:picMk id="17" creationId="{4900FFCA-5684-73F8-AD25-55DF66C34FE7}"/>
          </ac:picMkLst>
        </pc:picChg>
      </pc:sldChg>
      <pc:sldChg chg="del">
        <pc:chgData name="Omar Choudhry" userId="7e802f98-9170-4306-b59f-36dfa75ece39" providerId="ADAL" clId="{F0FDC22C-5D39-F44F-97D4-3941E397C5E0}" dt="2025-02-24T11:10:44.466" v="37" actId="2696"/>
        <pc:sldMkLst>
          <pc:docMk/>
          <pc:sldMk cId="1418128182" sldId="336"/>
        </pc:sldMkLst>
      </pc:sldChg>
      <pc:sldChg chg="del">
        <pc:chgData name="Omar Choudhry" userId="7e802f98-9170-4306-b59f-36dfa75ece39" providerId="ADAL" clId="{F0FDC22C-5D39-F44F-97D4-3941E397C5E0}" dt="2025-02-24T11:10:44.468" v="38" actId="2696"/>
        <pc:sldMkLst>
          <pc:docMk/>
          <pc:sldMk cId="3542723882" sldId="337"/>
        </pc:sldMkLst>
      </pc:sldChg>
      <pc:sldChg chg="del">
        <pc:chgData name="Omar Choudhry" userId="7e802f98-9170-4306-b59f-36dfa75ece39" providerId="ADAL" clId="{F0FDC22C-5D39-F44F-97D4-3941E397C5E0}" dt="2025-02-24T11:10:44.505" v="43" actId="2696"/>
        <pc:sldMkLst>
          <pc:docMk/>
          <pc:sldMk cId="3763536178" sldId="338"/>
        </pc:sldMkLst>
      </pc:sldChg>
      <pc:sldChg chg="del">
        <pc:chgData name="Omar Choudhry" userId="7e802f98-9170-4306-b59f-36dfa75ece39" providerId="ADAL" clId="{F0FDC22C-5D39-F44F-97D4-3941E397C5E0}" dt="2025-02-24T11:10:44.469" v="39" actId="2696"/>
        <pc:sldMkLst>
          <pc:docMk/>
          <pc:sldMk cId="1618206010" sldId="339"/>
        </pc:sldMkLst>
      </pc:sldChg>
      <pc:sldChg chg="del">
        <pc:chgData name="Omar Choudhry" userId="7e802f98-9170-4306-b59f-36dfa75ece39" providerId="ADAL" clId="{F0FDC22C-5D39-F44F-97D4-3941E397C5E0}" dt="2025-02-24T11:10:44.493" v="42" actId="2696"/>
        <pc:sldMkLst>
          <pc:docMk/>
          <pc:sldMk cId="2534609961" sldId="340"/>
        </pc:sldMkLst>
      </pc:sldChg>
      <pc:sldChg chg="del">
        <pc:chgData name="Omar Choudhry" userId="7e802f98-9170-4306-b59f-36dfa75ece39" providerId="ADAL" clId="{F0FDC22C-5D39-F44F-97D4-3941E397C5E0}" dt="2025-02-24T11:10:44.491" v="40" actId="2696"/>
        <pc:sldMkLst>
          <pc:docMk/>
          <pc:sldMk cId="3638353176" sldId="341"/>
        </pc:sldMkLst>
      </pc:sldChg>
      <pc:sldChg chg="del">
        <pc:chgData name="Omar Choudhry" userId="7e802f98-9170-4306-b59f-36dfa75ece39" providerId="ADAL" clId="{F0FDC22C-5D39-F44F-97D4-3941E397C5E0}" dt="2025-02-24T11:10:50.192" v="45" actId="2696"/>
        <pc:sldMkLst>
          <pc:docMk/>
          <pc:sldMk cId="2738281542" sldId="342"/>
        </pc:sldMkLst>
      </pc:sldChg>
      <pc:sldChg chg="del">
        <pc:chgData name="Omar Choudhry" userId="7e802f98-9170-4306-b59f-36dfa75ece39" providerId="ADAL" clId="{F0FDC22C-5D39-F44F-97D4-3941E397C5E0}" dt="2025-02-24T11:10:44.492" v="41" actId="2696"/>
        <pc:sldMkLst>
          <pc:docMk/>
          <pc:sldMk cId="1235786244" sldId="343"/>
        </pc:sldMkLst>
      </pc:sldChg>
      <pc:sldChg chg="del">
        <pc:chgData name="Omar Choudhry" userId="7e802f98-9170-4306-b59f-36dfa75ece39" providerId="ADAL" clId="{F0FDC22C-5D39-F44F-97D4-3941E397C5E0}" dt="2025-02-24T11:10:44.520" v="44" actId="2696"/>
        <pc:sldMkLst>
          <pc:docMk/>
          <pc:sldMk cId="24545259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CE0B-9EB1-714B-9DAB-8A72ADC53746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F5E3-AD3A-6E42-B42F-3E0E3B47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1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42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210A-5FC4-09B4-62B1-DF82749B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8D2AE-3A55-1F4C-BB82-3C42EED5A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03D9B-B019-A91D-194E-83DE90EDF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9EAD-DA6B-FC50-7FBF-93B4032C0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F5E3-AD3A-6E42-B42F-3E0E3B47D4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0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.Choudhry@leeds.ac.uk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github.com/omariosc/ai-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00FFCA-5684-73F8-AD25-55DF66C3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DA62-143A-7FD7-8C3F-25DABCBEB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724" y="952500"/>
            <a:ext cx="6871574" cy="223213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AI Workshop 6: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AI Project Showcase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2500" dirty="0">
                <a:solidFill>
                  <a:srgbClr val="FFFFFF"/>
                </a:solidFill>
              </a:rPr>
              <a:t>Tuesday 29</a:t>
            </a:r>
            <a:r>
              <a:rPr lang="en-GB" sz="2500" baseline="30000" dirty="0">
                <a:solidFill>
                  <a:srgbClr val="FFFFFF"/>
                </a:solidFill>
              </a:rPr>
              <a:t>th</a:t>
            </a:r>
            <a:r>
              <a:rPr lang="en-GB" sz="2500" dirty="0">
                <a:solidFill>
                  <a:srgbClr val="FFFFFF"/>
                </a:solidFill>
              </a:rPr>
              <a:t> April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B24ED-8FCD-410B-4241-1B021445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48" y="95250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Omar Choudhry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The logo | Communications and Engagement">
            <a:extLst>
              <a:ext uri="{FF2B5EF4-FFF2-40B4-BE49-F238E27FC236}">
                <a16:creationId xmlns:a16="http://schemas.microsoft.com/office/drawing/2014/main" id="{8E3348F3-5EB8-B2C1-D141-57F0DFE0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58" y="5349454"/>
            <a:ext cx="2572898" cy="82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D58550A1-5AB0-6021-D7BB-DD4E5BF34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3817" y="5349455"/>
            <a:ext cx="812747" cy="8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0D104-9126-3A82-D6C6-6813EF75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3C89-A023-2398-A0B7-4E970B7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🏆 Judging Criteria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FAED-1B18-BE96-4129-987C8BD8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Creativity</a:t>
            </a:r>
            <a:r>
              <a:rPr lang="en-GB" dirty="0"/>
              <a:t> – Unique angles in data exploration</a:t>
            </a:r>
          </a:p>
          <a:p>
            <a:r>
              <a:rPr lang="en-GB" b="1" dirty="0"/>
              <a:t>AI Application</a:t>
            </a:r>
            <a:r>
              <a:rPr lang="en-GB" dirty="0"/>
              <a:t> – Smart use of AI tools</a:t>
            </a:r>
          </a:p>
          <a:p>
            <a:r>
              <a:rPr lang="en-GB" b="1" dirty="0"/>
              <a:t>Clarity</a:t>
            </a:r>
            <a:r>
              <a:rPr lang="en-GB" dirty="0"/>
              <a:t> – Well-structured insights &amp; visuals</a:t>
            </a:r>
          </a:p>
          <a:p>
            <a:r>
              <a:rPr lang="en-GB" b="1" dirty="0"/>
              <a:t>Impact</a:t>
            </a:r>
            <a:r>
              <a:rPr lang="en-GB" dirty="0"/>
              <a:t> – How useful are the findings?</a:t>
            </a:r>
          </a:p>
        </p:txBody>
      </p:sp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F3F6A6AC-642B-8AB5-7E5D-AC4241FF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75C33BF4-4D8E-6E33-0251-D2498E7B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6950-641D-B476-B800-D150755C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logo | Communications and Engagement">
            <a:extLst>
              <a:ext uri="{FF2B5EF4-FFF2-40B4-BE49-F238E27FC236}">
                <a16:creationId xmlns:a16="http://schemas.microsoft.com/office/drawing/2014/main" id="{B102FCE7-5816-CDF1-3554-AAA5A000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47" y="152813"/>
            <a:ext cx="113207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7F12360-D368-0620-F411-A370D18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9DCBABB-E8F4-2F2D-8DF2-B3C7C3DDF143}"/>
              </a:ext>
            </a:extLst>
          </p:cNvPr>
          <p:cNvSpPr txBox="1">
            <a:spLocks/>
          </p:cNvSpPr>
          <p:nvPr/>
        </p:nvSpPr>
        <p:spPr>
          <a:xfrm>
            <a:off x="7164879" y="1701436"/>
            <a:ext cx="39174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EED51-C5F6-73DB-3318-53E45C709F25}"/>
              </a:ext>
            </a:extLst>
          </p:cNvPr>
          <p:cNvSpPr txBox="1"/>
          <p:nvPr/>
        </p:nvSpPr>
        <p:spPr>
          <a:xfrm>
            <a:off x="548633" y="1844158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Slides are available at </a:t>
            </a:r>
            <a:r>
              <a:rPr lang="en-GB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github.com/omariosc/ai-workshops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3" name="Picture 2" descr="A qr code with blue squares&#10;&#10;Description automatically generated">
            <a:extLst>
              <a:ext uri="{FF2B5EF4-FFF2-40B4-BE49-F238E27FC236}">
                <a16:creationId xmlns:a16="http://schemas.microsoft.com/office/drawing/2014/main" id="{C107F3D4-FC07-D20D-26D8-0252C66FF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434" y="2488734"/>
            <a:ext cx="2848347" cy="2859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FEE944-D84B-F61B-8631-E21A4B134601}"/>
              </a:ext>
            </a:extLst>
          </p:cNvPr>
          <p:cNvSpPr txBox="1"/>
          <p:nvPr/>
        </p:nvSpPr>
        <p:spPr>
          <a:xfrm>
            <a:off x="7714407" y="553769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O.Choudhry@leeds.ac.uk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10" name="Picture 9" descr="A qr code with green squares&#10;&#10;AI-generated content may be incorrect.">
            <a:extLst>
              <a:ext uri="{FF2B5EF4-FFF2-40B4-BE49-F238E27FC236}">
                <a16:creationId xmlns:a16="http://schemas.microsoft.com/office/drawing/2014/main" id="{3F79E01A-6BF7-C68C-81D4-990AC5655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114" y="2568077"/>
            <a:ext cx="2818400" cy="2839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49178D-C8C7-ED90-C84A-15C5E352B662}"/>
              </a:ext>
            </a:extLst>
          </p:cNvPr>
          <p:cNvSpPr txBox="1"/>
          <p:nvPr/>
        </p:nvSpPr>
        <p:spPr>
          <a:xfrm>
            <a:off x="1976939" y="5537692"/>
            <a:ext cx="335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WhatsApp Community Chat</a:t>
            </a:r>
          </a:p>
        </p:txBody>
      </p:sp>
      <p:pic>
        <p:nvPicPr>
          <p:cNvPr id="5" name="Picture 4" descr="A black and white computer chip&#10;&#10;AI-generated content may be incorrect.">
            <a:extLst>
              <a:ext uri="{FF2B5EF4-FFF2-40B4-BE49-F238E27FC236}">
                <a16:creationId xmlns:a16="http://schemas.microsoft.com/office/drawing/2014/main" id="{7AF8E733-88F7-F59B-32C9-DD48876F9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6905" y="126009"/>
            <a:ext cx="410114" cy="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271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94D"/>
      </a:accent1>
      <a:accent2>
        <a:srgbClr val="B13B60"/>
      </a:accent2>
      <a:accent3>
        <a:srgbClr val="C34DA3"/>
      </a:accent3>
      <a:accent4>
        <a:srgbClr val="A03BB1"/>
      </a:accent4>
      <a:accent5>
        <a:srgbClr val="804DC3"/>
      </a:accent5>
      <a:accent6>
        <a:srgbClr val="4341B4"/>
      </a:accent6>
      <a:hlink>
        <a:srgbClr val="8C3F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74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Amasis MT Pro Medium</vt:lpstr>
      <vt:lpstr>Aptos</vt:lpstr>
      <vt:lpstr>Arial</vt:lpstr>
      <vt:lpstr>Calibri</vt:lpstr>
      <vt:lpstr>Univers Light</vt:lpstr>
      <vt:lpstr>TribuneVTI</vt:lpstr>
      <vt:lpstr>AI Workshop 6: AI Project Showcase Tuesday 29th April 2025</vt:lpstr>
      <vt:lpstr>🏆 Judging Criteria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Choudhry</dc:creator>
  <cp:lastModifiedBy>Omar Choudhry</cp:lastModifiedBy>
  <cp:revision>2</cp:revision>
  <dcterms:created xsi:type="dcterms:W3CDTF">2024-12-31T01:52:55Z</dcterms:created>
  <dcterms:modified xsi:type="dcterms:W3CDTF">2025-02-24T11:10:54Z</dcterms:modified>
</cp:coreProperties>
</file>