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99e1a605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99e1a605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99e1a605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a99e1a60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99e1a60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a99e1a60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and Security Analysis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503200" y="2805525"/>
            <a:ext cx="49209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members: Abdullah Alabbad, Nasser Al Sudais, Faisal Al Semairy, Ahmed Al Ghamdi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Scenario:</a:t>
            </a:r>
            <a:r>
              <a:rPr lang="en"/>
              <a:t> Online Banking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</a:t>
            </a:r>
            <a:r>
              <a:rPr b="1" lang="en"/>
              <a:t>Components: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</a:t>
            </a:r>
            <a:r>
              <a:rPr b="1" lang="en"/>
              <a:t>Web Server:</a:t>
            </a:r>
            <a:r>
              <a:rPr lang="en"/>
              <a:t> Hosts the online banking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</a:t>
            </a:r>
            <a:r>
              <a:rPr b="1" lang="en"/>
              <a:t>Database Server:</a:t>
            </a:r>
            <a:r>
              <a:rPr lang="en"/>
              <a:t> Stores user data, transaction history, and account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</a:t>
            </a:r>
            <a:r>
              <a:rPr b="1" lang="en"/>
              <a:t>Authentication Server: </a:t>
            </a:r>
            <a:r>
              <a:rPr lang="en"/>
              <a:t>Manages user login and authentication.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</a:t>
            </a:r>
            <a:r>
              <a:rPr b="1" lang="en"/>
              <a:t>Payment Gateway:</a:t>
            </a:r>
            <a:r>
              <a:rPr lang="en"/>
              <a:t> Processes online transactions.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Vulnerabilities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700"/>
              <a:t> Potential Vulnerabilities: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1. </a:t>
            </a:r>
            <a:r>
              <a:rPr b="1" lang="en"/>
              <a:t>SQL Injection:</a:t>
            </a:r>
            <a:r>
              <a:rPr lang="en"/>
              <a:t> The login form could be vulnerable to SQL injection attacks.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2. </a:t>
            </a:r>
            <a:r>
              <a:rPr b="1" lang="en"/>
              <a:t>Cross-Site Scripting (XSS): </a:t>
            </a:r>
            <a:r>
              <a:rPr lang="en"/>
              <a:t>User input fields may allow malicious script injection.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3. </a:t>
            </a:r>
            <a:r>
              <a:rPr b="1" lang="en"/>
              <a:t>Cross-Site Request Forgery (CSRF)</a:t>
            </a:r>
            <a:r>
              <a:rPr lang="en"/>
              <a:t>: The system could be tricked into executing unauthorized 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4. </a:t>
            </a:r>
            <a:r>
              <a:rPr b="1" lang="en"/>
              <a:t>Man-in-the-Middle (MITM) Attacks:</a:t>
            </a:r>
            <a:r>
              <a:rPr lang="en"/>
              <a:t> Data transmitted over the internet might be intercepted.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5. </a:t>
            </a:r>
            <a:r>
              <a:rPr b="1" lang="en"/>
              <a:t>Denial of Service (DoS) Attacks:</a:t>
            </a:r>
            <a:r>
              <a:rPr lang="en"/>
              <a:t> The web server could be overwhelmed by excessive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6. </a:t>
            </a:r>
            <a:r>
              <a:rPr b="1" lang="en"/>
              <a:t>Phishing:</a:t>
            </a:r>
            <a:r>
              <a:rPr lang="en"/>
              <a:t> Users might be tricked into providing their login credentials to a fake website.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Solutions/Mitigations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8900" y="1370750"/>
            <a:ext cx="44430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- Solutions/Mitigations: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1. SQL Injection: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   - Use prepared statements and parameterized queries to prevent SQL injection.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2. Cross-Site Scripting (XSS):     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- Implement input validation and output encoding to prevent XSS attacks.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3. Cross-Site Request Forgery (CSRF):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   - Use anti-CSRF tokens to protect against CSRF attacks.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701000" y="1523150"/>
            <a:ext cx="44430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4. Man-in-the-Middle (MITM) Attacks: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   - Implement SSL/TLS encryption to secure data transmission.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5. Denial of Service (DoS) Attacks: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   - Use rate limiting and web application firewalls (WAF) to prevent DoS attacks.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6. Phishing: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   - Educate users about phishing techniques and implement multi-factor authentication (MFA).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1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