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CECAF-2F69-484F-A443-05F56352F758}" v="36" dt="2024-06-25T20:28:47.776"/>
    <p1510:client id="{E0F7C695-17E7-5E4E-B5CD-BAA7CDB2B17E}" v="40" dt="2024-06-26T18:13:37.91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9"/>
    <p:restoredTop sz="70604"/>
  </p:normalViewPr>
  <p:slideViewPr>
    <p:cSldViewPr snapToGrid="0">
      <p:cViewPr varScale="1">
        <p:scale>
          <a:sx n="87" d="100"/>
          <a:sy n="87" d="100"/>
        </p:scale>
        <p:origin x="1176" y="200"/>
      </p:cViewPr>
      <p:guideLst>
        <p:guide orient="horz" pos="218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Choudhry" userId="7e802f98-9170-4306-b59f-36dfa75ece39" providerId="ADAL" clId="{968CECAF-2F69-484F-A443-05F56352F758}"/>
    <pc:docChg chg="undo custSel addSld delSld modSld">
      <pc:chgData name="Omar Choudhry" userId="7e802f98-9170-4306-b59f-36dfa75ece39" providerId="ADAL" clId="{968CECAF-2F69-484F-A443-05F56352F758}" dt="2024-06-25T20:28:51.084" v="90" actId="1076"/>
      <pc:docMkLst>
        <pc:docMk/>
      </pc:docMkLst>
      <pc:sldChg chg="addSp delSp modSp mod modNotesTx">
        <pc:chgData name="Omar Choudhry" userId="7e802f98-9170-4306-b59f-36dfa75ece39" providerId="ADAL" clId="{968CECAF-2F69-484F-A443-05F56352F758}" dt="2024-06-25T20:24:56.748" v="35" actId="20577"/>
        <pc:sldMkLst>
          <pc:docMk/>
          <pc:sldMk cId="0" sldId="256"/>
        </pc:sldMkLst>
        <pc:spChg chg="mod">
          <ac:chgData name="Omar Choudhry" userId="7e802f98-9170-4306-b59f-36dfa75ece39" providerId="ADAL" clId="{968CECAF-2F69-484F-A443-05F56352F758}" dt="2024-06-25T20:24:56.748" v="35" actId="20577"/>
          <ac:spMkLst>
            <pc:docMk/>
            <pc:sldMk cId="0" sldId="256"/>
            <ac:spMk id="177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4:13.889" v="13" actId="478"/>
          <ac:spMkLst>
            <pc:docMk/>
            <pc:sldMk cId="0" sldId="256"/>
            <ac:spMk id="178" creationId="{00000000-0000-0000-0000-000000000000}"/>
          </ac:spMkLst>
        </pc:spChg>
        <pc:picChg chg="add mod">
          <ac:chgData name="Omar Choudhry" userId="7e802f98-9170-4306-b59f-36dfa75ece39" providerId="ADAL" clId="{968CECAF-2F69-484F-A443-05F56352F758}" dt="2024-06-25T20:24:14.084" v="14"/>
          <ac:picMkLst>
            <pc:docMk/>
            <pc:sldMk cId="0" sldId="256"/>
            <ac:picMk id="2" creationId="{D6167940-57D9-3190-5749-4E157B765EFE}"/>
          </ac:picMkLst>
        </pc:picChg>
      </pc:sldChg>
      <pc:sldChg chg="addSp delSp modSp mod modNotesTx">
        <pc:chgData name="Omar Choudhry" userId="7e802f98-9170-4306-b59f-36dfa75ece39" providerId="ADAL" clId="{968CECAF-2F69-484F-A443-05F56352F758}" dt="2024-06-25T20:28:02.247" v="79" actId="1076"/>
        <pc:sldMkLst>
          <pc:docMk/>
          <pc:sldMk cId="0" sldId="257"/>
        </pc:sldMkLst>
        <pc:spChg chg="add del mod">
          <ac:chgData name="Omar Choudhry" userId="7e802f98-9170-4306-b59f-36dfa75ece39" providerId="ADAL" clId="{968CECAF-2F69-484F-A443-05F56352F758}" dt="2024-06-25T20:23:58.979" v="10" actId="478"/>
          <ac:spMkLst>
            <pc:docMk/>
            <pc:sldMk cId="0" sldId="257"/>
            <ac:spMk id="4" creationId="{CFB1A4A9-302A-3663-099D-E4BB22659BFA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968CECAF-2F69-484F-A443-05F56352F758}" dt="2024-06-25T20:26:09.955" v="40" actId="22"/>
          <ac:spMkLst>
            <pc:docMk/>
            <pc:sldMk cId="0" sldId="257"/>
            <ac:spMk id="8" creationId="{765758A6-9B5E-C21E-9B84-FDCDE98178F1}"/>
          </ac:spMkLst>
        </pc:spChg>
        <pc:spChg chg="add mod">
          <ac:chgData name="Omar Choudhry" userId="7e802f98-9170-4306-b59f-36dfa75ece39" providerId="ADAL" clId="{968CECAF-2F69-484F-A443-05F56352F758}" dt="2024-06-25T20:27:56.906" v="78" actId="20577"/>
          <ac:spMkLst>
            <pc:docMk/>
            <pc:sldMk cId="0" sldId="257"/>
            <ac:spMk id="11" creationId="{CC13C3F4-AFB1-9435-7D0A-5E985F9E1D23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5" creationId="{00000000-0000-0000-0000-000000000000}"/>
          </ac:spMkLst>
        </pc:spChg>
        <pc:spChg chg="del">
          <ac:chgData name="Omar Choudhry" userId="7e802f98-9170-4306-b59f-36dfa75ece39" providerId="ADAL" clId="{968CECAF-2F69-484F-A443-05F56352F758}" dt="2024-06-25T20:23:56.853" v="8" actId="478"/>
          <ac:spMkLst>
            <pc:docMk/>
            <pc:sldMk cId="0" sldId="257"/>
            <ac:spMk id="186" creationId="{00000000-0000-0000-0000-000000000000}"/>
          </ac:spMkLst>
        </pc:spChg>
        <pc:grpChg chg="del">
          <ac:chgData name="Omar Choudhry" userId="7e802f98-9170-4306-b59f-36dfa75ece39" providerId="ADAL" clId="{968CECAF-2F69-484F-A443-05F56352F758}" dt="2024-06-25T20:23:56.853" v="8" actId="478"/>
          <ac:grpSpMkLst>
            <pc:docMk/>
            <pc:sldMk cId="0" sldId="257"/>
            <ac:grpSpMk id="187" creationId="{00000000-0000-0000-0000-000000000000}"/>
          </ac:grpSpMkLst>
        </pc:grpChg>
        <pc:picChg chg="del">
          <ac:chgData name="Omar Choudhry" userId="7e802f98-9170-4306-b59f-36dfa75ece39" providerId="ADAL" clId="{968CECAF-2F69-484F-A443-05F56352F758}" dt="2024-06-25T20:24:06.428" v="11" actId="478"/>
          <ac:picMkLst>
            <pc:docMk/>
            <pc:sldMk cId="0" sldId="257"/>
            <ac:picMk id="2" creationId="{F3E8AA84-7C5B-43A7-A82A-54EF04D06C5B}"/>
          </ac:picMkLst>
        </pc:picChg>
        <pc:picChg chg="add mod">
          <ac:chgData name="Omar Choudhry" userId="7e802f98-9170-4306-b59f-36dfa75ece39" providerId="ADAL" clId="{968CECAF-2F69-484F-A443-05F56352F758}" dt="2024-06-25T20:24:06.846" v="12"/>
          <ac:picMkLst>
            <pc:docMk/>
            <pc:sldMk cId="0" sldId="257"/>
            <ac:picMk id="6" creationId="{8A18D31F-DA7C-961D-FF10-30899E0AFFC6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9" creationId="{63ADBDBC-4F5F-7984-8429-8FE438C2FEC7}"/>
          </ac:picMkLst>
        </pc:picChg>
        <pc:picChg chg="del">
          <ac:chgData name="Omar Choudhry" userId="7e802f98-9170-4306-b59f-36dfa75ece39" providerId="ADAL" clId="{968CECAF-2F69-484F-A443-05F56352F758}" dt="2024-06-25T20:23:56.853" v="8" actId="478"/>
          <ac:picMkLst>
            <pc:docMk/>
            <pc:sldMk cId="0" sldId="257"/>
            <ac:picMk id="184" creationId="{00000000-0000-0000-0000-000000000000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6" creationId="{F7C4B1F7-9951-8FCF-EA34-5933196EDA14}"/>
          </ac:picMkLst>
        </pc:picChg>
        <pc:picChg chg="add mod">
          <ac:chgData name="Omar Choudhry" userId="7e802f98-9170-4306-b59f-36dfa75ece39" providerId="ADAL" clId="{968CECAF-2F69-484F-A443-05F56352F758}" dt="2024-06-25T20:28:02.247" v="79" actId="1076"/>
          <ac:picMkLst>
            <pc:docMk/>
            <pc:sldMk cId="0" sldId="257"/>
            <ac:picMk id="1028" creationId="{27D9F822-C75E-A2B7-C222-82FAC50619C8}"/>
          </ac:picMkLst>
        </pc:picChg>
      </pc:sldChg>
      <pc:sldChg chg="addSp delSp modSp add mod">
        <pc:chgData name="Omar Choudhry" userId="7e802f98-9170-4306-b59f-36dfa75ece39" providerId="ADAL" clId="{968CECAF-2F69-484F-A443-05F56352F758}" dt="2024-06-25T20:28:51.084" v="90" actId="1076"/>
        <pc:sldMkLst>
          <pc:docMk/>
          <pc:sldMk cId="3291676633" sldId="258"/>
        </pc:sldMkLst>
        <pc:spChg chg="mod">
          <ac:chgData name="Omar Choudhry" userId="7e802f98-9170-4306-b59f-36dfa75ece39" providerId="ADAL" clId="{968CECAF-2F69-484F-A443-05F56352F758}" dt="2024-06-25T20:28:51.084" v="90" actId="1076"/>
          <ac:spMkLst>
            <pc:docMk/>
            <pc:sldMk cId="3291676633" sldId="258"/>
            <ac:spMk id="11" creationId="{CC13C3F4-AFB1-9435-7D0A-5E985F9E1D23}"/>
          </ac:spMkLst>
        </pc:sp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6" creationId="{F7C4B1F7-9951-8FCF-EA34-5933196EDA14}"/>
          </ac:picMkLst>
        </pc:picChg>
        <pc:picChg chg="del">
          <ac:chgData name="Omar Choudhry" userId="7e802f98-9170-4306-b59f-36dfa75ece39" providerId="ADAL" clId="{968CECAF-2F69-484F-A443-05F56352F758}" dt="2024-06-25T20:28:36.390" v="81" actId="478"/>
          <ac:picMkLst>
            <pc:docMk/>
            <pc:sldMk cId="3291676633" sldId="258"/>
            <ac:picMk id="1028" creationId="{27D9F822-C75E-A2B7-C222-82FAC50619C8}"/>
          </ac:picMkLst>
        </pc:picChg>
        <pc:picChg chg="add mod">
          <ac:chgData name="Omar Choudhry" userId="7e802f98-9170-4306-b59f-36dfa75ece39" providerId="ADAL" clId="{968CECAF-2F69-484F-A443-05F56352F758}" dt="2024-06-25T20:28:41.589" v="86" actId="1076"/>
          <ac:picMkLst>
            <pc:docMk/>
            <pc:sldMk cId="3291676633" sldId="258"/>
            <ac:picMk id="3074" creationId="{8AA9E439-B8E3-9A67-8AB4-69EE62E8A4B7}"/>
          </ac:picMkLst>
        </pc:picChg>
      </pc:sldChg>
      <pc:sldChg chg="del">
        <pc:chgData name="Omar Choudhry" userId="7e802f98-9170-4306-b59f-36dfa75ece39" providerId="ADAL" clId="{968CECAF-2F69-484F-A443-05F56352F758}" dt="2024-06-25T20:23:50.659" v="5" actId="2696"/>
        <pc:sldMkLst>
          <pc:docMk/>
          <pc:sldMk cId="3468897361" sldId="504"/>
        </pc:sldMkLst>
      </pc:sldChg>
      <pc:sldChg chg="del">
        <pc:chgData name="Omar Choudhry" userId="7e802f98-9170-4306-b59f-36dfa75ece39" providerId="ADAL" clId="{968CECAF-2F69-484F-A443-05F56352F758}" dt="2024-06-25T20:23:50.620" v="2" actId="2696"/>
        <pc:sldMkLst>
          <pc:docMk/>
          <pc:sldMk cId="1034782930" sldId="542"/>
        </pc:sldMkLst>
      </pc:sldChg>
      <pc:sldChg chg="del">
        <pc:chgData name="Omar Choudhry" userId="7e802f98-9170-4306-b59f-36dfa75ece39" providerId="ADAL" clId="{968CECAF-2F69-484F-A443-05F56352F758}" dt="2024-06-25T20:23:50.618" v="1" actId="2696"/>
        <pc:sldMkLst>
          <pc:docMk/>
          <pc:sldMk cId="3744580037" sldId="543"/>
        </pc:sldMkLst>
      </pc:sldChg>
      <pc:sldChg chg="del">
        <pc:chgData name="Omar Choudhry" userId="7e802f98-9170-4306-b59f-36dfa75ece39" providerId="ADAL" clId="{968CECAF-2F69-484F-A443-05F56352F758}" dt="2024-06-25T20:23:50.645" v="4" actId="2696"/>
        <pc:sldMkLst>
          <pc:docMk/>
          <pc:sldMk cId="2646212585" sldId="544"/>
        </pc:sldMkLst>
      </pc:sldChg>
      <pc:sldMasterChg chg="delSldLayout">
        <pc:chgData name="Omar Choudhry" userId="7e802f98-9170-4306-b59f-36dfa75ece39" providerId="ADAL" clId="{968CECAF-2F69-484F-A443-05F56352F758}" dt="2024-06-25T20:23:50.660" v="6" actId="2696"/>
        <pc:sldMasterMkLst>
          <pc:docMk/>
          <pc:sldMasterMk cId="0" sldId="2147483673"/>
        </pc:sldMasterMkLst>
        <pc:sldLayoutChg chg="del">
          <pc:chgData name="Omar Choudhry" userId="7e802f98-9170-4306-b59f-36dfa75ece39" providerId="ADAL" clId="{968CECAF-2F69-484F-A443-05F56352F758}" dt="2024-06-25T20:23:50.620" v="3" actId="2696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Omar Choudhry" userId="7e802f98-9170-4306-b59f-36dfa75ece39" providerId="ADAL" clId="{968CECAF-2F69-484F-A443-05F56352F758}" dt="2024-06-25T20:23:50.660" v="6" actId="2696"/>
          <pc:sldLayoutMkLst>
            <pc:docMk/>
            <pc:sldMasterMk cId="0" sldId="2147483673"/>
            <pc:sldLayoutMk cId="979002395" sldId="2147483675"/>
          </pc:sldLayoutMkLst>
        </pc:sldLayoutChg>
      </pc:sldMasterChg>
    </pc:docChg>
  </pc:docChgLst>
  <pc:docChgLst>
    <pc:chgData name="Omar Choudhry" userId="7e802f98-9170-4306-b59f-36dfa75ece39" providerId="ADAL" clId="{5E20AFDE-3674-0344-A709-2F60094175C7}"/>
    <pc:docChg chg="undo redo custSel addSld delSld modSld sldOrd">
      <pc:chgData name="Omar Choudhry" userId="7e802f98-9170-4306-b59f-36dfa75ece39" providerId="ADAL" clId="{5E20AFDE-3674-0344-A709-2F60094175C7}" dt="2024-05-26T15:38:20.009" v="1826" actId="20577"/>
      <pc:docMkLst>
        <pc:docMk/>
      </pc:docMkLst>
      <pc:sldChg chg="modSp mod">
        <pc:chgData name="Omar Choudhry" userId="7e802f98-9170-4306-b59f-36dfa75ece39" providerId="ADAL" clId="{5E20AFDE-3674-0344-A709-2F60094175C7}" dt="2024-05-25T02:08:35.396" v="1571" actId="34136"/>
        <pc:sldMkLst>
          <pc:docMk/>
          <pc:sldMk cId="0" sldId="256"/>
        </pc:sldMkLst>
        <pc:spChg chg="mod">
          <ac:chgData name="Omar Choudhry" userId="7e802f98-9170-4306-b59f-36dfa75ece39" providerId="ADAL" clId="{5E20AFDE-3674-0344-A709-2F60094175C7}" dt="2024-05-24T15:56:30.883" v="7" actId="20577"/>
          <ac:spMkLst>
            <pc:docMk/>
            <pc:sldMk cId="0" sldId="256"/>
            <ac:spMk id="177" creationId="{00000000-0000-0000-0000-000000000000}"/>
          </ac:spMkLst>
        </pc:spChg>
        <pc:picChg chg="mod">
          <ac:chgData name="Omar Choudhry" userId="7e802f98-9170-4306-b59f-36dfa75ece39" providerId="ADAL" clId="{5E20AFDE-3674-0344-A709-2F60094175C7}" dt="2024-05-25T02:08:35.396" v="1571" actId="34136"/>
          <ac:picMkLst>
            <pc:docMk/>
            <pc:sldMk cId="0" sldId="256"/>
            <ac:picMk id="6" creationId="{0F9F5973-F804-3A47-05C2-297C0479BA70}"/>
          </ac:picMkLst>
        </pc:picChg>
      </pc:sldChg>
      <pc:sldChg chg="addSp delSp modSp mod modNotesTx">
        <pc:chgData name="Omar Choudhry" userId="7e802f98-9170-4306-b59f-36dfa75ece39" providerId="ADAL" clId="{5E20AFDE-3674-0344-A709-2F60094175C7}" dt="2024-05-26T15:38:20.009" v="1826" actId="20577"/>
        <pc:sldMkLst>
          <pc:docMk/>
          <pc:sldMk cId="0" sldId="257"/>
        </pc:sldMkLst>
        <pc:spChg chg="add del mod">
          <ac:chgData name="Omar Choudhry" userId="7e802f98-9170-4306-b59f-36dfa75ece39" providerId="ADAL" clId="{5E20AFDE-3674-0344-A709-2F60094175C7}" dt="2024-05-24T15:56:38.381" v="10"/>
          <ac:spMkLst>
            <pc:docMk/>
            <pc:sldMk cId="0" sldId="257"/>
            <ac:spMk id="3" creationId="{B6646085-E641-9257-5F8E-CB1F1E5D9B46}"/>
          </ac:spMkLst>
        </pc:spChg>
        <pc:spChg chg="add del mod">
          <ac:chgData name="Omar Choudhry" userId="7e802f98-9170-4306-b59f-36dfa75ece39" providerId="ADAL" clId="{5E20AFDE-3674-0344-A709-2F60094175C7}" dt="2024-05-24T16:14:14.285" v="394"/>
          <ac:spMkLst>
            <pc:docMk/>
            <pc:sldMk cId="0" sldId="257"/>
            <ac:spMk id="4" creationId="{FAF4D0EC-B9C4-1C2D-2BCC-5D03F1533B63}"/>
          </ac:spMkLst>
        </pc:spChg>
        <pc:spChg chg="add mod">
          <ac:chgData name="Omar Choudhry" userId="7e802f98-9170-4306-b59f-36dfa75ece39" providerId="ADAL" clId="{5E20AFDE-3674-0344-A709-2F60094175C7}" dt="2024-05-26T15:37:13.065" v="1747" actId="20577"/>
          <ac:spMkLst>
            <pc:docMk/>
            <pc:sldMk cId="0" sldId="257"/>
            <ac:spMk id="5" creationId="{04270E87-877B-DFA6-CE80-C90239A1CF60}"/>
          </ac:spMkLst>
        </pc:spChg>
        <pc:spChg chg="add del">
          <ac:chgData name="Omar Choudhry" userId="7e802f98-9170-4306-b59f-36dfa75ece39" providerId="ADAL" clId="{5E20AFDE-3674-0344-A709-2F60094175C7}" dt="2024-05-24T18:26:25.373" v="1247" actId="22"/>
          <ac:spMkLst>
            <pc:docMk/>
            <pc:sldMk cId="0" sldId="257"/>
            <ac:spMk id="7" creationId="{97301062-056E-0FE7-F35C-9FE57F6C8806}"/>
          </ac:spMkLst>
        </pc:spChg>
        <pc:spChg chg="add del mod">
          <ac:chgData name="Omar Choudhry" userId="7e802f98-9170-4306-b59f-36dfa75ece39" providerId="ADAL" clId="{5E20AFDE-3674-0344-A709-2F60094175C7}" dt="2024-05-25T01:47:00.754" v="1378"/>
          <ac:spMkLst>
            <pc:docMk/>
            <pc:sldMk cId="0" sldId="257"/>
            <ac:spMk id="10" creationId="{D55BFBC8-0A75-DC3C-3C2E-0C11AD4FC695}"/>
          </ac:spMkLst>
        </pc:spChg>
        <pc:spChg chg="mod">
          <ac:chgData name="Omar Choudhry" userId="7e802f98-9170-4306-b59f-36dfa75ece39" providerId="ADAL" clId="{5E20AFDE-3674-0344-A709-2F60094175C7}" dt="2024-05-24T17:23:05.199" v="925" actId="20577"/>
          <ac:spMkLst>
            <pc:docMk/>
            <pc:sldMk cId="0" sldId="257"/>
            <ac:spMk id="186" creationId="{00000000-0000-0000-0000-000000000000}"/>
          </ac:spMkLst>
        </pc:spChg>
        <pc:picChg chg="add mod">
          <ac:chgData name="Omar Choudhry" userId="7e802f98-9170-4306-b59f-36dfa75ece39" providerId="ADAL" clId="{5E20AFDE-3674-0344-A709-2F60094175C7}" dt="2024-05-25T00:49:48.997" v="1287" actId="1076"/>
          <ac:picMkLst>
            <pc:docMk/>
            <pc:sldMk cId="0" sldId="257"/>
            <ac:picMk id="9" creationId="{63ADBDBC-4F5F-7984-8429-8FE438C2FEC7}"/>
          </ac:picMkLst>
        </pc:picChg>
        <pc:picChg chg="add del mod">
          <ac:chgData name="Omar Choudhry" userId="7e802f98-9170-4306-b59f-36dfa75ece39" providerId="ADAL" clId="{5E20AFDE-3674-0344-A709-2F60094175C7}" dt="2024-05-25T02:07:23.669" v="1558" actId="21"/>
          <ac:picMkLst>
            <pc:docMk/>
            <pc:sldMk cId="0" sldId="257"/>
            <ac:picMk id="12" creationId="{3F325757-F70C-8155-08E6-47A6D05AD0FA}"/>
          </ac:picMkLst>
        </pc:picChg>
      </pc:sldChg>
      <pc:sldChg chg="addSp modSp mod modNotesTx">
        <pc:chgData name="Omar Choudhry" userId="7e802f98-9170-4306-b59f-36dfa75ece39" providerId="ADAL" clId="{5E20AFDE-3674-0344-A709-2F60094175C7}" dt="2024-05-25T13:31:41.524" v="1711" actId="20577"/>
        <pc:sldMkLst>
          <pc:docMk/>
          <pc:sldMk cId="3468897361" sldId="504"/>
        </pc:sldMkLst>
        <pc:spChg chg="add mod">
          <ac:chgData name="Omar Choudhry" userId="7e802f98-9170-4306-b59f-36dfa75ece39" providerId="ADAL" clId="{5E20AFDE-3674-0344-A709-2F60094175C7}" dt="2024-05-24T18:23:40.074" v="1092" actId="113"/>
          <ac:spMkLst>
            <pc:docMk/>
            <pc:sldMk cId="3468897361" sldId="504"/>
            <ac:spMk id="2" creationId="{FC5C5AC0-459F-7D76-E218-2A2C368F9AB7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3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49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3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4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5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6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7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8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6:13:47.888" v="371" actId="1076"/>
          <ac:spMkLst>
            <pc:docMk/>
            <pc:sldMk cId="3468897361" sldId="504"/>
            <ac:spMk id="59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6:13:47.888" v="371" actId="1076"/>
          <ac:grpSpMkLst>
            <pc:docMk/>
            <pc:sldMk cId="3468897361" sldId="504"/>
            <ac:grpSpMk id="31" creationId="{00000000-0000-0000-0000-000000000000}"/>
          </ac:grpSpMkLst>
        </pc:grpChg>
      </pc:sldChg>
      <pc:sldChg chg="addSp delSp modSp mod">
        <pc:chgData name="Omar Choudhry" userId="7e802f98-9170-4306-b59f-36dfa75ece39" providerId="ADAL" clId="{5E20AFDE-3674-0344-A709-2F60094175C7}" dt="2024-05-25T02:41:47.071" v="1598" actId="478"/>
        <pc:sldMkLst>
          <pc:docMk/>
          <pc:sldMk cId="1034782930" sldId="542"/>
        </pc:sldMkLst>
        <pc:spChg chg="add del mod">
          <ac:chgData name="Omar Choudhry" userId="7e802f98-9170-4306-b59f-36dfa75ece39" providerId="ADAL" clId="{5E20AFDE-3674-0344-A709-2F60094175C7}" dt="2024-05-24T17:28:40.367" v="1019" actId="478"/>
          <ac:spMkLst>
            <pc:docMk/>
            <pc:sldMk cId="1034782930" sldId="542"/>
            <ac:spMk id="2" creationId="{73973026-588B-3278-C5C3-AD68B115F9DC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0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1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2" creationId="{00000000-0000-0000-0000-000000000000}"/>
          </ac:spMkLst>
        </pc:spChg>
        <pc:spChg chg="mod">
          <ac:chgData name="Omar Choudhry" userId="7e802f98-9170-4306-b59f-36dfa75ece39" providerId="ADAL" clId="{5E20AFDE-3674-0344-A709-2F60094175C7}" dt="2024-05-24T17:28:33.023" v="1001" actId="14100"/>
          <ac:spMkLst>
            <pc:docMk/>
            <pc:sldMk cId="1034782930" sldId="542"/>
            <ac:spMk id="863" creationId="{00000000-0000-0000-0000-000000000000}"/>
          </ac:spMkLst>
        </pc:spChg>
        <pc:grpChg chg="mod">
          <ac:chgData name="Omar Choudhry" userId="7e802f98-9170-4306-b59f-36dfa75ece39" providerId="ADAL" clId="{5E20AFDE-3674-0344-A709-2F60094175C7}" dt="2024-05-24T17:28:33.023" v="1001" actId="14100"/>
          <ac:grpSpMkLst>
            <pc:docMk/>
            <pc:sldMk cId="1034782930" sldId="542"/>
            <ac:grpSpMk id="865" creationId="{00000000-0000-0000-0000-000000000000}"/>
          </ac:grpSpMkLst>
        </pc:grpChg>
        <pc:picChg chg="add mod modCrop">
          <ac:chgData name="Omar Choudhry" userId="7e802f98-9170-4306-b59f-36dfa75ece39" providerId="ADAL" clId="{5E20AFDE-3674-0344-A709-2F60094175C7}" dt="2024-05-25T02:41:02.930" v="1595" actId="1076"/>
          <ac:picMkLst>
            <pc:docMk/>
            <pc:sldMk cId="1034782930" sldId="542"/>
            <ac:picMk id="5" creationId="{10F39F94-848D-1E43-6CB5-AE009EF6CAB9}"/>
          </ac:picMkLst>
        </pc:picChg>
        <pc:picChg chg="add del mod">
          <ac:chgData name="Omar Choudhry" userId="7e802f98-9170-4306-b59f-36dfa75ece39" providerId="ADAL" clId="{5E20AFDE-3674-0344-A709-2F60094175C7}" dt="2024-05-24T17:28:38.306" v="1007"/>
          <ac:picMkLst>
            <pc:docMk/>
            <pc:sldMk cId="1034782930" sldId="542"/>
            <ac:picMk id="6" creationId="{1C939878-79B3-A3B9-A630-C94582E874B6}"/>
          </ac:picMkLst>
        </pc:picChg>
        <pc:picChg chg="add mod">
          <ac:chgData name="Omar Choudhry" userId="7e802f98-9170-4306-b59f-36dfa75ece39" providerId="ADAL" clId="{5E20AFDE-3674-0344-A709-2F60094175C7}" dt="2024-05-25T02:41:03.013" v="1596" actId="1076"/>
          <ac:picMkLst>
            <pc:docMk/>
            <pc:sldMk cId="1034782930" sldId="542"/>
            <ac:picMk id="8" creationId="{320972DF-5B42-F2AF-0764-8250185B7B84}"/>
          </ac:picMkLst>
        </pc:picChg>
        <pc:picChg chg="add del mod">
          <ac:chgData name="Omar Choudhry" userId="7e802f98-9170-4306-b59f-36dfa75ece39" providerId="ADAL" clId="{5E20AFDE-3674-0344-A709-2F60094175C7}" dt="2024-05-25T02:41:47.071" v="1598" actId="478"/>
          <ac:picMkLst>
            <pc:docMk/>
            <pc:sldMk cId="1034782930" sldId="542"/>
            <ac:picMk id="9" creationId="{73626162-1037-4F36-DE9F-C99E6EB92183}"/>
          </ac:picMkLst>
        </pc:picChg>
        <pc:picChg chg="mod">
          <ac:chgData name="Omar Choudhry" userId="7e802f98-9170-4306-b59f-36dfa75ece39" providerId="ADAL" clId="{5E20AFDE-3674-0344-A709-2F60094175C7}" dt="2024-05-24T17:28:33.490" v="1002" actId="1076"/>
          <ac:picMkLst>
            <pc:docMk/>
            <pc:sldMk cId="1034782930" sldId="542"/>
            <ac:picMk id="859" creationId="{00000000-0000-0000-0000-000000000000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7:23:02.940" v="919" actId="2696"/>
        <pc:sldMkLst>
          <pc:docMk/>
          <pc:sldMk cId="2413919499" sldId="543"/>
        </pc:sldMkLst>
        <pc:spChg chg="add mod">
          <ac:chgData name="Omar Choudhry" userId="7e802f98-9170-4306-b59f-36dfa75ece39" providerId="ADAL" clId="{5E20AFDE-3674-0344-A709-2F60094175C7}" dt="2024-05-24T17:21:03.468" v="854"/>
          <ac:spMkLst>
            <pc:docMk/>
            <pc:sldMk cId="2413919499" sldId="543"/>
            <ac:spMk id="3" creationId="{CF0C19FE-023B-942B-D11F-186C7FF6B975}"/>
          </ac:spMkLst>
        </pc:spChg>
        <pc:spChg chg="add mod">
          <ac:chgData name="Omar Choudhry" userId="7e802f98-9170-4306-b59f-36dfa75ece39" providerId="ADAL" clId="{5E20AFDE-3674-0344-A709-2F60094175C7}" dt="2024-05-24T17:22:50.644" v="918" actId="20577"/>
          <ac:spMkLst>
            <pc:docMk/>
            <pc:sldMk cId="2413919499" sldId="543"/>
            <ac:spMk id="4" creationId="{37ED2A32-7B97-456A-A183-D38DEFF38678}"/>
          </ac:spMkLst>
        </pc:spChg>
        <pc:spChg chg="del">
          <ac:chgData name="Omar Choudhry" userId="7e802f98-9170-4306-b59f-36dfa75ece39" providerId="ADAL" clId="{5E20AFDE-3674-0344-A709-2F60094175C7}" dt="2024-05-24T17:21:02.965" v="853" actId="478"/>
          <ac:spMkLst>
            <pc:docMk/>
            <pc:sldMk cId="2413919499" sldId="543"/>
            <ac:spMk id="5" creationId="{04270E87-877B-DFA6-CE80-C90239A1CF60}"/>
          </ac:spMkLst>
        </pc:spChg>
        <pc:picChg chg="add del mod">
          <ac:chgData name="Omar Choudhry" userId="7e802f98-9170-4306-b59f-36dfa75ece39" providerId="ADAL" clId="{5E20AFDE-3674-0344-A709-2F60094175C7}" dt="2024-05-24T17:22:12.390" v="878" actId="478"/>
          <ac:picMkLst>
            <pc:docMk/>
            <pc:sldMk cId="2413919499" sldId="543"/>
            <ac:picMk id="7" creationId="{3FE62B13-547E-E2A2-CB23-2BA6FCF34B58}"/>
          </ac:picMkLst>
        </pc:picChg>
      </pc:sldChg>
      <pc:sldChg chg="addSp delSp modSp add del mod modNotesTx">
        <pc:chgData name="Omar Choudhry" userId="7e802f98-9170-4306-b59f-36dfa75ece39" providerId="ADAL" clId="{5E20AFDE-3674-0344-A709-2F60094175C7}" dt="2024-05-24T18:23:29.747" v="1071" actId="2696"/>
        <pc:sldMkLst>
          <pc:docMk/>
          <pc:sldMk cId="3692270931" sldId="543"/>
        </pc:sldMkLst>
        <pc:spChg chg="add del mod">
          <ac:chgData name="Omar Choudhry" userId="7e802f98-9170-4306-b59f-36dfa75ece39" providerId="ADAL" clId="{5E20AFDE-3674-0344-A709-2F60094175C7}" dt="2024-05-24T18:22:46.236" v="1043" actId="478"/>
          <ac:spMkLst>
            <pc:docMk/>
            <pc:sldMk cId="3692270931" sldId="543"/>
            <ac:spMk id="3" creationId="{218E3BCE-20DC-4986-919D-7BB037742B11}"/>
          </ac:spMkLst>
        </pc:spChg>
        <pc:spChg chg="mod">
          <ac:chgData name="Omar Choudhry" userId="7e802f98-9170-4306-b59f-36dfa75ece39" providerId="ADAL" clId="{5E20AFDE-3674-0344-A709-2F60094175C7}" dt="2024-05-24T18:23:04.898" v="1069" actId="404"/>
          <ac:spMkLst>
            <pc:docMk/>
            <pc:sldMk cId="3692270931" sldId="543"/>
            <ac:spMk id="863" creationId="{00000000-0000-0000-0000-000000000000}"/>
          </ac:spMkLst>
        </pc:spChg>
        <pc:picChg chg="del">
          <ac:chgData name="Omar Choudhry" userId="7e802f98-9170-4306-b59f-36dfa75ece39" providerId="ADAL" clId="{5E20AFDE-3674-0344-A709-2F60094175C7}" dt="2024-05-24T18:23:00.146" v="1068" actId="478"/>
          <ac:picMkLst>
            <pc:docMk/>
            <pc:sldMk cId="3692270931" sldId="543"/>
            <ac:picMk id="5" creationId="{10F39F94-848D-1E43-6CB5-AE009EF6CAB9}"/>
          </ac:picMkLst>
        </pc:picChg>
        <pc:picChg chg="add del">
          <ac:chgData name="Omar Choudhry" userId="7e802f98-9170-4306-b59f-36dfa75ece39" providerId="ADAL" clId="{5E20AFDE-3674-0344-A709-2F60094175C7}" dt="2024-05-24T18:22:46.236" v="1043" actId="478"/>
          <ac:picMkLst>
            <pc:docMk/>
            <pc:sldMk cId="3692270931" sldId="543"/>
            <ac:picMk id="859" creationId="{00000000-0000-0000-0000-000000000000}"/>
          </ac:picMkLst>
        </pc:picChg>
      </pc:sldChg>
      <pc:sldChg chg="addSp delSp modSp new mod ord modNotesTx">
        <pc:chgData name="Omar Choudhry" userId="7e802f98-9170-4306-b59f-36dfa75ece39" providerId="ADAL" clId="{5E20AFDE-3674-0344-A709-2F60094175C7}" dt="2024-05-25T13:25:57.621" v="1671" actId="20578"/>
        <pc:sldMkLst>
          <pc:docMk/>
          <pc:sldMk cId="3744580037" sldId="543"/>
        </pc:sldMkLst>
        <pc:spChg chg="del">
          <ac:chgData name="Omar Choudhry" userId="7e802f98-9170-4306-b59f-36dfa75ece39" providerId="ADAL" clId="{5E20AFDE-3674-0344-A709-2F60094175C7}" dt="2024-05-25T02:08:21.032" v="1568"/>
          <ac:spMkLst>
            <pc:docMk/>
            <pc:sldMk cId="3744580037" sldId="543"/>
            <ac:spMk id="2" creationId="{BE0818F8-CFE8-988B-A501-AC551C6FD9C1}"/>
          </ac:spMkLst>
        </pc:spChg>
        <pc:picChg chg="add mod">
          <ac:chgData name="Omar Choudhry" userId="7e802f98-9170-4306-b59f-36dfa75ece39" providerId="ADAL" clId="{5E20AFDE-3674-0344-A709-2F60094175C7}" dt="2024-05-25T02:45:03.749" v="1619" actId="1076"/>
          <ac:picMkLst>
            <pc:docMk/>
            <pc:sldMk cId="3744580037" sldId="543"/>
            <ac:picMk id="3" creationId="{25825D1E-FA1B-86FC-2EA3-993B098F88BE}"/>
          </ac:picMkLst>
        </pc:picChg>
        <pc:picChg chg="add del mod">
          <ac:chgData name="Omar Choudhry" userId="7e802f98-9170-4306-b59f-36dfa75ece39" providerId="ADAL" clId="{5E20AFDE-3674-0344-A709-2F60094175C7}" dt="2024-05-25T02:45:06.329" v="1620" actId="478"/>
          <ac:picMkLst>
            <pc:docMk/>
            <pc:sldMk cId="3744580037" sldId="543"/>
            <ac:picMk id="4" creationId="{E740D693-CDB7-98E3-628D-4422B0E6A41C}"/>
          </ac:picMkLst>
        </pc:picChg>
        <pc:picChg chg="add mod">
          <ac:chgData name="Omar Choudhry" userId="7e802f98-9170-4306-b59f-36dfa75ece39" providerId="ADAL" clId="{5E20AFDE-3674-0344-A709-2F60094175C7}" dt="2024-05-25T02:08:23.933" v="1569" actId="27614"/>
          <ac:picMkLst>
            <pc:docMk/>
            <pc:sldMk cId="3744580037" sldId="543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08:39.221" v="1572"/>
          <ac:picMkLst>
            <pc:docMk/>
            <pc:sldMk cId="3744580037" sldId="543"/>
            <ac:picMk id="7" creationId="{097B7864-F318-5CC3-B02B-C033857F7963}"/>
          </ac:picMkLst>
        </pc:picChg>
        <pc:picChg chg="add del mod">
          <ac:chgData name="Omar Choudhry" userId="7e802f98-9170-4306-b59f-36dfa75ece39" providerId="ADAL" clId="{5E20AFDE-3674-0344-A709-2F60094175C7}" dt="2024-05-25T13:25:30.949" v="1666" actId="478"/>
          <ac:picMkLst>
            <pc:docMk/>
            <pc:sldMk cId="3744580037" sldId="543"/>
            <ac:picMk id="8" creationId="{A1341FF0-9F7B-8F5E-25FE-90EC91DA58C2}"/>
          </ac:picMkLst>
        </pc:picChg>
        <pc:picChg chg="add mod">
          <ac:chgData name="Omar Choudhry" userId="7e802f98-9170-4306-b59f-36dfa75ece39" providerId="ADAL" clId="{5E20AFDE-3674-0344-A709-2F60094175C7}" dt="2024-05-25T02:45:26.213" v="1624"/>
          <ac:picMkLst>
            <pc:docMk/>
            <pc:sldMk cId="3744580037" sldId="543"/>
            <ac:picMk id="9" creationId="{570ECE56-CCF8-11C7-4E2F-D62EE743C550}"/>
          </ac:picMkLst>
        </pc:picChg>
        <pc:picChg chg="add mod">
          <ac:chgData name="Omar Choudhry" userId="7e802f98-9170-4306-b59f-36dfa75ece39" providerId="ADAL" clId="{5E20AFDE-3674-0344-A709-2F60094175C7}" dt="2024-05-25T13:25:31.214" v="1667"/>
          <ac:picMkLst>
            <pc:docMk/>
            <pc:sldMk cId="3744580037" sldId="543"/>
            <ac:picMk id="10" creationId="{D59E6373-1BE9-F777-26FA-46F9916152A7}"/>
          </ac:picMkLst>
        </pc:picChg>
      </pc:sldChg>
      <pc:sldChg chg="addSp delSp modSp add mod ord modNotesTx">
        <pc:chgData name="Omar Choudhry" userId="7e802f98-9170-4306-b59f-36dfa75ece39" providerId="ADAL" clId="{5E20AFDE-3674-0344-A709-2F60094175C7}" dt="2024-05-25T13:26:01.449" v="1672" actId="20577"/>
        <pc:sldMkLst>
          <pc:docMk/>
          <pc:sldMk cId="2646212585" sldId="544"/>
        </pc:sldMkLst>
        <pc:spChg chg="add del mod">
          <ac:chgData name="Omar Choudhry" userId="7e802f98-9170-4306-b59f-36dfa75ece39" providerId="ADAL" clId="{5E20AFDE-3674-0344-A709-2F60094175C7}" dt="2024-05-25T02:43:34.982" v="1603" actId="478"/>
          <ac:spMkLst>
            <pc:docMk/>
            <pc:sldMk cId="2646212585" sldId="544"/>
            <ac:spMk id="5" creationId="{9E94D033-3E25-AAE9-C7F6-B927D5E41DD4}"/>
          </ac:spMkLst>
        </pc:spChg>
        <pc:picChg chg="del">
          <ac:chgData name="Omar Choudhry" userId="7e802f98-9170-4306-b59f-36dfa75ece39" providerId="ADAL" clId="{5E20AFDE-3674-0344-A709-2F60094175C7}" dt="2024-05-25T02:43:27.324" v="1600" actId="478"/>
          <ac:picMkLst>
            <pc:docMk/>
            <pc:sldMk cId="2646212585" sldId="544"/>
            <ac:picMk id="3" creationId="{25825D1E-FA1B-86FC-2EA3-993B098F88BE}"/>
          </ac:picMkLst>
        </pc:picChg>
        <pc:picChg chg="del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4" creationId="{E740D693-CDB7-98E3-628D-4422B0E6A41C}"/>
          </ac:picMkLst>
        </pc:picChg>
        <pc:picChg chg="del mod">
          <ac:chgData name="Omar Choudhry" userId="7e802f98-9170-4306-b59f-36dfa75ece39" providerId="ADAL" clId="{5E20AFDE-3674-0344-A709-2F60094175C7}" dt="2024-05-25T02:43:33.247" v="1602" actId="478"/>
          <ac:picMkLst>
            <pc:docMk/>
            <pc:sldMk cId="2646212585" sldId="544"/>
            <ac:picMk id="6" creationId="{5A9D18DF-7A8F-41AC-84EB-AD8ED02E50CF}"/>
          </ac:picMkLst>
        </pc:picChg>
        <pc:picChg chg="add mod">
          <ac:chgData name="Omar Choudhry" userId="7e802f98-9170-4306-b59f-36dfa75ece39" providerId="ADAL" clId="{5E20AFDE-3674-0344-A709-2F60094175C7}" dt="2024-05-25T02:44:44.300" v="1615" actId="14100"/>
          <ac:picMkLst>
            <pc:docMk/>
            <pc:sldMk cId="2646212585" sldId="544"/>
            <ac:picMk id="8" creationId="{ED52127A-55A9-2813-227D-AF019B997C16}"/>
          </ac:picMkLst>
        </pc:picChg>
        <pc:picChg chg="add del mod">
          <ac:chgData name="Omar Choudhry" userId="7e802f98-9170-4306-b59f-36dfa75ece39" providerId="ADAL" clId="{5E20AFDE-3674-0344-A709-2F60094175C7}" dt="2024-05-25T02:45:53.932" v="1629" actId="478"/>
          <ac:picMkLst>
            <pc:docMk/>
            <pc:sldMk cId="2646212585" sldId="544"/>
            <ac:picMk id="9" creationId="{6EF6F8B5-0C8C-F2CE-358D-48F41851AFAE}"/>
          </ac:picMkLst>
        </pc:picChg>
        <pc:picChg chg="add mod">
          <ac:chgData name="Omar Choudhry" userId="7e802f98-9170-4306-b59f-36dfa75ece39" providerId="ADAL" clId="{5E20AFDE-3674-0344-A709-2F60094175C7}" dt="2024-05-25T02:45:20.259" v="1623"/>
          <ac:picMkLst>
            <pc:docMk/>
            <pc:sldMk cId="2646212585" sldId="544"/>
            <ac:picMk id="10" creationId="{BE2D6723-7EC0-898C-5714-27DA1BD2CEEB}"/>
          </ac:picMkLst>
        </pc:picChg>
        <pc:picChg chg="add mod">
          <ac:chgData name="Omar Choudhry" userId="7e802f98-9170-4306-b59f-36dfa75ece39" providerId="ADAL" clId="{5E20AFDE-3674-0344-A709-2F60094175C7}" dt="2024-05-25T13:25:27.300" v="1665" actId="1076"/>
          <ac:picMkLst>
            <pc:docMk/>
            <pc:sldMk cId="2646212585" sldId="544"/>
            <ac:picMk id="11" creationId="{818E7BDD-BA55-CB92-0BC0-32A53F5EA883}"/>
          </ac:picMkLst>
        </pc:picChg>
      </pc:sldChg>
    </pc:docChg>
  </pc:docChgLst>
  <pc:docChgLst>
    <pc:chgData name="Omar Choudhry" userId="7e802f98-9170-4306-b59f-36dfa75ece39" providerId="ADAL" clId="{E0F7C695-17E7-5E4E-B5CD-BAA7CDB2B17E}"/>
    <pc:docChg chg="addSld delSld modSld">
      <pc:chgData name="Omar Choudhry" userId="7e802f98-9170-4306-b59f-36dfa75ece39" providerId="ADAL" clId="{E0F7C695-17E7-5E4E-B5CD-BAA7CDB2B17E}" dt="2024-06-26T18:13:44.969" v="104" actId="2696"/>
      <pc:docMkLst>
        <pc:docMk/>
      </pc:docMkLst>
      <pc:sldChg chg="modSp mod modNotesTx">
        <pc:chgData name="Omar Choudhry" userId="7e802f98-9170-4306-b59f-36dfa75ece39" providerId="ADAL" clId="{E0F7C695-17E7-5E4E-B5CD-BAA7CDB2B17E}" dt="2024-06-25T20:50:51.219" v="41"/>
        <pc:sldMkLst>
          <pc:docMk/>
          <pc:sldMk cId="0" sldId="256"/>
        </pc:sldMkLst>
        <pc:spChg chg="mod">
          <ac:chgData name="Omar Choudhry" userId="7e802f98-9170-4306-b59f-36dfa75ece39" providerId="ADAL" clId="{E0F7C695-17E7-5E4E-B5CD-BAA7CDB2B17E}" dt="2024-06-25T20:50:44.114" v="40"/>
          <ac:spMkLst>
            <pc:docMk/>
            <pc:sldMk cId="0" sldId="256"/>
            <ac:spMk id="177" creationId="{00000000-0000-0000-0000-000000000000}"/>
          </ac:spMkLst>
        </pc:spChg>
      </pc:sldChg>
      <pc:sldChg chg="addSp delSp modSp mod">
        <pc:chgData name="Omar Choudhry" userId="7e802f98-9170-4306-b59f-36dfa75ece39" providerId="ADAL" clId="{E0F7C695-17E7-5E4E-B5CD-BAA7CDB2B17E}" dt="2024-06-26T17:59:16.253" v="49" actId="20577"/>
        <pc:sldMkLst>
          <pc:docMk/>
          <pc:sldMk cId="0" sldId="257"/>
        </pc:sldMkLst>
        <pc:spChg chg="mod">
          <ac:chgData name="Omar Choudhry" userId="7e802f98-9170-4306-b59f-36dfa75ece39" providerId="ADAL" clId="{E0F7C695-17E7-5E4E-B5CD-BAA7CDB2B17E}" dt="2024-06-26T17:59:16.253" v="49" actId="20577"/>
          <ac:spMkLst>
            <pc:docMk/>
            <pc:sldMk cId="0" sldId="257"/>
            <ac:spMk id="11" creationId="{CC13C3F4-AFB1-9435-7D0A-5E985F9E1D23}"/>
          </ac:spMkLst>
        </pc:spChg>
        <pc:picChg chg="add mod">
          <ac:chgData name="Omar Choudhry" userId="7e802f98-9170-4306-b59f-36dfa75ece39" providerId="ADAL" clId="{E0F7C695-17E7-5E4E-B5CD-BAA7CDB2B17E}" dt="2024-06-26T17:59:05.805" v="45" actId="1076"/>
          <ac:picMkLst>
            <pc:docMk/>
            <pc:sldMk cId="0" sldId="257"/>
            <ac:picMk id="2" creationId="{EC52FDC9-F336-6CCA-F760-CF727D37172B}"/>
          </ac:picMkLst>
        </pc:picChg>
        <pc:picChg chg="del">
          <ac:chgData name="Omar Choudhry" userId="7e802f98-9170-4306-b59f-36dfa75ece39" providerId="ADAL" clId="{E0F7C695-17E7-5E4E-B5CD-BAA7CDB2B17E}" dt="2024-06-26T17:58:59.925" v="42" actId="478"/>
          <ac:picMkLst>
            <pc:docMk/>
            <pc:sldMk cId="0" sldId="257"/>
            <ac:picMk id="1026" creationId="{F7C4B1F7-9951-8FCF-EA34-5933196EDA14}"/>
          </ac:picMkLst>
        </pc:picChg>
        <pc:picChg chg="del">
          <ac:chgData name="Omar Choudhry" userId="7e802f98-9170-4306-b59f-36dfa75ece39" providerId="ADAL" clId="{E0F7C695-17E7-5E4E-B5CD-BAA7CDB2B17E}" dt="2024-06-26T17:58:59.925" v="42" actId="478"/>
          <ac:picMkLst>
            <pc:docMk/>
            <pc:sldMk cId="0" sldId="257"/>
            <ac:picMk id="1028" creationId="{27D9F822-C75E-A2B7-C222-82FAC50619C8}"/>
          </ac:picMkLst>
        </pc:picChg>
      </pc:sldChg>
      <pc:sldChg chg="del">
        <pc:chgData name="Omar Choudhry" userId="7e802f98-9170-4306-b59f-36dfa75ece39" providerId="ADAL" clId="{E0F7C695-17E7-5E4E-B5CD-BAA7CDB2B17E}" dt="2024-06-26T17:59:19.663" v="51" actId="2696"/>
        <pc:sldMkLst>
          <pc:docMk/>
          <pc:sldMk cId="3291676633" sldId="258"/>
        </pc:sldMkLst>
      </pc:sldChg>
      <pc:sldChg chg="addSp delSp modSp add mod">
        <pc:chgData name="Omar Choudhry" userId="7e802f98-9170-4306-b59f-36dfa75ece39" providerId="ADAL" clId="{E0F7C695-17E7-5E4E-B5CD-BAA7CDB2B17E}" dt="2024-06-26T17:59:36.400" v="56" actId="20577"/>
        <pc:sldMkLst>
          <pc:docMk/>
          <pc:sldMk cId="1528252463" sldId="259"/>
        </pc:sldMkLst>
        <pc:spChg chg="mod">
          <ac:chgData name="Omar Choudhry" userId="7e802f98-9170-4306-b59f-36dfa75ece39" providerId="ADAL" clId="{E0F7C695-17E7-5E4E-B5CD-BAA7CDB2B17E}" dt="2024-06-26T17:59:36.400" v="56" actId="20577"/>
          <ac:spMkLst>
            <pc:docMk/>
            <pc:sldMk cId="1528252463" sldId="259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7:59:27.779" v="52" actId="478"/>
          <ac:picMkLst>
            <pc:docMk/>
            <pc:sldMk cId="1528252463" sldId="259"/>
            <ac:picMk id="2" creationId="{EC52FDC9-F336-6CCA-F760-CF727D37172B}"/>
          </ac:picMkLst>
        </pc:picChg>
        <pc:picChg chg="add mod">
          <ac:chgData name="Omar Choudhry" userId="7e802f98-9170-4306-b59f-36dfa75ece39" providerId="ADAL" clId="{E0F7C695-17E7-5E4E-B5CD-BAA7CDB2B17E}" dt="2024-06-26T17:59:29.521" v="54" actId="1076"/>
          <ac:picMkLst>
            <pc:docMk/>
            <pc:sldMk cId="1528252463" sldId="259"/>
            <ac:picMk id="3074" creationId="{176FDA9A-53AC-0873-53E8-E51F2B8A56F8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0:16.561" v="66" actId="1076"/>
        <pc:sldMkLst>
          <pc:docMk/>
          <pc:sldMk cId="446695986" sldId="260"/>
        </pc:sldMkLst>
        <pc:spChg chg="mod">
          <ac:chgData name="Omar Choudhry" userId="7e802f98-9170-4306-b59f-36dfa75ece39" providerId="ADAL" clId="{E0F7C695-17E7-5E4E-B5CD-BAA7CDB2B17E}" dt="2024-06-26T18:00:16.561" v="66" actId="1076"/>
          <ac:spMkLst>
            <pc:docMk/>
            <pc:sldMk cId="446695986" sldId="260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8:00:04.175" v="58" actId="478"/>
          <ac:picMkLst>
            <pc:docMk/>
            <pc:sldMk cId="446695986" sldId="260"/>
            <ac:picMk id="3074" creationId="{176FDA9A-53AC-0873-53E8-E51F2B8A56F8}"/>
          </ac:picMkLst>
        </pc:picChg>
        <pc:picChg chg="add mod">
          <ac:chgData name="Omar Choudhry" userId="7e802f98-9170-4306-b59f-36dfa75ece39" providerId="ADAL" clId="{E0F7C695-17E7-5E4E-B5CD-BAA7CDB2B17E}" dt="2024-06-26T18:00:10.588" v="63" actId="1076"/>
          <ac:picMkLst>
            <pc:docMk/>
            <pc:sldMk cId="446695986" sldId="260"/>
            <ac:picMk id="5122" creationId="{EA1D6A46-5307-BB4C-C760-113ECBD891D5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1:47.480" v="71" actId="20577"/>
        <pc:sldMkLst>
          <pc:docMk/>
          <pc:sldMk cId="3013675794" sldId="261"/>
        </pc:sldMkLst>
        <pc:spChg chg="mod">
          <ac:chgData name="Omar Choudhry" userId="7e802f98-9170-4306-b59f-36dfa75ece39" providerId="ADAL" clId="{E0F7C695-17E7-5E4E-B5CD-BAA7CDB2B17E}" dt="2024-06-26T18:01:47.480" v="71" actId="20577"/>
          <ac:spMkLst>
            <pc:docMk/>
            <pc:sldMk cId="3013675794" sldId="261"/>
            <ac:spMk id="11" creationId="{CC13C3F4-AFB1-9435-7D0A-5E985F9E1D23}"/>
          </ac:spMkLst>
        </pc:spChg>
        <pc:picChg chg="add">
          <ac:chgData name="Omar Choudhry" userId="7e802f98-9170-4306-b59f-36dfa75ece39" providerId="ADAL" clId="{E0F7C695-17E7-5E4E-B5CD-BAA7CDB2B17E}" dt="2024-06-26T18:01:40.275" v="69"/>
          <ac:picMkLst>
            <pc:docMk/>
            <pc:sldMk cId="3013675794" sldId="261"/>
            <ac:picMk id="1026" creationId="{F995B143-530A-3FAD-BC6C-FED0B6B72F1E}"/>
          </ac:picMkLst>
        </pc:picChg>
        <pc:picChg chg="del">
          <ac:chgData name="Omar Choudhry" userId="7e802f98-9170-4306-b59f-36dfa75ece39" providerId="ADAL" clId="{E0F7C695-17E7-5E4E-B5CD-BAA7CDB2B17E}" dt="2024-06-26T18:01:39.580" v="68" actId="478"/>
          <ac:picMkLst>
            <pc:docMk/>
            <pc:sldMk cId="3013675794" sldId="261"/>
            <ac:picMk id="5122" creationId="{EA1D6A46-5307-BB4C-C760-113ECBD891D5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3:11.317" v="84"/>
        <pc:sldMkLst>
          <pc:docMk/>
          <pc:sldMk cId="3681868798" sldId="262"/>
        </pc:sldMkLst>
        <pc:spChg chg="add del mod">
          <ac:chgData name="Omar Choudhry" userId="7e802f98-9170-4306-b59f-36dfa75ece39" providerId="ADAL" clId="{E0F7C695-17E7-5E4E-B5CD-BAA7CDB2B17E}" dt="2024-06-26T18:03:11.317" v="84"/>
          <ac:spMkLst>
            <pc:docMk/>
            <pc:sldMk cId="3681868798" sldId="262"/>
            <ac:spMk id="2" creationId="{BECE2B47-FD9A-57BE-18A4-A9E1934EBA17}"/>
          </ac:spMkLst>
        </pc:spChg>
        <pc:spChg chg="mod">
          <ac:chgData name="Omar Choudhry" userId="7e802f98-9170-4306-b59f-36dfa75ece39" providerId="ADAL" clId="{E0F7C695-17E7-5E4E-B5CD-BAA7CDB2B17E}" dt="2024-06-26T18:03:09.352" v="82" actId="20577"/>
          <ac:spMkLst>
            <pc:docMk/>
            <pc:sldMk cId="3681868798" sldId="262"/>
            <ac:spMk id="11" creationId="{CC13C3F4-AFB1-9435-7D0A-5E985F9E1D23}"/>
          </ac:spMkLst>
        </pc:spChg>
        <pc:picChg chg="add mod">
          <ac:chgData name="Omar Choudhry" userId="7e802f98-9170-4306-b59f-36dfa75ece39" providerId="ADAL" clId="{E0F7C695-17E7-5E4E-B5CD-BAA7CDB2B17E}" dt="2024-06-26T18:03:06.017" v="80" actId="1076"/>
          <ac:picMkLst>
            <pc:docMk/>
            <pc:sldMk cId="3681868798" sldId="262"/>
            <ac:picMk id="2050" creationId="{9A90CC0C-713E-7DD1-CD56-3BFDC969E128}"/>
          </ac:picMkLst>
        </pc:picChg>
        <pc:picChg chg="del">
          <ac:chgData name="Omar Choudhry" userId="7e802f98-9170-4306-b59f-36dfa75ece39" providerId="ADAL" clId="{E0F7C695-17E7-5E4E-B5CD-BAA7CDB2B17E}" dt="2024-06-26T18:02:09.433" v="73" actId="478"/>
          <ac:picMkLst>
            <pc:docMk/>
            <pc:sldMk cId="3681868798" sldId="262"/>
            <ac:picMk id="5122" creationId="{EA1D6A46-5307-BB4C-C760-113ECBD891D5}"/>
          </ac:picMkLst>
        </pc:picChg>
      </pc:sldChg>
      <pc:sldChg chg="addSp delSp modSp add mod">
        <pc:chgData name="Omar Choudhry" userId="7e802f98-9170-4306-b59f-36dfa75ece39" providerId="ADAL" clId="{E0F7C695-17E7-5E4E-B5CD-BAA7CDB2B17E}" dt="2024-06-26T18:05:58.254" v="91" actId="20577"/>
        <pc:sldMkLst>
          <pc:docMk/>
          <pc:sldMk cId="582394474" sldId="263"/>
        </pc:sldMkLst>
        <pc:spChg chg="mod">
          <ac:chgData name="Omar Choudhry" userId="7e802f98-9170-4306-b59f-36dfa75ece39" providerId="ADAL" clId="{E0F7C695-17E7-5E4E-B5CD-BAA7CDB2B17E}" dt="2024-06-26T18:05:58.254" v="91" actId="20577"/>
          <ac:spMkLst>
            <pc:docMk/>
            <pc:sldMk cId="582394474" sldId="263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8:05:27.080" v="86" actId="478"/>
          <ac:picMkLst>
            <pc:docMk/>
            <pc:sldMk cId="582394474" sldId="263"/>
            <ac:picMk id="1026" creationId="{F995B143-530A-3FAD-BC6C-FED0B6B72F1E}"/>
          </ac:picMkLst>
        </pc:picChg>
        <pc:picChg chg="add mod">
          <ac:chgData name="Omar Choudhry" userId="7e802f98-9170-4306-b59f-36dfa75ece39" providerId="ADAL" clId="{E0F7C695-17E7-5E4E-B5CD-BAA7CDB2B17E}" dt="2024-06-26T18:05:31.466" v="89" actId="1076"/>
          <ac:picMkLst>
            <pc:docMk/>
            <pc:sldMk cId="582394474" sldId="263"/>
            <ac:picMk id="4098" creationId="{EA717042-98B9-FC1B-B444-0810B37ED269}"/>
          </ac:picMkLst>
        </pc:picChg>
      </pc:sldChg>
      <pc:sldChg chg="new del">
        <pc:chgData name="Omar Choudhry" userId="7e802f98-9170-4306-b59f-36dfa75ece39" providerId="ADAL" clId="{E0F7C695-17E7-5E4E-B5CD-BAA7CDB2B17E}" dt="2024-06-26T18:06:10.073" v="94" actId="2696"/>
        <pc:sldMkLst>
          <pc:docMk/>
          <pc:sldMk cId="2156284460" sldId="264"/>
        </pc:sldMkLst>
      </pc:sldChg>
      <pc:sldChg chg="addSp delSp modSp add mod">
        <pc:chgData name="Omar Choudhry" userId="7e802f98-9170-4306-b59f-36dfa75ece39" providerId="ADAL" clId="{E0F7C695-17E7-5E4E-B5CD-BAA7CDB2B17E}" dt="2024-06-26T18:10:50.567" v="102" actId="20577"/>
        <pc:sldMkLst>
          <pc:docMk/>
          <pc:sldMk cId="2486173710" sldId="264"/>
        </pc:sldMkLst>
        <pc:spChg chg="mod">
          <ac:chgData name="Omar Choudhry" userId="7e802f98-9170-4306-b59f-36dfa75ece39" providerId="ADAL" clId="{E0F7C695-17E7-5E4E-B5CD-BAA7CDB2B17E}" dt="2024-06-26T18:10:50.567" v="102" actId="20577"/>
          <ac:spMkLst>
            <pc:docMk/>
            <pc:sldMk cId="2486173710" sldId="264"/>
            <ac:spMk id="11" creationId="{CC13C3F4-AFB1-9435-7D0A-5E985F9E1D23}"/>
          </ac:spMkLst>
        </pc:spChg>
        <pc:picChg chg="del">
          <ac:chgData name="Omar Choudhry" userId="7e802f98-9170-4306-b59f-36dfa75ece39" providerId="ADAL" clId="{E0F7C695-17E7-5E4E-B5CD-BAA7CDB2B17E}" dt="2024-06-26T18:09:56.446" v="97" actId="478"/>
          <ac:picMkLst>
            <pc:docMk/>
            <pc:sldMk cId="2486173710" sldId="264"/>
            <ac:picMk id="4098" creationId="{EA717042-98B9-FC1B-B444-0810B37ED269}"/>
          </ac:picMkLst>
        </pc:picChg>
        <pc:picChg chg="add mod">
          <ac:chgData name="Omar Choudhry" userId="7e802f98-9170-4306-b59f-36dfa75ece39" providerId="ADAL" clId="{E0F7C695-17E7-5E4E-B5CD-BAA7CDB2B17E}" dt="2024-06-26T18:10:00.516" v="100" actId="1076"/>
          <ac:picMkLst>
            <pc:docMk/>
            <pc:sldMk cId="2486173710" sldId="264"/>
            <ac:picMk id="6146" creationId="{821ECF5D-ED35-EA96-3D55-AAC2691F07B9}"/>
          </ac:picMkLst>
        </pc:picChg>
      </pc:sldChg>
      <pc:sldChg chg="add del">
        <pc:chgData name="Omar Choudhry" userId="7e802f98-9170-4306-b59f-36dfa75ece39" providerId="ADAL" clId="{E0F7C695-17E7-5E4E-B5CD-BAA7CDB2B17E}" dt="2024-06-26T18:13:44.969" v="104" actId="2696"/>
        <pc:sldMkLst>
          <pc:docMk/>
          <pc:sldMk cId="682528750" sldId="265"/>
        </pc:sldMkLst>
      </pc:sldChg>
      <pc:sldChg chg="new del">
        <pc:chgData name="Omar Choudhry" userId="7e802f98-9170-4306-b59f-36dfa75ece39" providerId="ADAL" clId="{E0F7C695-17E7-5E4E-B5CD-BAA7CDB2B17E}" dt="2024-06-26T18:06:11.247" v="95" actId="2696"/>
        <pc:sldMkLst>
          <pc:docMk/>
          <pc:sldMk cId="282502466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d2723095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dd2723095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6.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r>
              <a:rPr lang="en-GB" b="1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Introduction to Cryptographic Techniques (30 mins)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**</a:t>
            </a:r>
            <a:endParaRPr lang="en-GB" dirty="0">
              <a:solidFill>
                <a:srgbClr val="FFFFFF"/>
              </a:solidFill>
              <a:effectLst/>
              <a:highlight>
                <a:srgbClr val="1F1F24"/>
              </a:highlight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Introduction to this area. This would give an overview of what happens in the entire encryption/decryption process. We will mention public and private cryptography.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Topics: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Cryptographic Techniques</a:t>
            </a:r>
          </a:p>
          <a:p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        </a:t>
            </a:r>
            <a:r>
              <a:rPr lang="en-GB" dirty="0">
                <a:solidFill>
                  <a:srgbClr val="BF8555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- </a:t>
            </a:r>
            <a:r>
              <a:rPr lang="en-GB" dirty="0">
                <a:solidFill>
                  <a:srgbClr val="FFFFFF"/>
                </a:solidFill>
                <a:effectLst/>
                <a:highlight>
                  <a:srgbClr val="1F1F24"/>
                </a:highlight>
                <a:latin typeface="Menlo" panose="020B0609030804020204" pitchFamily="49" charset="0"/>
              </a:rPr>
              <a:t>Public and Private Cryptography</a:t>
            </a:r>
          </a:p>
        </p:txBody>
      </p:sp>
      <p:sp>
        <p:nvSpPr>
          <p:cNvPr id="174" name="Google Shape;174;gdd27230959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61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3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15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157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8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27230959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dd27230959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dd27230959_2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16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ffee Break">
  <p:cSld name="6_Coffee Brea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13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Char char="–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 sz="18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 amt="1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1" descr="Oxmedica_transparen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68476" y="6356350"/>
            <a:ext cx="618324" cy="35576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twilio.com/en-us/blog/what-is-public-key-cryptography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cheapsslsecurity.com/p/what-is-public-key-and-private-key-cryptography-and-how-does-it-work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blockchain-council.org/blockchain/private-key-vs-public-key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twitter.com/ChrisStaud/status/1667132937677197312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researchgate.net/figure/Taxonomy-of-cryptography-techniques_fig4_318200344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geeksforgeeks.org/des-full-form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researchgate.net/figure/The-basic-AES-128-cryptographic-architecture_fig1_230853805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44000" cy="59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031812" y="5383724"/>
            <a:ext cx="5080376" cy="1067288"/>
          </a:xfrm>
          <a:prstGeom prst="rect">
            <a:avLst/>
          </a:prstGeom>
          <a:solidFill>
            <a:srgbClr val="A5A5A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chemeClr val="lt1"/>
                </a:solidFill>
                <a:latin typeface="Raleway" panose="020B0003030101060003" pitchFamily="34" charset="0"/>
                <a:ea typeface="Calibri"/>
                <a:cs typeface="Calibri"/>
                <a:sym typeface="Calibri"/>
              </a:rPr>
              <a:t>Introduction to Cryptographic Techniques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0F9F5973-F804-3A47-05C2-297C0479BA70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pic>
        <p:nvPicPr>
          <p:cNvPr id="2" name="Google Shape;218;p29">
            <a:extLst>
              <a:ext uri="{FF2B5EF4-FFF2-40B4-BE49-F238E27FC236}">
                <a16:creationId xmlns:a16="http://schemas.microsoft.com/office/drawing/2014/main" id="{D6167940-57D9-3190-5749-4E157B765E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https://www.twilio.com/en-us/blog/what-is-public-key-cryptography</a:t>
            </a:r>
            <a:r>
              <a:rPr lang="en-GB" sz="1050" dirty="0"/>
              <a:t> </a:t>
            </a:r>
          </a:p>
        </p:txBody>
      </p:sp>
      <p:pic>
        <p:nvPicPr>
          <p:cNvPr id="2" name="Picture 2" descr="What is Public Key Cryptography? | Twilio">
            <a:extLst>
              <a:ext uri="{FF2B5EF4-FFF2-40B4-BE49-F238E27FC236}">
                <a16:creationId xmlns:a16="http://schemas.microsoft.com/office/drawing/2014/main" id="{EC52FDC9-F336-6CCA-F760-CF727D37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" y="1382149"/>
            <a:ext cx="9022679" cy="36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3" y="5757591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https://cheapsslsecurity.com/p/what-is-public-key-and-private-key-cryptography-and-how-does-it-work/</a:t>
            </a:r>
            <a:r>
              <a:rPr lang="en-GB" sz="1050" dirty="0"/>
              <a:t> </a:t>
            </a:r>
          </a:p>
        </p:txBody>
      </p:sp>
      <p:pic>
        <p:nvPicPr>
          <p:cNvPr id="3074" name="Picture 2" descr="What is Public Key and Private Key Cryptography, and How Does It Work?">
            <a:extLst>
              <a:ext uri="{FF2B5EF4-FFF2-40B4-BE49-F238E27FC236}">
                <a16:creationId xmlns:a16="http://schemas.microsoft.com/office/drawing/2014/main" id="{176FDA9A-53AC-0873-53E8-E51F2B8A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24898"/>
            <a:ext cx="79248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5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https://www.blockchain-council.org/blockchain/private-key-vs-public-key/</a:t>
            </a:r>
            <a:r>
              <a:rPr lang="en-GB" sz="1050" dirty="0"/>
              <a:t> </a:t>
            </a:r>
          </a:p>
        </p:txBody>
      </p:sp>
      <p:pic>
        <p:nvPicPr>
          <p:cNvPr id="5122" name="Picture 2" descr="Private Key Vs Public Key">
            <a:extLst>
              <a:ext uri="{FF2B5EF4-FFF2-40B4-BE49-F238E27FC236}">
                <a16:creationId xmlns:a16="http://schemas.microsoft.com/office/drawing/2014/main" id="{EA1D6A46-5307-BB4C-C760-113ECBD8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4" y="256500"/>
            <a:ext cx="5501091" cy="550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https://twitter.com/ChrisStaud/status/1667132937677197312</a:t>
            </a:r>
            <a:r>
              <a:rPr lang="en-GB" sz="1050" dirty="0"/>
              <a:t> </a:t>
            </a:r>
          </a:p>
        </p:txBody>
      </p:sp>
      <p:pic>
        <p:nvPicPr>
          <p:cNvPr id="2050" name="Picture 2" descr="Chris Staudinger on X: &quot;Cryptography is an important technique in  Cybersecurity. Here are 3 must-know approaches to get you started: ———  First, what is Cryptography? Cryptography keeps text and data safe from">
            <a:extLst>
              <a:ext uri="{FF2B5EF4-FFF2-40B4-BE49-F238E27FC236}">
                <a16:creationId xmlns:a16="http://schemas.microsoft.com/office/drawing/2014/main" id="{9A90CC0C-713E-7DD1-CD56-3BFDC969E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3" b="11828"/>
          <a:stretch/>
        </p:blipFill>
        <p:spPr bwMode="auto">
          <a:xfrm>
            <a:off x="1578767" y="677316"/>
            <a:ext cx="5986463" cy="50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6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https://www.researchgate.net/figure/Taxonomy-of-cryptography-techniques_fig4_318200344</a:t>
            </a:r>
            <a:r>
              <a:rPr lang="en-GB" sz="1050" dirty="0"/>
              <a:t> </a:t>
            </a:r>
          </a:p>
        </p:txBody>
      </p:sp>
      <p:pic>
        <p:nvPicPr>
          <p:cNvPr id="1026" name="Picture 2" descr="Taxonomy of cryptography techniques. | Download Scientific Diagram">
            <a:extLst>
              <a:ext uri="{FF2B5EF4-FFF2-40B4-BE49-F238E27FC236}">
                <a16:creationId xmlns:a16="http://schemas.microsoft.com/office/drawing/2014/main" id="{F995B143-530A-3FAD-BC6C-FED0B6B7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222500"/>
            <a:ext cx="44958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7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https://www.geeksforgeeks.org/des-full-form/</a:t>
            </a:r>
            <a:r>
              <a:rPr lang="en-GB" sz="1050" dirty="0"/>
              <a:t> </a:t>
            </a:r>
          </a:p>
        </p:txBody>
      </p:sp>
      <p:pic>
        <p:nvPicPr>
          <p:cNvPr id="4098" name="Picture 2" descr="DES Full Form - GeeksforGeeks">
            <a:extLst>
              <a:ext uri="{FF2B5EF4-FFF2-40B4-BE49-F238E27FC236}">
                <a16:creationId xmlns:a16="http://schemas.microsoft.com/office/drawing/2014/main" id="{EA717042-98B9-FC1B-B444-0810B37ED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9" y="886935"/>
            <a:ext cx="8863781" cy="47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9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6502400"/>
            <a:ext cx="289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and white logo">
            <a:extLst>
              <a:ext uri="{FF2B5EF4-FFF2-40B4-BE49-F238E27FC236}">
                <a16:creationId xmlns:a16="http://schemas.microsoft.com/office/drawing/2014/main" id="{8A18D31F-DA7C-961D-FF10-30899E0AFFC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22635"/>
          <a:stretch/>
        </p:blipFill>
        <p:spPr>
          <a:xfrm>
            <a:off x="38711" y="6180684"/>
            <a:ext cx="1821728" cy="561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3C3F4-AFB1-9435-7D0A-5E985F9E1D23}"/>
              </a:ext>
            </a:extLst>
          </p:cNvPr>
          <p:cNvSpPr txBox="1"/>
          <p:nvPr/>
        </p:nvSpPr>
        <p:spPr>
          <a:xfrm>
            <a:off x="1025012" y="5926768"/>
            <a:ext cx="70939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hlinkClick r:id="rId5"/>
              </a:rPr>
              <a:t>https://www.researchgate.net/figure/The-basic-AES-128-cryptographic-architecture_fig1_230853805</a:t>
            </a:r>
            <a:r>
              <a:rPr lang="en-GB" sz="1050" dirty="0"/>
              <a:t> </a:t>
            </a:r>
          </a:p>
        </p:txBody>
      </p:sp>
      <p:pic>
        <p:nvPicPr>
          <p:cNvPr id="6146" name="Picture 2" descr="The basic AES-128 cryptographic architecture | Download Scientific Diagram">
            <a:extLst>
              <a:ext uri="{FF2B5EF4-FFF2-40B4-BE49-F238E27FC236}">
                <a16:creationId xmlns:a16="http://schemas.microsoft.com/office/drawing/2014/main" id="{821ECF5D-ED35-EA96-3D55-AAC2691F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08" y="115395"/>
            <a:ext cx="6152583" cy="56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7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150</Words>
  <Application>Microsoft Macintosh PowerPoint</Application>
  <PresentationFormat>On-screen Show (4:3)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Omar Choudhry</cp:lastModifiedBy>
  <cp:revision>114</cp:revision>
  <dcterms:modified xsi:type="dcterms:W3CDTF">2024-06-26T18:13:47Z</dcterms:modified>
</cp:coreProperties>
</file>