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6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4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75EA46-2ACC-3445-8DF4-5924FAF85B84}" v="17" dt="2024-06-25T20:45:39.143"/>
    <p1510:client id="{968CECAF-2F69-484F-A443-05F56352F758}" v="36" dt="2024-06-25T20:28:47.77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–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6"/>
    <p:restoredTop sz="70607"/>
  </p:normalViewPr>
  <p:slideViewPr>
    <p:cSldViewPr snapToGrid="0">
      <p:cViewPr varScale="1">
        <p:scale>
          <a:sx n="93" d="100"/>
          <a:sy n="93" d="100"/>
        </p:scale>
        <p:origin x="2216" y="208"/>
      </p:cViewPr>
      <p:guideLst>
        <p:guide orient="horz" pos="2186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ar Choudhry" userId="7e802f98-9170-4306-b59f-36dfa75ece39" providerId="ADAL" clId="{968CECAF-2F69-484F-A443-05F56352F758}"/>
    <pc:docChg chg="undo custSel addSld delSld modSld">
      <pc:chgData name="Omar Choudhry" userId="7e802f98-9170-4306-b59f-36dfa75ece39" providerId="ADAL" clId="{968CECAF-2F69-484F-A443-05F56352F758}" dt="2024-06-25T20:28:51.084" v="90" actId="1076"/>
      <pc:docMkLst>
        <pc:docMk/>
      </pc:docMkLst>
      <pc:sldChg chg="addSp delSp modSp mod modNotesTx">
        <pc:chgData name="Omar Choudhry" userId="7e802f98-9170-4306-b59f-36dfa75ece39" providerId="ADAL" clId="{968CECAF-2F69-484F-A443-05F56352F758}" dt="2024-06-25T20:24:56.748" v="35" actId="20577"/>
        <pc:sldMkLst>
          <pc:docMk/>
          <pc:sldMk cId="0" sldId="256"/>
        </pc:sldMkLst>
        <pc:spChg chg="mod">
          <ac:chgData name="Omar Choudhry" userId="7e802f98-9170-4306-b59f-36dfa75ece39" providerId="ADAL" clId="{968CECAF-2F69-484F-A443-05F56352F758}" dt="2024-06-25T20:24:56.748" v="35" actId="20577"/>
          <ac:spMkLst>
            <pc:docMk/>
            <pc:sldMk cId="0" sldId="256"/>
            <ac:spMk id="177" creationId="{00000000-0000-0000-0000-000000000000}"/>
          </ac:spMkLst>
        </pc:spChg>
        <pc:spChg chg="del">
          <ac:chgData name="Omar Choudhry" userId="7e802f98-9170-4306-b59f-36dfa75ece39" providerId="ADAL" clId="{968CECAF-2F69-484F-A443-05F56352F758}" dt="2024-06-25T20:24:13.889" v="13" actId="478"/>
          <ac:spMkLst>
            <pc:docMk/>
            <pc:sldMk cId="0" sldId="256"/>
            <ac:spMk id="178" creationId="{00000000-0000-0000-0000-000000000000}"/>
          </ac:spMkLst>
        </pc:spChg>
        <pc:picChg chg="add mod">
          <ac:chgData name="Omar Choudhry" userId="7e802f98-9170-4306-b59f-36dfa75ece39" providerId="ADAL" clId="{968CECAF-2F69-484F-A443-05F56352F758}" dt="2024-06-25T20:24:14.084" v="14"/>
          <ac:picMkLst>
            <pc:docMk/>
            <pc:sldMk cId="0" sldId="256"/>
            <ac:picMk id="2" creationId="{D6167940-57D9-3190-5749-4E157B765EFE}"/>
          </ac:picMkLst>
        </pc:picChg>
      </pc:sldChg>
      <pc:sldChg chg="addSp delSp modSp mod modNotesTx">
        <pc:chgData name="Omar Choudhry" userId="7e802f98-9170-4306-b59f-36dfa75ece39" providerId="ADAL" clId="{968CECAF-2F69-484F-A443-05F56352F758}" dt="2024-06-25T20:28:02.247" v="79" actId="1076"/>
        <pc:sldMkLst>
          <pc:docMk/>
          <pc:sldMk cId="0" sldId="257"/>
        </pc:sldMkLst>
        <pc:spChg chg="add del mod">
          <ac:chgData name="Omar Choudhry" userId="7e802f98-9170-4306-b59f-36dfa75ece39" providerId="ADAL" clId="{968CECAF-2F69-484F-A443-05F56352F758}" dt="2024-06-25T20:23:58.979" v="10" actId="478"/>
          <ac:spMkLst>
            <pc:docMk/>
            <pc:sldMk cId="0" sldId="257"/>
            <ac:spMk id="4" creationId="{CFB1A4A9-302A-3663-099D-E4BB22659BFA}"/>
          </ac:spMkLst>
        </pc:spChg>
        <pc:spChg chg="del">
          <ac:chgData name="Omar Choudhry" userId="7e802f98-9170-4306-b59f-36dfa75ece39" providerId="ADAL" clId="{968CECAF-2F69-484F-A443-05F56352F758}" dt="2024-06-25T20:23:56.853" v="8" actId="478"/>
          <ac:spMkLst>
            <pc:docMk/>
            <pc:sldMk cId="0" sldId="257"/>
            <ac:spMk id="5" creationId="{04270E87-877B-DFA6-CE80-C90239A1CF60}"/>
          </ac:spMkLst>
        </pc:spChg>
        <pc:spChg chg="add del">
          <ac:chgData name="Omar Choudhry" userId="7e802f98-9170-4306-b59f-36dfa75ece39" providerId="ADAL" clId="{968CECAF-2F69-484F-A443-05F56352F758}" dt="2024-06-25T20:26:09.955" v="40" actId="22"/>
          <ac:spMkLst>
            <pc:docMk/>
            <pc:sldMk cId="0" sldId="257"/>
            <ac:spMk id="8" creationId="{765758A6-9B5E-C21E-9B84-FDCDE98178F1}"/>
          </ac:spMkLst>
        </pc:spChg>
        <pc:spChg chg="add mod">
          <ac:chgData name="Omar Choudhry" userId="7e802f98-9170-4306-b59f-36dfa75ece39" providerId="ADAL" clId="{968CECAF-2F69-484F-A443-05F56352F758}" dt="2024-06-25T20:27:56.906" v="78" actId="20577"/>
          <ac:spMkLst>
            <pc:docMk/>
            <pc:sldMk cId="0" sldId="257"/>
            <ac:spMk id="11" creationId="{CC13C3F4-AFB1-9435-7D0A-5E985F9E1D23}"/>
          </ac:spMkLst>
        </pc:spChg>
        <pc:spChg chg="del">
          <ac:chgData name="Omar Choudhry" userId="7e802f98-9170-4306-b59f-36dfa75ece39" providerId="ADAL" clId="{968CECAF-2F69-484F-A443-05F56352F758}" dt="2024-06-25T20:23:56.853" v="8" actId="478"/>
          <ac:spMkLst>
            <pc:docMk/>
            <pc:sldMk cId="0" sldId="257"/>
            <ac:spMk id="185" creationId="{00000000-0000-0000-0000-000000000000}"/>
          </ac:spMkLst>
        </pc:spChg>
        <pc:spChg chg="del">
          <ac:chgData name="Omar Choudhry" userId="7e802f98-9170-4306-b59f-36dfa75ece39" providerId="ADAL" clId="{968CECAF-2F69-484F-A443-05F56352F758}" dt="2024-06-25T20:23:56.853" v="8" actId="478"/>
          <ac:spMkLst>
            <pc:docMk/>
            <pc:sldMk cId="0" sldId="257"/>
            <ac:spMk id="186" creationId="{00000000-0000-0000-0000-000000000000}"/>
          </ac:spMkLst>
        </pc:spChg>
        <pc:grpChg chg="del">
          <ac:chgData name="Omar Choudhry" userId="7e802f98-9170-4306-b59f-36dfa75ece39" providerId="ADAL" clId="{968CECAF-2F69-484F-A443-05F56352F758}" dt="2024-06-25T20:23:56.853" v="8" actId="478"/>
          <ac:grpSpMkLst>
            <pc:docMk/>
            <pc:sldMk cId="0" sldId="257"/>
            <ac:grpSpMk id="187" creationId="{00000000-0000-0000-0000-000000000000}"/>
          </ac:grpSpMkLst>
        </pc:grpChg>
        <pc:picChg chg="del">
          <ac:chgData name="Omar Choudhry" userId="7e802f98-9170-4306-b59f-36dfa75ece39" providerId="ADAL" clId="{968CECAF-2F69-484F-A443-05F56352F758}" dt="2024-06-25T20:24:06.428" v="11" actId="478"/>
          <ac:picMkLst>
            <pc:docMk/>
            <pc:sldMk cId="0" sldId="257"/>
            <ac:picMk id="2" creationId="{F3E8AA84-7C5B-43A7-A82A-54EF04D06C5B}"/>
          </ac:picMkLst>
        </pc:picChg>
        <pc:picChg chg="add mod">
          <ac:chgData name="Omar Choudhry" userId="7e802f98-9170-4306-b59f-36dfa75ece39" providerId="ADAL" clId="{968CECAF-2F69-484F-A443-05F56352F758}" dt="2024-06-25T20:24:06.846" v="12"/>
          <ac:picMkLst>
            <pc:docMk/>
            <pc:sldMk cId="0" sldId="257"/>
            <ac:picMk id="6" creationId="{8A18D31F-DA7C-961D-FF10-30899E0AFFC6}"/>
          </ac:picMkLst>
        </pc:picChg>
        <pc:picChg chg="del">
          <ac:chgData name="Omar Choudhry" userId="7e802f98-9170-4306-b59f-36dfa75ece39" providerId="ADAL" clId="{968CECAF-2F69-484F-A443-05F56352F758}" dt="2024-06-25T20:23:56.853" v="8" actId="478"/>
          <ac:picMkLst>
            <pc:docMk/>
            <pc:sldMk cId="0" sldId="257"/>
            <ac:picMk id="9" creationId="{63ADBDBC-4F5F-7984-8429-8FE438C2FEC7}"/>
          </ac:picMkLst>
        </pc:picChg>
        <pc:picChg chg="del">
          <ac:chgData name="Omar Choudhry" userId="7e802f98-9170-4306-b59f-36dfa75ece39" providerId="ADAL" clId="{968CECAF-2F69-484F-A443-05F56352F758}" dt="2024-06-25T20:23:56.853" v="8" actId="478"/>
          <ac:picMkLst>
            <pc:docMk/>
            <pc:sldMk cId="0" sldId="257"/>
            <ac:picMk id="184" creationId="{00000000-0000-0000-0000-000000000000}"/>
          </ac:picMkLst>
        </pc:picChg>
        <pc:picChg chg="add mod">
          <ac:chgData name="Omar Choudhry" userId="7e802f98-9170-4306-b59f-36dfa75ece39" providerId="ADAL" clId="{968CECAF-2F69-484F-A443-05F56352F758}" dt="2024-06-25T20:28:02.247" v="79" actId="1076"/>
          <ac:picMkLst>
            <pc:docMk/>
            <pc:sldMk cId="0" sldId="257"/>
            <ac:picMk id="1026" creationId="{F7C4B1F7-9951-8FCF-EA34-5933196EDA14}"/>
          </ac:picMkLst>
        </pc:picChg>
        <pc:picChg chg="add mod">
          <ac:chgData name="Omar Choudhry" userId="7e802f98-9170-4306-b59f-36dfa75ece39" providerId="ADAL" clId="{968CECAF-2F69-484F-A443-05F56352F758}" dt="2024-06-25T20:28:02.247" v="79" actId="1076"/>
          <ac:picMkLst>
            <pc:docMk/>
            <pc:sldMk cId="0" sldId="257"/>
            <ac:picMk id="1028" creationId="{27D9F822-C75E-A2B7-C222-82FAC50619C8}"/>
          </ac:picMkLst>
        </pc:picChg>
      </pc:sldChg>
      <pc:sldChg chg="addSp delSp modSp add mod">
        <pc:chgData name="Omar Choudhry" userId="7e802f98-9170-4306-b59f-36dfa75ece39" providerId="ADAL" clId="{968CECAF-2F69-484F-A443-05F56352F758}" dt="2024-06-25T20:28:51.084" v="90" actId="1076"/>
        <pc:sldMkLst>
          <pc:docMk/>
          <pc:sldMk cId="3291676633" sldId="258"/>
        </pc:sldMkLst>
        <pc:spChg chg="mod">
          <ac:chgData name="Omar Choudhry" userId="7e802f98-9170-4306-b59f-36dfa75ece39" providerId="ADAL" clId="{968CECAF-2F69-484F-A443-05F56352F758}" dt="2024-06-25T20:28:51.084" v="90" actId="1076"/>
          <ac:spMkLst>
            <pc:docMk/>
            <pc:sldMk cId="3291676633" sldId="258"/>
            <ac:spMk id="11" creationId="{CC13C3F4-AFB1-9435-7D0A-5E985F9E1D23}"/>
          </ac:spMkLst>
        </pc:spChg>
        <pc:picChg chg="del">
          <ac:chgData name="Omar Choudhry" userId="7e802f98-9170-4306-b59f-36dfa75ece39" providerId="ADAL" clId="{968CECAF-2F69-484F-A443-05F56352F758}" dt="2024-06-25T20:28:36.390" v="81" actId="478"/>
          <ac:picMkLst>
            <pc:docMk/>
            <pc:sldMk cId="3291676633" sldId="258"/>
            <ac:picMk id="1026" creationId="{F7C4B1F7-9951-8FCF-EA34-5933196EDA14}"/>
          </ac:picMkLst>
        </pc:picChg>
        <pc:picChg chg="del">
          <ac:chgData name="Omar Choudhry" userId="7e802f98-9170-4306-b59f-36dfa75ece39" providerId="ADAL" clId="{968CECAF-2F69-484F-A443-05F56352F758}" dt="2024-06-25T20:28:36.390" v="81" actId="478"/>
          <ac:picMkLst>
            <pc:docMk/>
            <pc:sldMk cId="3291676633" sldId="258"/>
            <ac:picMk id="1028" creationId="{27D9F822-C75E-A2B7-C222-82FAC50619C8}"/>
          </ac:picMkLst>
        </pc:picChg>
        <pc:picChg chg="add mod">
          <ac:chgData name="Omar Choudhry" userId="7e802f98-9170-4306-b59f-36dfa75ece39" providerId="ADAL" clId="{968CECAF-2F69-484F-A443-05F56352F758}" dt="2024-06-25T20:28:41.589" v="86" actId="1076"/>
          <ac:picMkLst>
            <pc:docMk/>
            <pc:sldMk cId="3291676633" sldId="258"/>
            <ac:picMk id="3074" creationId="{8AA9E439-B8E3-9A67-8AB4-69EE62E8A4B7}"/>
          </ac:picMkLst>
        </pc:picChg>
      </pc:sldChg>
      <pc:sldChg chg="del">
        <pc:chgData name="Omar Choudhry" userId="7e802f98-9170-4306-b59f-36dfa75ece39" providerId="ADAL" clId="{968CECAF-2F69-484F-A443-05F56352F758}" dt="2024-06-25T20:23:50.659" v="5" actId="2696"/>
        <pc:sldMkLst>
          <pc:docMk/>
          <pc:sldMk cId="3468897361" sldId="504"/>
        </pc:sldMkLst>
      </pc:sldChg>
      <pc:sldChg chg="del">
        <pc:chgData name="Omar Choudhry" userId="7e802f98-9170-4306-b59f-36dfa75ece39" providerId="ADAL" clId="{968CECAF-2F69-484F-A443-05F56352F758}" dt="2024-06-25T20:23:50.620" v="2" actId="2696"/>
        <pc:sldMkLst>
          <pc:docMk/>
          <pc:sldMk cId="1034782930" sldId="542"/>
        </pc:sldMkLst>
      </pc:sldChg>
      <pc:sldChg chg="del">
        <pc:chgData name="Omar Choudhry" userId="7e802f98-9170-4306-b59f-36dfa75ece39" providerId="ADAL" clId="{968CECAF-2F69-484F-A443-05F56352F758}" dt="2024-06-25T20:23:50.618" v="1" actId="2696"/>
        <pc:sldMkLst>
          <pc:docMk/>
          <pc:sldMk cId="3744580037" sldId="543"/>
        </pc:sldMkLst>
      </pc:sldChg>
      <pc:sldChg chg="del">
        <pc:chgData name="Omar Choudhry" userId="7e802f98-9170-4306-b59f-36dfa75ece39" providerId="ADAL" clId="{968CECAF-2F69-484F-A443-05F56352F758}" dt="2024-06-25T20:23:50.645" v="4" actId="2696"/>
        <pc:sldMkLst>
          <pc:docMk/>
          <pc:sldMk cId="2646212585" sldId="544"/>
        </pc:sldMkLst>
      </pc:sldChg>
      <pc:sldMasterChg chg="delSldLayout">
        <pc:chgData name="Omar Choudhry" userId="7e802f98-9170-4306-b59f-36dfa75ece39" providerId="ADAL" clId="{968CECAF-2F69-484F-A443-05F56352F758}" dt="2024-06-25T20:23:50.660" v="6" actId="2696"/>
        <pc:sldMasterMkLst>
          <pc:docMk/>
          <pc:sldMasterMk cId="0" sldId="2147483673"/>
        </pc:sldMasterMkLst>
        <pc:sldLayoutChg chg="del">
          <pc:chgData name="Omar Choudhry" userId="7e802f98-9170-4306-b59f-36dfa75ece39" providerId="ADAL" clId="{968CECAF-2F69-484F-A443-05F56352F758}" dt="2024-06-25T20:23:50.620" v="3" actId="2696"/>
          <pc:sldLayoutMkLst>
            <pc:docMk/>
            <pc:sldMasterMk cId="0" sldId="2147483673"/>
            <pc:sldLayoutMk cId="0" sldId="2147483650"/>
          </pc:sldLayoutMkLst>
        </pc:sldLayoutChg>
        <pc:sldLayoutChg chg="del">
          <pc:chgData name="Omar Choudhry" userId="7e802f98-9170-4306-b59f-36dfa75ece39" providerId="ADAL" clId="{968CECAF-2F69-484F-A443-05F56352F758}" dt="2024-06-25T20:23:50.660" v="6" actId="2696"/>
          <pc:sldLayoutMkLst>
            <pc:docMk/>
            <pc:sldMasterMk cId="0" sldId="2147483673"/>
            <pc:sldLayoutMk cId="979002395" sldId="2147483675"/>
          </pc:sldLayoutMkLst>
        </pc:sldLayoutChg>
      </pc:sldMasterChg>
    </pc:docChg>
  </pc:docChgLst>
  <pc:docChgLst>
    <pc:chgData name="Omar Choudhry" userId="7e802f98-9170-4306-b59f-36dfa75ece39" providerId="ADAL" clId="{5E20AFDE-3674-0344-A709-2F60094175C7}"/>
    <pc:docChg chg="undo redo custSel addSld delSld modSld sldOrd">
      <pc:chgData name="Omar Choudhry" userId="7e802f98-9170-4306-b59f-36dfa75ece39" providerId="ADAL" clId="{5E20AFDE-3674-0344-A709-2F60094175C7}" dt="2024-05-26T15:38:20.009" v="1826" actId="20577"/>
      <pc:docMkLst>
        <pc:docMk/>
      </pc:docMkLst>
      <pc:sldChg chg="modSp mod">
        <pc:chgData name="Omar Choudhry" userId="7e802f98-9170-4306-b59f-36dfa75ece39" providerId="ADAL" clId="{5E20AFDE-3674-0344-A709-2F60094175C7}" dt="2024-05-25T02:08:35.396" v="1571" actId="34136"/>
        <pc:sldMkLst>
          <pc:docMk/>
          <pc:sldMk cId="0" sldId="256"/>
        </pc:sldMkLst>
        <pc:spChg chg="mod">
          <ac:chgData name="Omar Choudhry" userId="7e802f98-9170-4306-b59f-36dfa75ece39" providerId="ADAL" clId="{5E20AFDE-3674-0344-A709-2F60094175C7}" dt="2024-05-24T15:56:30.883" v="7" actId="20577"/>
          <ac:spMkLst>
            <pc:docMk/>
            <pc:sldMk cId="0" sldId="256"/>
            <ac:spMk id="177" creationId="{00000000-0000-0000-0000-000000000000}"/>
          </ac:spMkLst>
        </pc:spChg>
        <pc:picChg chg="mod">
          <ac:chgData name="Omar Choudhry" userId="7e802f98-9170-4306-b59f-36dfa75ece39" providerId="ADAL" clId="{5E20AFDE-3674-0344-A709-2F60094175C7}" dt="2024-05-25T02:08:35.396" v="1571" actId="34136"/>
          <ac:picMkLst>
            <pc:docMk/>
            <pc:sldMk cId="0" sldId="256"/>
            <ac:picMk id="6" creationId="{0F9F5973-F804-3A47-05C2-297C0479BA70}"/>
          </ac:picMkLst>
        </pc:picChg>
      </pc:sldChg>
      <pc:sldChg chg="addSp delSp modSp mod modNotesTx">
        <pc:chgData name="Omar Choudhry" userId="7e802f98-9170-4306-b59f-36dfa75ece39" providerId="ADAL" clId="{5E20AFDE-3674-0344-A709-2F60094175C7}" dt="2024-05-26T15:38:20.009" v="1826" actId="20577"/>
        <pc:sldMkLst>
          <pc:docMk/>
          <pc:sldMk cId="0" sldId="257"/>
        </pc:sldMkLst>
        <pc:spChg chg="add del mod">
          <ac:chgData name="Omar Choudhry" userId="7e802f98-9170-4306-b59f-36dfa75ece39" providerId="ADAL" clId="{5E20AFDE-3674-0344-A709-2F60094175C7}" dt="2024-05-24T15:56:38.381" v="10"/>
          <ac:spMkLst>
            <pc:docMk/>
            <pc:sldMk cId="0" sldId="257"/>
            <ac:spMk id="3" creationId="{B6646085-E641-9257-5F8E-CB1F1E5D9B46}"/>
          </ac:spMkLst>
        </pc:spChg>
        <pc:spChg chg="add del mod">
          <ac:chgData name="Omar Choudhry" userId="7e802f98-9170-4306-b59f-36dfa75ece39" providerId="ADAL" clId="{5E20AFDE-3674-0344-A709-2F60094175C7}" dt="2024-05-24T16:14:14.285" v="394"/>
          <ac:spMkLst>
            <pc:docMk/>
            <pc:sldMk cId="0" sldId="257"/>
            <ac:spMk id="4" creationId="{FAF4D0EC-B9C4-1C2D-2BCC-5D03F1533B63}"/>
          </ac:spMkLst>
        </pc:spChg>
        <pc:spChg chg="add mod">
          <ac:chgData name="Omar Choudhry" userId="7e802f98-9170-4306-b59f-36dfa75ece39" providerId="ADAL" clId="{5E20AFDE-3674-0344-A709-2F60094175C7}" dt="2024-05-26T15:37:13.065" v="1747" actId="20577"/>
          <ac:spMkLst>
            <pc:docMk/>
            <pc:sldMk cId="0" sldId="257"/>
            <ac:spMk id="5" creationId="{04270E87-877B-DFA6-CE80-C90239A1CF60}"/>
          </ac:spMkLst>
        </pc:spChg>
        <pc:spChg chg="add del">
          <ac:chgData name="Omar Choudhry" userId="7e802f98-9170-4306-b59f-36dfa75ece39" providerId="ADAL" clId="{5E20AFDE-3674-0344-A709-2F60094175C7}" dt="2024-05-24T18:26:25.373" v="1247" actId="22"/>
          <ac:spMkLst>
            <pc:docMk/>
            <pc:sldMk cId="0" sldId="257"/>
            <ac:spMk id="7" creationId="{97301062-056E-0FE7-F35C-9FE57F6C8806}"/>
          </ac:spMkLst>
        </pc:spChg>
        <pc:spChg chg="add del mod">
          <ac:chgData name="Omar Choudhry" userId="7e802f98-9170-4306-b59f-36dfa75ece39" providerId="ADAL" clId="{5E20AFDE-3674-0344-A709-2F60094175C7}" dt="2024-05-25T01:47:00.754" v="1378"/>
          <ac:spMkLst>
            <pc:docMk/>
            <pc:sldMk cId="0" sldId="257"/>
            <ac:spMk id="10" creationId="{D55BFBC8-0A75-DC3C-3C2E-0C11AD4FC695}"/>
          </ac:spMkLst>
        </pc:spChg>
        <pc:spChg chg="mod">
          <ac:chgData name="Omar Choudhry" userId="7e802f98-9170-4306-b59f-36dfa75ece39" providerId="ADAL" clId="{5E20AFDE-3674-0344-A709-2F60094175C7}" dt="2024-05-24T17:23:05.199" v="925" actId="20577"/>
          <ac:spMkLst>
            <pc:docMk/>
            <pc:sldMk cId="0" sldId="257"/>
            <ac:spMk id="186" creationId="{00000000-0000-0000-0000-000000000000}"/>
          </ac:spMkLst>
        </pc:spChg>
        <pc:picChg chg="add mod">
          <ac:chgData name="Omar Choudhry" userId="7e802f98-9170-4306-b59f-36dfa75ece39" providerId="ADAL" clId="{5E20AFDE-3674-0344-A709-2F60094175C7}" dt="2024-05-25T00:49:48.997" v="1287" actId="1076"/>
          <ac:picMkLst>
            <pc:docMk/>
            <pc:sldMk cId="0" sldId="257"/>
            <ac:picMk id="9" creationId="{63ADBDBC-4F5F-7984-8429-8FE438C2FEC7}"/>
          </ac:picMkLst>
        </pc:picChg>
        <pc:picChg chg="add del mod">
          <ac:chgData name="Omar Choudhry" userId="7e802f98-9170-4306-b59f-36dfa75ece39" providerId="ADAL" clId="{5E20AFDE-3674-0344-A709-2F60094175C7}" dt="2024-05-25T02:07:23.669" v="1558" actId="21"/>
          <ac:picMkLst>
            <pc:docMk/>
            <pc:sldMk cId="0" sldId="257"/>
            <ac:picMk id="12" creationId="{3F325757-F70C-8155-08E6-47A6D05AD0FA}"/>
          </ac:picMkLst>
        </pc:picChg>
      </pc:sldChg>
      <pc:sldChg chg="addSp modSp mod modNotesTx">
        <pc:chgData name="Omar Choudhry" userId="7e802f98-9170-4306-b59f-36dfa75ece39" providerId="ADAL" clId="{5E20AFDE-3674-0344-A709-2F60094175C7}" dt="2024-05-25T13:31:41.524" v="1711" actId="20577"/>
        <pc:sldMkLst>
          <pc:docMk/>
          <pc:sldMk cId="3468897361" sldId="504"/>
        </pc:sldMkLst>
        <pc:spChg chg="add mod">
          <ac:chgData name="Omar Choudhry" userId="7e802f98-9170-4306-b59f-36dfa75ece39" providerId="ADAL" clId="{5E20AFDE-3674-0344-A709-2F60094175C7}" dt="2024-05-24T18:23:40.074" v="1092" actId="113"/>
          <ac:spMkLst>
            <pc:docMk/>
            <pc:sldMk cId="3468897361" sldId="504"/>
            <ac:spMk id="2" creationId="{FC5C5AC0-459F-7D76-E218-2A2C368F9AB7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32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33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34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35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36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37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38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39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40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41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42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43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44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45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46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47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48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49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50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51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52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53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54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55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56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57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58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59" creationId="{00000000-0000-0000-0000-000000000000}"/>
          </ac:spMkLst>
        </pc:spChg>
        <pc:grpChg chg="mod">
          <ac:chgData name="Omar Choudhry" userId="7e802f98-9170-4306-b59f-36dfa75ece39" providerId="ADAL" clId="{5E20AFDE-3674-0344-A709-2F60094175C7}" dt="2024-05-24T16:13:47.888" v="371" actId="1076"/>
          <ac:grpSpMkLst>
            <pc:docMk/>
            <pc:sldMk cId="3468897361" sldId="504"/>
            <ac:grpSpMk id="31" creationId="{00000000-0000-0000-0000-000000000000}"/>
          </ac:grpSpMkLst>
        </pc:grpChg>
      </pc:sldChg>
      <pc:sldChg chg="addSp delSp modSp mod">
        <pc:chgData name="Omar Choudhry" userId="7e802f98-9170-4306-b59f-36dfa75ece39" providerId="ADAL" clId="{5E20AFDE-3674-0344-A709-2F60094175C7}" dt="2024-05-25T02:41:47.071" v="1598" actId="478"/>
        <pc:sldMkLst>
          <pc:docMk/>
          <pc:sldMk cId="1034782930" sldId="542"/>
        </pc:sldMkLst>
        <pc:spChg chg="add del mod">
          <ac:chgData name="Omar Choudhry" userId="7e802f98-9170-4306-b59f-36dfa75ece39" providerId="ADAL" clId="{5E20AFDE-3674-0344-A709-2F60094175C7}" dt="2024-05-24T17:28:40.367" v="1019" actId="478"/>
          <ac:spMkLst>
            <pc:docMk/>
            <pc:sldMk cId="1034782930" sldId="542"/>
            <ac:spMk id="2" creationId="{73973026-588B-3278-C5C3-AD68B115F9DC}"/>
          </ac:spMkLst>
        </pc:spChg>
        <pc:spChg chg="mod">
          <ac:chgData name="Omar Choudhry" userId="7e802f98-9170-4306-b59f-36dfa75ece39" providerId="ADAL" clId="{5E20AFDE-3674-0344-A709-2F60094175C7}" dt="2024-05-24T17:28:33.023" v="1001" actId="14100"/>
          <ac:spMkLst>
            <pc:docMk/>
            <pc:sldMk cId="1034782930" sldId="542"/>
            <ac:spMk id="860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7:28:33.023" v="1001" actId="14100"/>
          <ac:spMkLst>
            <pc:docMk/>
            <pc:sldMk cId="1034782930" sldId="542"/>
            <ac:spMk id="861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7:28:33.023" v="1001" actId="14100"/>
          <ac:spMkLst>
            <pc:docMk/>
            <pc:sldMk cId="1034782930" sldId="542"/>
            <ac:spMk id="862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7:28:33.023" v="1001" actId="14100"/>
          <ac:spMkLst>
            <pc:docMk/>
            <pc:sldMk cId="1034782930" sldId="542"/>
            <ac:spMk id="863" creationId="{00000000-0000-0000-0000-000000000000}"/>
          </ac:spMkLst>
        </pc:spChg>
        <pc:grpChg chg="mod">
          <ac:chgData name="Omar Choudhry" userId="7e802f98-9170-4306-b59f-36dfa75ece39" providerId="ADAL" clId="{5E20AFDE-3674-0344-A709-2F60094175C7}" dt="2024-05-24T17:28:33.023" v="1001" actId="14100"/>
          <ac:grpSpMkLst>
            <pc:docMk/>
            <pc:sldMk cId="1034782930" sldId="542"/>
            <ac:grpSpMk id="865" creationId="{00000000-0000-0000-0000-000000000000}"/>
          </ac:grpSpMkLst>
        </pc:grpChg>
        <pc:picChg chg="add mod modCrop">
          <ac:chgData name="Omar Choudhry" userId="7e802f98-9170-4306-b59f-36dfa75ece39" providerId="ADAL" clId="{5E20AFDE-3674-0344-A709-2F60094175C7}" dt="2024-05-25T02:41:02.930" v="1595" actId="1076"/>
          <ac:picMkLst>
            <pc:docMk/>
            <pc:sldMk cId="1034782930" sldId="542"/>
            <ac:picMk id="5" creationId="{10F39F94-848D-1E43-6CB5-AE009EF6CAB9}"/>
          </ac:picMkLst>
        </pc:picChg>
        <pc:picChg chg="add del mod">
          <ac:chgData name="Omar Choudhry" userId="7e802f98-9170-4306-b59f-36dfa75ece39" providerId="ADAL" clId="{5E20AFDE-3674-0344-A709-2F60094175C7}" dt="2024-05-24T17:28:38.306" v="1007"/>
          <ac:picMkLst>
            <pc:docMk/>
            <pc:sldMk cId="1034782930" sldId="542"/>
            <ac:picMk id="6" creationId="{1C939878-79B3-A3B9-A630-C94582E874B6}"/>
          </ac:picMkLst>
        </pc:picChg>
        <pc:picChg chg="add mod">
          <ac:chgData name="Omar Choudhry" userId="7e802f98-9170-4306-b59f-36dfa75ece39" providerId="ADAL" clId="{5E20AFDE-3674-0344-A709-2F60094175C7}" dt="2024-05-25T02:41:03.013" v="1596" actId="1076"/>
          <ac:picMkLst>
            <pc:docMk/>
            <pc:sldMk cId="1034782930" sldId="542"/>
            <ac:picMk id="8" creationId="{320972DF-5B42-F2AF-0764-8250185B7B84}"/>
          </ac:picMkLst>
        </pc:picChg>
        <pc:picChg chg="add del mod">
          <ac:chgData name="Omar Choudhry" userId="7e802f98-9170-4306-b59f-36dfa75ece39" providerId="ADAL" clId="{5E20AFDE-3674-0344-A709-2F60094175C7}" dt="2024-05-25T02:41:47.071" v="1598" actId="478"/>
          <ac:picMkLst>
            <pc:docMk/>
            <pc:sldMk cId="1034782930" sldId="542"/>
            <ac:picMk id="9" creationId="{73626162-1037-4F36-DE9F-C99E6EB92183}"/>
          </ac:picMkLst>
        </pc:picChg>
        <pc:picChg chg="mod">
          <ac:chgData name="Omar Choudhry" userId="7e802f98-9170-4306-b59f-36dfa75ece39" providerId="ADAL" clId="{5E20AFDE-3674-0344-A709-2F60094175C7}" dt="2024-05-24T17:28:33.490" v="1002" actId="1076"/>
          <ac:picMkLst>
            <pc:docMk/>
            <pc:sldMk cId="1034782930" sldId="542"/>
            <ac:picMk id="859" creationId="{00000000-0000-0000-0000-000000000000}"/>
          </ac:picMkLst>
        </pc:picChg>
      </pc:sldChg>
      <pc:sldChg chg="addSp delSp modSp add del mod modNotesTx">
        <pc:chgData name="Omar Choudhry" userId="7e802f98-9170-4306-b59f-36dfa75ece39" providerId="ADAL" clId="{5E20AFDE-3674-0344-A709-2F60094175C7}" dt="2024-05-24T17:23:02.940" v="919" actId="2696"/>
        <pc:sldMkLst>
          <pc:docMk/>
          <pc:sldMk cId="2413919499" sldId="543"/>
        </pc:sldMkLst>
        <pc:spChg chg="add mod">
          <ac:chgData name="Omar Choudhry" userId="7e802f98-9170-4306-b59f-36dfa75ece39" providerId="ADAL" clId="{5E20AFDE-3674-0344-A709-2F60094175C7}" dt="2024-05-24T17:21:03.468" v="854"/>
          <ac:spMkLst>
            <pc:docMk/>
            <pc:sldMk cId="2413919499" sldId="543"/>
            <ac:spMk id="3" creationId="{CF0C19FE-023B-942B-D11F-186C7FF6B975}"/>
          </ac:spMkLst>
        </pc:spChg>
        <pc:spChg chg="add mod">
          <ac:chgData name="Omar Choudhry" userId="7e802f98-9170-4306-b59f-36dfa75ece39" providerId="ADAL" clId="{5E20AFDE-3674-0344-A709-2F60094175C7}" dt="2024-05-24T17:22:50.644" v="918" actId="20577"/>
          <ac:spMkLst>
            <pc:docMk/>
            <pc:sldMk cId="2413919499" sldId="543"/>
            <ac:spMk id="4" creationId="{37ED2A32-7B97-456A-A183-D38DEFF38678}"/>
          </ac:spMkLst>
        </pc:spChg>
        <pc:spChg chg="del">
          <ac:chgData name="Omar Choudhry" userId="7e802f98-9170-4306-b59f-36dfa75ece39" providerId="ADAL" clId="{5E20AFDE-3674-0344-A709-2F60094175C7}" dt="2024-05-24T17:21:02.965" v="853" actId="478"/>
          <ac:spMkLst>
            <pc:docMk/>
            <pc:sldMk cId="2413919499" sldId="543"/>
            <ac:spMk id="5" creationId="{04270E87-877B-DFA6-CE80-C90239A1CF60}"/>
          </ac:spMkLst>
        </pc:spChg>
        <pc:picChg chg="add del mod">
          <ac:chgData name="Omar Choudhry" userId="7e802f98-9170-4306-b59f-36dfa75ece39" providerId="ADAL" clId="{5E20AFDE-3674-0344-A709-2F60094175C7}" dt="2024-05-24T17:22:12.390" v="878" actId="478"/>
          <ac:picMkLst>
            <pc:docMk/>
            <pc:sldMk cId="2413919499" sldId="543"/>
            <ac:picMk id="7" creationId="{3FE62B13-547E-E2A2-CB23-2BA6FCF34B58}"/>
          </ac:picMkLst>
        </pc:picChg>
      </pc:sldChg>
      <pc:sldChg chg="addSp delSp modSp add del mod modNotesTx">
        <pc:chgData name="Omar Choudhry" userId="7e802f98-9170-4306-b59f-36dfa75ece39" providerId="ADAL" clId="{5E20AFDE-3674-0344-A709-2F60094175C7}" dt="2024-05-24T18:23:29.747" v="1071" actId="2696"/>
        <pc:sldMkLst>
          <pc:docMk/>
          <pc:sldMk cId="3692270931" sldId="543"/>
        </pc:sldMkLst>
        <pc:spChg chg="add del mod">
          <ac:chgData name="Omar Choudhry" userId="7e802f98-9170-4306-b59f-36dfa75ece39" providerId="ADAL" clId="{5E20AFDE-3674-0344-A709-2F60094175C7}" dt="2024-05-24T18:22:46.236" v="1043" actId="478"/>
          <ac:spMkLst>
            <pc:docMk/>
            <pc:sldMk cId="3692270931" sldId="543"/>
            <ac:spMk id="3" creationId="{218E3BCE-20DC-4986-919D-7BB037742B11}"/>
          </ac:spMkLst>
        </pc:spChg>
        <pc:spChg chg="mod">
          <ac:chgData name="Omar Choudhry" userId="7e802f98-9170-4306-b59f-36dfa75ece39" providerId="ADAL" clId="{5E20AFDE-3674-0344-A709-2F60094175C7}" dt="2024-05-24T18:23:04.898" v="1069" actId="404"/>
          <ac:spMkLst>
            <pc:docMk/>
            <pc:sldMk cId="3692270931" sldId="543"/>
            <ac:spMk id="863" creationId="{00000000-0000-0000-0000-000000000000}"/>
          </ac:spMkLst>
        </pc:spChg>
        <pc:picChg chg="del">
          <ac:chgData name="Omar Choudhry" userId="7e802f98-9170-4306-b59f-36dfa75ece39" providerId="ADAL" clId="{5E20AFDE-3674-0344-A709-2F60094175C7}" dt="2024-05-24T18:23:00.146" v="1068" actId="478"/>
          <ac:picMkLst>
            <pc:docMk/>
            <pc:sldMk cId="3692270931" sldId="543"/>
            <ac:picMk id="5" creationId="{10F39F94-848D-1E43-6CB5-AE009EF6CAB9}"/>
          </ac:picMkLst>
        </pc:picChg>
        <pc:picChg chg="add del">
          <ac:chgData name="Omar Choudhry" userId="7e802f98-9170-4306-b59f-36dfa75ece39" providerId="ADAL" clId="{5E20AFDE-3674-0344-A709-2F60094175C7}" dt="2024-05-24T18:22:46.236" v="1043" actId="478"/>
          <ac:picMkLst>
            <pc:docMk/>
            <pc:sldMk cId="3692270931" sldId="543"/>
            <ac:picMk id="859" creationId="{00000000-0000-0000-0000-000000000000}"/>
          </ac:picMkLst>
        </pc:picChg>
      </pc:sldChg>
      <pc:sldChg chg="addSp delSp modSp new mod ord modNotesTx">
        <pc:chgData name="Omar Choudhry" userId="7e802f98-9170-4306-b59f-36dfa75ece39" providerId="ADAL" clId="{5E20AFDE-3674-0344-A709-2F60094175C7}" dt="2024-05-25T13:25:57.621" v="1671" actId="20578"/>
        <pc:sldMkLst>
          <pc:docMk/>
          <pc:sldMk cId="3744580037" sldId="543"/>
        </pc:sldMkLst>
        <pc:spChg chg="del">
          <ac:chgData name="Omar Choudhry" userId="7e802f98-9170-4306-b59f-36dfa75ece39" providerId="ADAL" clId="{5E20AFDE-3674-0344-A709-2F60094175C7}" dt="2024-05-25T02:08:21.032" v="1568"/>
          <ac:spMkLst>
            <pc:docMk/>
            <pc:sldMk cId="3744580037" sldId="543"/>
            <ac:spMk id="2" creationId="{BE0818F8-CFE8-988B-A501-AC551C6FD9C1}"/>
          </ac:spMkLst>
        </pc:spChg>
        <pc:picChg chg="add mod">
          <ac:chgData name="Omar Choudhry" userId="7e802f98-9170-4306-b59f-36dfa75ece39" providerId="ADAL" clId="{5E20AFDE-3674-0344-A709-2F60094175C7}" dt="2024-05-25T02:45:03.749" v="1619" actId="1076"/>
          <ac:picMkLst>
            <pc:docMk/>
            <pc:sldMk cId="3744580037" sldId="543"/>
            <ac:picMk id="3" creationId="{25825D1E-FA1B-86FC-2EA3-993B098F88BE}"/>
          </ac:picMkLst>
        </pc:picChg>
        <pc:picChg chg="add del mod">
          <ac:chgData name="Omar Choudhry" userId="7e802f98-9170-4306-b59f-36dfa75ece39" providerId="ADAL" clId="{5E20AFDE-3674-0344-A709-2F60094175C7}" dt="2024-05-25T02:45:06.329" v="1620" actId="478"/>
          <ac:picMkLst>
            <pc:docMk/>
            <pc:sldMk cId="3744580037" sldId="543"/>
            <ac:picMk id="4" creationId="{E740D693-CDB7-98E3-628D-4422B0E6A41C}"/>
          </ac:picMkLst>
        </pc:picChg>
        <pc:picChg chg="add mod">
          <ac:chgData name="Omar Choudhry" userId="7e802f98-9170-4306-b59f-36dfa75ece39" providerId="ADAL" clId="{5E20AFDE-3674-0344-A709-2F60094175C7}" dt="2024-05-25T02:08:23.933" v="1569" actId="27614"/>
          <ac:picMkLst>
            <pc:docMk/>
            <pc:sldMk cId="3744580037" sldId="543"/>
            <ac:picMk id="6" creationId="{5A9D18DF-7A8F-41AC-84EB-AD8ED02E50CF}"/>
          </ac:picMkLst>
        </pc:picChg>
        <pc:picChg chg="add mod">
          <ac:chgData name="Omar Choudhry" userId="7e802f98-9170-4306-b59f-36dfa75ece39" providerId="ADAL" clId="{5E20AFDE-3674-0344-A709-2F60094175C7}" dt="2024-05-25T02:08:39.221" v="1572"/>
          <ac:picMkLst>
            <pc:docMk/>
            <pc:sldMk cId="3744580037" sldId="543"/>
            <ac:picMk id="7" creationId="{097B7864-F318-5CC3-B02B-C033857F7963}"/>
          </ac:picMkLst>
        </pc:picChg>
        <pc:picChg chg="add del mod">
          <ac:chgData name="Omar Choudhry" userId="7e802f98-9170-4306-b59f-36dfa75ece39" providerId="ADAL" clId="{5E20AFDE-3674-0344-A709-2F60094175C7}" dt="2024-05-25T13:25:30.949" v="1666" actId="478"/>
          <ac:picMkLst>
            <pc:docMk/>
            <pc:sldMk cId="3744580037" sldId="543"/>
            <ac:picMk id="8" creationId="{A1341FF0-9F7B-8F5E-25FE-90EC91DA58C2}"/>
          </ac:picMkLst>
        </pc:picChg>
        <pc:picChg chg="add mod">
          <ac:chgData name="Omar Choudhry" userId="7e802f98-9170-4306-b59f-36dfa75ece39" providerId="ADAL" clId="{5E20AFDE-3674-0344-A709-2F60094175C7}" dt="2024-05-25T02:45:26.213" v="1624"/>
          <ac:picMkLst>
            <pc:docMk/>
            <pc:sldMk cId="3744580037" sldId="543"/>
            <ac:picMk id="9" creationId="{570ECE56-CCF8-11C7-4E2F-D62EE743C550}"/>
          </ac:picMkLst>
        </pc:picChg>
        <pc:picChg chg="add mod">
          <ac:chgData name="Omar Choudhry" userId="7e802f98-9170-4306-b59f-36dfa75ece39" providerId="ADAL" clId="{5E20AFDE-3674-0344-A709-2F60094175C7}" dt="2024-05-25T13:25:31.214" v="1667"/>
          <ac:picMkLst>
            <pc:docMk/>
            <pc:sldMk cId="3744580037" sldId="543"/>
            <ac:picMk id="10" creationId="{D59E6373-1BE9-F777-26FA-46F9916152A7}"/>
          </ac:picMkLst>
        </pc:picChg>
      </pc:sldChg>
      <pc:sldChg chg="addSp delSp modSp add mod ord modNotesTx">
        <pc:chgData name="Omar Choudhry" userId="7e802f98-9170-4306-b59f-36dfa75ece39" providerId="ADAL" clId="{5E20AFDE-3674-0344-A709-2F60094175C7}" dt="2024-05-25T13:26:01.449" v="1672" actId="20577"/>
        <pc:sldMkLst>
          <pc:docMk/>
          <pc:sldMk cId="2646212585" sldId="544"/>
        </pc:sldMkLst>
        <pc:spChg chg="add del mod">
          <ac:chgData name="Omar Choudhry" userId="7e802f98-9170-4306-b59f-36dfa75ece39" providerId="ADAL" clId="{5E20AFDE-3674-0344-A709-2F60094175C7}" dt="2024-05-25T02:43:34.982" v="1603" actId="478"/>
          <ac:spMkLst>
            <pc:docMk/>
            <pc:sldMk cId="2646212585" sldId="544"/>
            <ac:spMk id="5" creationId="{9E94D033-3E25-AAE9-C7F6-B927D5E41DD4}"/>
          </ac:spMkLst>
        </pc:spChg>
        <pc:picChg chg="del">
          <ac:chgData name="Omar Choudhry" userId="7e802f98-9170-4306-b59f-36dfa75ece39" providerId="ADAL" clId="{5E20AFDE-3674-0344-A709-2F60094175C7}" dt="2024-05-25T02:43:27.324" v="1600" actId="478"/>
          <ac:picMkLst>
            <pc:docMk/>
            <pc:sldMk cId="2646212585" sldId="544"/>
            <ac:picMk id="3" creationId="{25825D1E-FA1B-86FC-2EA3-993B098F88BE}"/>
          </ac:picMkLst>
        </pc:picChg>
        <pc:picChg chg="del">
          <ac:chgData name="Omar Choudhry" userId="7e802f98-9170-4306-b59f-36dfa75ece39" providerId="ADAL" clId="{5E20AFDE-3674-0344-A709-2F60094175C7}" dt="2024-05-25T02:45:53.932" v="1629" actId="478"/>
          <ac:picMkLst>
            <pc:docMk/>
            <pc:sldMk cId="2646212585" sldId="544"/>
            <ac:picMk id="4" creationId="{E740D693-CDB7-98E3-628D-4422B0E6A41C}"/>
          </ac:picMkLst>
        </pc:picChg>
        <pc:picChg chg="del mod">
          <ac:chgData name="Omar Choudhry" userId="7e802f98-9170-4306-b59f-36dfa75ece39" providerId="ADAL" clId="{5E20AFDE-3674-0344-A709-2F60094175C7}" dt="2024-05-25T02:43:33.247" v="1602" actId="478"/>
          <ac:picMkLst>
            <pc:docMk/>
            <pc:sldMk cId="2646212585" sldId="544"/>
            <ac:picMk id="6" creationId="{5A9D18DF-7A8F-41AC-84EB-AD8ED02E50CF}"/>
          </ac:picMkLst>
        </pc:picChg>
        <pc:picChg chg="add mod">
          <ac:chgData name="Omar Choudhry" userId="7e802f98-9170-4306-b59f-36dfa75ece39" providerId="ADAL" clId="{5E20AFDE-3674-0344-A709-2F60094175C7}" dt="2024-05-25T02:44:44.300" v="1615" actId="14100"/>
          <ac:picMkLst>
            <pc:docMk/>
            <pc:sldMk cId="2646212585" sldId="544"/>
            <ac:picMk id="8" creationId="{ED52127A-55A9-2813-227D-AF019B997C16}"/>
          </ac:picMkLst>
        </pc:picChg>
        <pc:picChg chg="add del mod">
          <ac:chgData name="Omar Choudhry" userId="7e802f98-9170-4306-b59f-36dfa75ece39" providerId="ADAL" clId="{5E20AFDE-3674-0344-A709-2F60094175C7}" dt="2024-05-25T02:45:53.932" v="1629" actId="478"/>
          <ac:picMkLst>
            <pc:docMk/>
            <pc:sldMk cId="2646212585" sldId="544"/>
            <ac:picMk id="9" creationId="{6EF6F8B5-0C8C-F2CE-358D-48F41851AFAE}"/>
          </ac:picMkLst>
        </pc:picChg>
        <pc:picChg chg="add mod">
          <ac:chgData name="Omar Choudhry" userId="7e802f98-9170-4306-b59f-36dfa75ece39" providerId="ADAL" clId="{5E20AFDE-3674-0344-A709-2F60094175C7}" dt="2024-05-25T02:45:20.259" v="1623"/>
          <ac:picMkLst>
            <pc:docMk/>
            <pc:sldMk cId="2646212585" sldId="544"/>
            <ac:picMk id="10" creationId="{BE2D6723-7EC0-898C-5714-27DA1BD2CEEB}"/>
          </ac:picMkLst>
        </pc:picChg>
        <pc:picChg chg="add mod">
          <ac:chgData name="Omar Choudhry" userId="7e802f98-9170-4306-b59f-36dfa75ece39" providerId="ADAL" clId="{5E20AFDE-3674-0344-A709-2F60094175C7}" dt="2024-05-25T13:25:27.300" v="1665" actId="1076"/>
          <ac:picMkLst>
            <pc:docMk/>
            <pc:sldMk cId="2646212585" sldId="544"/>
            <ac:picMk id="11" creationId="{818E7BDD-BA55-CB92-0BC0-32A53F5EA883}"/>
          </ac:picMkLst>
        </pc:picChg>
      </pc:sldChg>
    </pc:docChg>
  </pc:docChgLst>
  <pc:docChgLst>
    <pc:chgData name="Omar Choudhry" userId="7e802f98-9170-4306-b59f-36dfa75ece39" providerId="ADAL" clId="{9175EA46-2ACC-3445-8DF4-5924FAF85B84}"/>
    <pc:docChg chg="undo redo custSel addSld delSld modSld">
      <pc:chgData name="Omar Choudhry" userId="7e802f98-9170-4306-b59f-36dfa75ece39" providerId="ADAL" clId="{9175EA46-2ACC-3445-8DF4-5924FAF85B84}" dt="2024-06-25T20:45:39.141" v="105" actId="20577"/>
      <pc:docMkLst>
        <pc:docMk/>
      </pc:docMkLst>
      <pc:sldChg chg="modSp mod modNotesTx">
        <pc:chgData name="Omar Choudhry" userId="7e802f98-9170-4306-b59f-36dfa75ece39" providerId="ADAL" clId="{9175EA46-2ACC-3445-8DF4-5924FAF85B84}" dt="2024-06-25T20:41:40.029" v="44" actId="1035"/>
        <pc:sldMkLst>
          <pc:docMk/>
          <pc:sldMk cId="0" sldId="256"/>
        </pc:sldMkLst>
        <pc:spChg chg="mod">
          <ac:chgData name="Omar Choudhry" userId="7e802f98-9170-4306-b59f-36dfa75ece39" providerId="ADAL" clId="{9175EA46-2ACC-3445-8DF4-5924FAF85B84}" dt="2024-06-25T20:41:40.029" v="44" actId="1035"/>
          <ac:spMkLst>
            <pc:docMk/>
            <pc:sldMk cId="0" sldId="256"/>
            <ac:spMk id="177" creationId="{00000000-0000-0000-0000-000000000000}"/>
          </ac:spMkLst>
        </pc:spChg>
      </pc:sldChg>
      <pc:sldChg chg="addSp delSp modSp mod">
        <pc:chgData name="Omar Choudhry" userId="7e802f98-9170-4306-b59f-36dfa75ece39" providerId="ADAL" clId="{9175EA46-2ACC-3445-8DF4-5924FAF85B84}" dt="2024-06-25T20:42:17.047" v="51" actId="20577"/>
        <pc:sldMkLst>
          <pc:docMk/>
          <pc:sldMk cId="0" sldId="257"/>
        </pc:sldMkLst>
        <pc:spChg chg="mod">
          <ac:chgData name="Omar Choudhry" userId="7e802f98-9170-4306-b59f-36dfa75ece39" providerId="ADAL" clId="{9175EA46-2ACC-3445-8DF4-5924FAF85B84}" dt="2024-06-25T20:42:17.047" v="51" actId="20577"/>
          <ac:spMkLst>
            <pc:docMk/>
            <pc:sldMk cId="0" sldId="257"/>
            <ac:spMk id="11" creationId="{CC13C3F4-AFB1-9435-7D0A-5E985F9E1D23}"/>
          </ac:spMkLst>
        </pc:spChg>
        <pc:picChg chg="add mod">
          <ac:chgData name="Omar Choudhry" userId="7e802f98-9170-4306-b59f-36dfa75ece39" providerId="ADAL" clId="{9175EA46-2ACC-3445-8DF4-5924FAF85B84}" dt="2024-06-25T20:42:10.467" v="49" actId="1076"/>
          <ac:picMkLst>
            <pc:docMk/>
            <pc:sldMk cId="0" sldId="257"/>
            <ac:picMk id="2" creationId="{C2A4FFD9-67A6-110E-4FEE-3B0DF870D983}"/>
          </ac:picMkLst>
        </pc:picChg>
        <pc:picChg chg="del">
          <ac:chgData name="Omar Choudhry" userId="7e802f98-9170-4306-b59f-36dfa75ece39" providerId="ADAL" clId="{9175EA46-2ACC-3445-8DF4-5924FAF85B84}" dt="2024-06-25T20:41:54.002" v="46" actId="478"/>
          <ac:picMkLst>
            <pc:docMk/>
            <pc:sldMk cId="0" sldId="257"/>
            <ac:picMk id="1026" creationId="{F7C4B1F7-9951-8FCF-EA34-5933196EDA14}"/>
          </ac:picMkLst>
        </pc:picChg>
        <pc:picChg chg="del">
          <ac:chgData name="Omar Choudhry" userId="7e802f98-9170-4306-b59f-36dfa75ece39" providerId="ADAL" clId="{9175EA46-2ACC-3445-8DF4-5924FAF85B84}" dt="2024-06-25T20:41:54.002" v="46" actId="478"/>
          <ac:picMkLst>
            <pc:docMk/>
            <pc:sldMk cId="0" sldId="257"/>
            <ac:picMk id="1028" creationId="{27D9F822-C75E-A2B7-C222-82FAC50619C8}"/>
          </ac:picMkLst>
        </pc:picChg>
      </pc:sldChg>
      <pc:sldChg chg="del">
        <pc:chgData name="Omar Choudhry" userId="7e802f98-9170-4306-b59f-36dfa75ece39" providerId="ADAL" clId="{9175EA46-2ACC-3445-8DF4-5924FAF85B84}" dt="2024-06-25T20:41:49.095" v="45" actId="2696"/>
        <pc:sldMkLst>
          <pc:docMk/>
          <pc:sldMk cId="3291676633" sldId="258"/>
        </pc:sldMkLst>
      </pc:sldChg>
      <pc:sldChg chg="addSp delSp modSp add mod">
        <pc:chgData name="Omar Choudhry" userId="7e802f98-9170-4306-b59f-36dfa75ece39" providerId="ADAL" clId="{9175EA46-2ACC-3445-8DF4-5924FAF85B84}" dt="2024-06-25T20:42:42.294" v="58" actId="20577"/>
        <pc:sldMkLst>
          <pc:docMk/>
          <pc:sldMk cId="4260207877" sldId="258"/>
        </pc:sldMkLst>
        <pc:spChg chg="mod">
          <ac:chgData name="Omar Choudhry" userId="7e802f98-9170-4306-b59f-36dfa75ece39" providerId="ADAL" clId="{9175EA46-2ACC-3445-8DF4-5924FAF85B84}" dt="2024-06-25T20:42:42.294" v="58" actId="20577"/>
          <ac:spMkLst>
            <pc:docMk/>
            <pc:sldMk cId="4260207877" sldId="258"/>
            <ac:spMk id="11" creationId="{CC13C3F4-AFB1-9435-7D0A-5E985F9E1D23}"/>
          </ac:spMkLst>
        </pc:spChg>
        <pc:picChg chg="del">
          <ac:chgData name="Omar Choudhry" userId="7e802f98-9170-4306-b59f-36dfa75ece39" providerId="ADAL" clId="{9175EA46-2ACC-3445-8DF4-5924FAF85B84}" dt="2024-06-25T20:42:28.812" v="53" actId="478"/>
          <ac:picMkLst>
            <pc:docMk/>
            <pc:sldMk cId="4260207877" sldId="258"/>
            <ac:picMk id="2" creationId="{C2A4FFD9-67A6-110E-4FEE-3B0DF870D983}"/>
          </ac:picMkLst>
        </pc:picChg>
        <pc:picChg chg="add mod">
          <ac:chgData name="Omar Choudhry" userId="7e802f98-9170-4306-b59f-36dfa75ece39" providerId="ADAL" clId="{9175EA46-2ACC-3445-8DF4-5924FAF85B84}" dt="2024-06-25T20:42:31.955" v="56" actId="1076"/>
          <ac:picMkLst>
            <pc:docMk/>
            <pc:sldMk cId="4260207877" sldId="258"/>
            <ac:picMk id="3074" creationId="{63034521-5C02-B11E-85D9-8F428D4DC104}"/>
          </ac:picMkLst>
        </pc:picChg>
      </pc:sldChg>
      <pc:sldChg chg="addSp delSp modSp add mod">
        <pc:chgData name="Omar Choudhry" userId="7e802f98-9170-4306-b59f-36dfa75ece39" providerId="ADAL" clId="{9175EA46-2ACC-3445-8DF4-5924FAF85B84}" dt="2024-06-25T20:45:39.141" v="105" actId="20577"/>
        <pc:sldMkLst>
          <pc:docMk/>
          <pc:sldMk cId="253644554" sldId="259"/>
        </pc:sldMkLst>
        <pc:spChg chg="mod">
          <ac:chgData name="Omar Choudhry" userId="7e802f98-9170-4306-b59f-36dfa75ece39" providerId="ADAL" clId="{9175EA46-2ACC-3445-8DF4-5924FAF85B84}" dt="2024-06-25T20:45:39.141" v="105" actId="20577"/>
          <ac:spMkLst>
            <pc:docMk/>
            <pc:sldMk cId="253644554" sldId="259"/>
            <ac:spMk id="11" creationId="{CC13C3F4-AFB1-9435-7D0A-5E985F9E1D23}"/>
          </ac:spMkLst>
        </pc:spChg>
        <pc:picChg chg="add mod">
          <ac:chgData name="Omar Choudhry" userId="7e802f98-9170-4306-b59f-36dfa75ece39" providerId="ADAL" clId="{9175EA46-2ACC-3445-8DF4-5924FAF85B84}" dt="2024-06-25T20:45:05.808" v="82" actId="1037"/>
          <ac:picMkLst>
            <pc:docMk/>
            <pc:sldMk cId="253644554" sldId="259"/>
            <ac:picMk id="3" creationId="{C4F9494D-E1DE-6D9F-5B98-0C8926DDEECB}"/>
          </ac:picMkLst>
        </pc:picChg>
        <pc:picChg chg="add mod">
          <ac:chgData name="Omar Choudhry" userId="7e802f98-9170-4306-b59f-36dfa75ece39" providerId="ADAL" clId="{9175EA46-2ACC-3445-8DF4-5924FAF85B84}" dt="2024-06-25T20:45:12.185" v="93" actId="1076"/>
          <ac:picMkLst>
            <pc:docMk/>
            <pc:sldMk cId="253644554" sldId="259"/>
            <ac:picMk id="5" creationId="{796C3076-AA68-4483-A30E-742A6D722E97}"/>
          </ac:picMkLst>
        </pc:picChg>
        <pc:picChg chg="del mod">
          <ac:chgData name="Omar Choudhry" userId="7e802f98-9170-4306-b59f-36dfa75ece39" providerId="ADAL" clId="{9175EA46-2ACC-3445-8DF4-5924FAF85B84}" dt="2024-06-25T20:44:07.896" v="64" actId="478"/>
          <ac:picMkLst>
            <pc:docMk/>
            <pc:sldMk cId="253644554" sldId="259"/>
            <ac:picMk id="3074" creationId="{63034521-5C02-B11E-85D9-8F428D4DC104}"/>
          </ac:picMkLst>
        </pc:picChg>
      </pc:sldChg>
      <pc:sldChg chg="addSp delSp modSp add mod">
        <pc:chgData name="Omar Choudhry" userId="7e802f98-9170-4306-b59f-36dfa75ece39" providerId="ADAL" clId="{9175EA46-2ACC-3445-8DF4-5924FAF85B84}" dt="2024-06-25T20:45:37.004" v="103" actId="20577"/>
        <pc:sldMkLst>
          <pc:docMk/>
          <pc:sldMk cId="353939012" sldId="260"/>
        </pc:sldMkLst>
        <pc:spChg chg="mod">
          <ac:chgData name="Omar Choudhry" userId="7e802f98-9170-4306-b59f-36dfa75ece39" providerId="ADAL" clId="{9175EA46-2ACC-3445-8DF4-5924FAF85B84}" dt="2024-06-25T20:45:37.004" v="103" actId="20577"/>
          <ac:spMkLst>
            <pc:docMk/>
            <pc:sldMk cId="353939012" sldId="260"/>
            <ac:spMk id="11" creationId="{CC13C3F4-AFB1-9435-7D0A-5E985F9E1D23}"/>
          </ac:spMkLst>
        </pc:spChg>
        <pc:picChg chg="del">
          <ac:chgData name="Omar Choudhry" userId="7e802f98-9170-4306-b59f-36dfa75ece39" providerId="ADAL" clId="{9175EA46-2ACC-3445-8DF4-5924FAF85B84}" dt="2024-06-25T20:45:29.155" v="99" actId="478"/>
          <ac:picMkLst>
            <pc:docMk/>
            <pc:sldMk cId="353939012" sldId="260"/>
            <ac:picMk id="3" creationId="{C4F9494D-E1DE-6D9F-5B98-0C8926DDEECB}"/>
          </ac:picMkLst>
        </pc:picChg>
        <pc:picChg chg="add mod">
          <ac:chgData name="Omar Choudhry" userId="7e802f98-9170-4306-b59f-36dfa75ece39" providerId="ADAL" clId="{9175EA46-2ACC-3445-8DF4-5924FAF85B84}" dt="2024-06-25T20:45:32.847" v="101" actId="1076"/>
          <ac:picMkLst>
            <pc:docMk/>
            <pc:sldMk cId="353939012" sldId="260"/>
            <ac:picMk id="4" creationId="{EF0D57F7-8EAE-6922-EBCD-26C69E655CE0}"/>
          </ac:picMkLst>
        </pc:picChg>
        <pc:picChg chg="del mod">
          <ac:chgData name="Omar Choudhry" userId="7e802f98-9170-4306-b59f-36dfa75ece39" providerId="ADAL" clId="{9175EA46-2ACC-3445-8DF4-5924FAF85B84}" dt="2024-06-25T20:45:29.155" v="99" actId="478"/>
          <ac:picMkLst>
            <pc:docMk/>
            <pc:sldMk cId="353939012" sldId="260"/>
            <ac:picMk id="5" creationId="{796C3076-AA68-4483-A30E-742A6D722E9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d27230959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dd27230959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5. </a:t>
            </a:r>
            <a:r>
              <a:rPr lang="en-GB" dirty="0">
                <a:solidFill>
                  <a:srgbClr val="BF8555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**</a:t>
            </a:r>
            <a:r>
              <a:rPr lang="en-GB" b="1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Data Ethics and Case Studies (15 mins)</a:t>
            </a:r>
            <a:r>
              <a:rPr lang="en-GB" dirty="0">
                <a:solidFill>
                  <a:srgbClr val="BF8555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**</a:t>
            </a:r>
            <a:endParaRPr lang="en-GB" dirty="0">
              <a:solidFill>
                <a:srgbClr val="FFFFFF"/>
              </a:solidFill>
              <a:effectLst/>
              <a:highlight>
                <a:srgbClr val="1F1F24"/>
              </a:highlight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    </a:t>
            </a:r>
            <a:r>
              <a:rPr lang="en-GB" dirty="0">
                <a:solidFill>
                  <a:srgbClr val="BF8555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- </a:t>
            </a:r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We will discuss ethics and look at cyber case studies.</a:t>
            </a:r>
          </a:p>
          <a:p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    </a:t>
            </a:r>
            <a:r>
              <a:rPr lang="en-GB" dirty="0">
                <a:solidFill>
                  <a:srgbClr val="BF8555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- </a:t>
            </a:r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Topics:</a:t>
            </a:r>
          </a:p>
          <a:p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        </a:t>
            </a:r>
            <a:r>
              <a:rPr lang="en-GB" dirty="0">
                <a:solidFill>
                  <a:srgbClr val="BF8555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- </a:t>
            </a:r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Data Ethics</a:t>
            </a:r>
          </a:p>
          <a:p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        </a:t>
            </a:r>
            <a:r>
              <a:rPr lang="en-GB" dirty="0">
                <a:solidFill>
                  <a:srgbClr val="BF8555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- </a:t>
            </a:r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Cyber Case Studies</a:t>
            </a:r>
          </a:p>
        </p:txBody>
      </p:sp>
      <p:sp>
        <p:nvSpPr>
          <p:cNvPr id="174" name="Google Shape;174;gdd27230959_2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d27230959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dd27230959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gdd27230959_2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d27230959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dd27230959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gdd27230959_2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5970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d27230959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dd27230959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gdd27230959_2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0484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d27230959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dd27230959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gdd27230959_2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5242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offee Break">
  <p:cSld name="6_Coffee Brea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13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  <a:defRPr sz="2800">
                <a:solidFill>
                  <a:srgbClr val="FFFFFF"/>
                </a:solidFill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Char char="–"/>
              <a:defRPr sz="2400">
                <a:solidFill>
                  <a:srgbClr val="FFFFFF"/>
                </a:solidFill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sz="2000">
                <a:solidFill>
                  <a:srgbClr val="FFFFFF"/>
                </a:solidFill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 sz="1800">
                <a:solidFill>
                  <a:srgbClr val="FFFFFF"/>
                </a:solidFill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»"/>
              <a:defRPr sz="1800">
                <a:solidFill>
                  <a:srgbClr val="FFFFF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  <a:defRPr sz="2800">
                <a:solidFill>
                  <a:srgbClr val="FFFFFF"/>
                </a:solidFill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Char char="–"/>
              <a:defRPr sz="2400">
                <a:solidFill>
                  <a:srgbClr val="FFFFFF"/>
                </a:solidFill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sz="2000">
                <a:solidFill>
                  <a:srgbClr val="FFFFFF"/>
                </a:solidFill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 sz="1800">
                <a:solidFill>
                  <a:srgbClr val="FFFFFF"/>
                </a:solidFill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»"/>
              <a:defRPr sz="1800">
                <a:solidFill>
                  <a:srgbClr val="FFFFF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 amt="15000"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1" descr="Oxmedica_transparent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068476" y="6356350"/>
            <a:ext cx="618324" cy="35576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0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s://medium.com/@tapaita.n.kalamafoni/why-should-you-care-about-data-ethics-dbee9b85a6be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uksa.statisticsauthority.gov.uk/the-authority-board/committees/national-statisticians-advisory-committees-and-panels/national-statisticians-data-ethics-advisory-committee/ethics-self-assessment-tool/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www.bbc.co.uk/news/world-us-canada-68282613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www.bbc.co.uk/news/world-us-canada-68282613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9144000" cy="591736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/>
        </p:nvSpPr>
        <p:spPr>
          <a:xfrm>
            <a:off x="1895669" y="5328304"/>
            <a:ext cx="5352661" cy="1067288"/>
          </a:xfrm>
          <a:prstGeom prst="rect">
            <a:avLst/>
          </a:prstGeom>
          <a:solidFill>
            <a:srgbClr val="A5A5A5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chemeClr val="lt1"/>
                </a:solidFill>
                <a:latin typeface="Raleway" panose="020B0003030101060003" pitchFamily="34" charset="0"/>
                <a:ea typeface="Calibri"/>
                <a:cs typeface="Calibri"/>
                <a:sym typeface="Calibri"/>
              </a:rPr>
              <a:t>Data Ethics and Case Studies</a:t>
            </a:r>
            <a:endParaRPr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 descr="A black and white logo">
            <a:extLst>
              <a:ext uri="{FF2B5EF4-FFF2-40B4-BE49-F238E27FC236}">
                <a16:creationId xmlns:a16="http://schemas.microsoft.com/office/drawing/2014/main" id="{0F9F5973-F804-3A47-05C2-297C0479BA70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22635"/>
          <a:stretch/>
        </p:blipFill>
        <p:spPr>
          <a:xfrm>
            <a:off x="38711" y="6180684"/>
            <a:ext cx="1821728" cy="561921"/>
          </a:xfrm>
          <a:prstGeom prst="rect">
            <a:avLst/>
          </a:prstGeom>
        </p:spPr>
      </p:pic>
      <p:pic>
        <p:nvPicPr>
          <p:cNvPr id="2" name="Google Shape;218;p29">
            <a:extLst>
              <a:ext uri="{FF2B5EF4-FFF2-40B4-BE49-F238E27FC236}">
                <a16:creationId xmlns:a16="http://schemas.microsoft.com/office/drawing/2014/main" id="{D6167940-57D9-3190-5749-4E157B765EF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24200" y="6502400"/>
            <a:ext cx="2895600" cy="3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4200" y="6502400"/>
            <a:ext cx="289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black and white logo">
            <a:extLst>
              <a:ext uri="{FF2B5EF4-FFF2-40B4-BE49-F238E27FC236}">
                <a16:creationId xmlns:a16="http://schemas.microsoft.com/office/drawing/2014/main" id="{8A18D31F-DA7C-961D-FF10-30899E0AFFC6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22635"/>
          <a:stretch/>
        </p:blipFill>
        <p:spPr>
          <a:xfrm>
            <a:off x="38711" y="6180684"/>
            <a:ext cx="1821728" cy="5619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13C3F4-AFB1-9435-7D0A-5E985F9E1D23}"/>
              </a:ext>
            </a:extLst>
          </p:cNvPr>
          <p:cNvSpPr txBox="1"/>
          <p:nvPr/>
        </p:nvSpPr>
        <p:spPr>
          <a:xfrm>
            <a:off x="1025013" y="5757591"/>
            <a:ext cx="709397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50" dirty="0">
                <a:hlinkClick r:id="rId5"/>
              </a:rPr>
              <a:t>https://medium.com/@tapaita.n.kalamafoni/why-should-you-care-about-data-ethics-dbee9b85a6be</a:t>
            </a:r>
            <a:r>
              <a:rPr lang="en-GB" sz="1050" dirty="0"/>
              <a:t> </a:t>
            </a:r>
          </a:p>
        </p:txBody>
      </p:sp>
      <p:pic>
        <p:nvPicPr>
          <p:cNvPr id="2" name="Picture 2" descr="Why should you care about data ethics? | by Tapaita Kalamafoni | Medium">
            <a:extLst>
              <a:ext uri="{FF2B5EF4-FFF2-40B4-BE49-F238E27FC236}">
                <a16:creationId xmlns:a16="http://schemas.microsoft.com/office/drawing/2014/main" id="{C2A4FFD9-67A6-110E-4FEE-3B0DF870D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72" y="791337"/>
            <a:ext cx="8243455" cy="463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4200" y="6502400"/>
            <a:ext cx="289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black and white logo">
            <a:extLst>
              <a:ext uri="{FF2B5EF4-FFF2-40B4-BE49-F238E27FC236}">
                <a16:creationId xmlns:a16="http://schemas.microsoft.com/office/drawing/2014/main" id="{8A18D31F-DA7C-961D-FF10-30899E0AFFC6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22635"/>
          <a:stretch/>
        </p:blipFill>
        <p:spPr>
          <a:xfrm>
            <a:off x="38711" y="6180684"/>
            <a:ext cx="1821728" cy="5619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13C3F4-AFB1-9435-7D0A-5E985F9E1D23}"/>
              </a:ext>
            </a:extLst>
          </p:cNvPr>
          <p:cNvSpPr txBox="1"/>
          <p:nvPr/>
        </p:nvSpPr>
        <p:spPr>
          <a:xfrm>
            <a:off x="1025013" y="5757591"/>
            <a:ext cx="709397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50" dirty="0">
                <a:hlinkClick r:id="rId5"/>
              </a:rPr>
              <a:t>https://uksa.statisticsauthority.gov.uk/the-authority-board/committees/national-statisticians-advisory-committees-and-panels/national-statisticians-data-ethics-advisory-committee/ethics-self-assessment-tool/</a:t>
            </a:r>
            <a:r>
              <a:rPr lang="en-GB" sz="1050" dirty="0"/>
              <a:t> </a:t>
            </a:r>
          </a:p>
        </p:txBody>
      </p:sp>
      <p:pic>
        <p:nvPicPr>
          <p:cNvPr id="3074" name="Picture 2" descr="Ethics Self-Assessment Tool – UK Statistics Authority">
            <a:extLst>
              <a:ext uri="{FF2B5EF4-FFF2-40B4-BE49-F238E27FC236}">
                <a16:creationId xmlns:a16="http://schemas.microsoft.com/office/drawing/2014/main" id="{63034521-5C02-B11E-85D9-8F428D4DC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041" y="297310"/>
            <a:ext cx="6101917" cy="529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207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4200" y="6502400"/>
            <a:ext cx="289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black and white logo">
            <a:extLst>
              <a:ext uri="{FF2B5EF4-FFF2-40B4-BE49-F238E27FC236}">
                <a16:creationId xmlns:a16="http://schemas.microsoft.com/office/drawing/2014/main" id="{8A18D31F-DA7C-961D-FF10-30899E0AFFC6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22635"/>
          <a:stretch/>
        </p:blipFill>
        <p:spPr>
          <a:xfrm>
            <a:off x="38711" y="6180684"/>
            <a:ext cx="1821728" cy="5619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13C3F4-AFB1-9435-7D0A-5E985F9E1D23}"/>
              </a:ext>
            </a:extLst>
          </p:cNvPr>
          <p:cNvSpPr txBox="1"/>
          <p:nvPr/>
        </p:nvSpPr>
        <p:spPr>
          <a:xfrm>
            <a:off x="1025013" y="5757591"/>
            <a:ext cx="709397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50" dirty="0">
                <a:hlinkClick r:id="rId5"/>
              </a:rPr>
              <a:t>https://www.bbc.co.uk/news/world-us-canada-68282613</a:t>
            </a:r>
            <a:r>
              <a:rPr lang="en-GB" sz="1050" dirty="0"/>
              <a:t> </a:t>
            </a:r>
          </a:p>
        </p:txBody>
      </p:sp>
      <p:pic>
        <p:nvPicPr>
          <p:cNvPr id="3" name="Picture 2" descr="A screenshot of a page&#10;&#10;Description automatically generated">
            <a:extLst>
              <a:ext uri="{FF2B5EF4-FFF2-40B4-BE49-F238E27FC236}">
                <a16:creationId xmlns:a16="http://schemas.microsoft.com/office/drawing/2014/main" id="{C4F9494D-E1DE-6D9F-5B98-0C8926DDEE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894" y="122991"/>
            <a:ext cx="4194723" cy="5402628"/>
          </a:xfrm>
          <a:prstGeom prst="rect">
            <a:avLst/>
          </a:prstGeom>
        </p:spPr>
      </p:pic>
      <p:pic>
        <p:nvPicPr>
          <p:cNvPr id="5" name="Picture 4" descr="A group of people holding signs&#10;&#10;Description automatically generated">
            <a:extLst>
              <a:ext uri="{FF2B5EF4-FFF2-40B4-BE49-F238E27FC236}">
                <a16:creationId xmlns:a16="http://schemas.microsoft.com/office/drawing/2014/main" id="{796C3076-AA68-4483-A30E-742A6D722E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8623" y="122991"/>
            <a:ext cx="4647483" cy="541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4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4200" y="6502400"/>
            <a:ext cx="289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black and white logo">
            <a:extLst>
              <a:ext uri="{FF2B5EF4-FFF2-40B4-BE49-F238E27FC236}">
                <a16:creationId xmlns:a16="http://schemas.microsoft.com/office/drawing/2014/main" id="{8A18D31F-DA7C-961D-FF10-30899E0AFFC6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22635"/>
          <a:stretch/>
        </p:blipFill>
        <p:spPr>
          <a:xfrm>
            <a:off x="38711" y="6180684"/>
            <a:ext cx="1821728" cy="5619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13C3F4-AFB1-9435-7D0A-5E985F9E1D23}"/>
              </a:ext>
            </a:extLst>
          </p:cNvPr>
          <p:cNvSpPr txBox="1"/>
          <p:nvPr/>
        </p:nvSpPr>
        <p:spPr>
          <a:xfrm>
            <a:off x="1025013" y="5757591"/>
            <a:ext cx="709397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50" dirty="0">
                <a:hlinkClick r:id="rId5"/>
              </a:rPr>
              <a:t>https://www.bbc.co.uk/news/world-us-canada-68282613</a:t>
            </a:r>
            <a:r>
              <a:rPr lang="en-GB" sz="1050" dirty="0"/>
              <a:t> 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F0D57F7-8EAE-6922-EBCD-26C69E655C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6445" y="372919"/>
            <a:ext cx="5891109" cy="489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9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4569</TotalTime>
  <Words>107</Words>
  <Application>Microsoft Macintosh PowerPoint</Application>
  <PresentationFormat>On-screen Show (4:3)</PresentationFormat>
  <Paragraphs>15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Menlo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Omar Choudhry</cp:lastModifiedBy>
  <cp:revision>114</cp:revision>
  <dcterms:modified xsi:type="dcterms:W3CDTF">2024-06-25T20:45:41Z</dcterms:modified>
</cp:coreProperties>
</file>