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365fad93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365fad93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365fad932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365fad932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365fad932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365fad932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365fad932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365fad932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365fad93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365fad93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65fad932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365fad932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365fad932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365fad932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con Apache Spark desde Python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Guillermo Pizarro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Docente Investigador en la Carrera de Computación de la Universidad Politécnica Salesiana.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Docente de la Sociedad Ecuatoriana de Estadística en el área de Ingeniería de Datos.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Consultor en Proyectos Informáticos en el área de los Sistemas de Información Geográfica y Comerciales.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Guillermo Pizarro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Ingeniería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Ciencia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Sistemas de Información Geográfica</a:t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Áreas de Especialización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575" y="1711950"/>
            <a:ext cx="4966851" cy="25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Ecosistema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825" y="398888"/>
            <a:ext cx="5725899" cy="434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¿Para qué sirve?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77" y="390200"/>
            <a:ext cx="6283850" cy="436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Programación</a:t>
            </a:r>
            <a:r>
              <a:rPr lang="en"/>
              <a:t> Orientada a Objetos en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Conocimientos en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Conocimientos de técnicas utilizadas en Ciencia de Datos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de Estudio: Las Olimpiadas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300" y="1499375"/>
            <a:ext cx="6683400" cy="308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