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8/16/2007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smtClean="0"/>
              <a:t>Sistema de servicios parroquiales</a:t>
            </a:r>
            <a:endParaRPr lang="es-EC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 err="1" smtClean="0"/>
              <a:t>CoDeSOFTWARE</a:t>
            </a:r>
            <a:endParaRPr lang="es-EC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Evaluación</a:t>
            </a:r>
            <a:endParaRPr lang="es-EC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447800"/>
                <a:gridCol w="1219200"/>
                <a:gridCol w="1447800"/>
                <a:gridCol w="12954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Tarea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Tema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Valor a </a:t>
                      </a:r>
                      <a:r>
                        <a:rPr lang="en-US" dirty="0" err="1" smtClean="0"/>
                        <a:t>medir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Valor actual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Peor</a:t>
                      </a:r>
                      <a:r>
                        <a:rPr lang="en-US" dirty="0" smtClean="0"/>
                        <a:t> valor </a:t>
                      </a:r>
                      <a:r>
                        <a:rPr lang="en-US" dirty="0" err="1" smtClean="0"/>
                        <a:t>aceptable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Valor </a:t>
                      </a:r>
                      <a:r>
                        <a:rPr lang="en-US" dirty="0" err="1" smtClean="0"/>
                        <a:t>objetivo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Mejor</a:t>
                      </a:r>
                      <a:r>
                        <a:rPr lang="en-US" dirty="0" smtClean="0"/>
                        <a:t> Valor </a:t>
                      </a:r>
                      <a:r>
                        <a:rPr lang="en-US" dirty="0" err="1" smtClean="0"/>
                        <a:t>Posible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Ingreso</a:t>
                      </a:r>
                      <a:r>
                        <a:rPr lang="en-US" sz="1400" dirty="0" smtClean="0"/>
                        <a:t> de </a:t>
                      </a:r>
                      <a:r>
                        <a:rPr lang="en-US" sz="1400" dirty="0" err="1" smtClean="0"/>
                        <a:t>Acta</a:t>
                      </a:r>
                      <a:r>
                        <a:rPr lang="en-US" sz="1400" dirty="0" smtClean="0"/>
                        <a:t> de </a:t>
                      </a:r>
                      <a:r>
                        <a:rPr lang="en-US" sz="1400" dirty="0" err="1" smtClean="0"/>
                        <a:t>Bautizo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Tiempo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para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ingreso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exitoso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Ninguno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 min.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 min.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 min.</a:t>
                      </a:r>
                      <a:endParaRPr lang="es-EC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Ingreso</a:t>
                      </a:r>
                      <a:r>
                        <a:rPr lang="en-US" sz="1400" dirty="0" smtClean="0"/>
                        <a:t> de </a:t>
                      </a:r>
                      <a:r>
                        <a:rPr lang="en-US" sz="1400" dirty="0" err="1" smtClean="0"/>
                        <a:t>usuario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Tiempo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para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ingreso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exitoso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Ninguno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 min.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 min.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 min.</a:t>
                      </a:r>
                      <a:endParaRPr lang="es-EC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Ingreso</a:t>
                      </a:r>
                      <a:r>
                        <a:rPr lang="en-US" sz="1400" dirty="0" smtClean="0"/>
                        <a:t> de </a:t>
                      </a:r>
                      <a:r>
                        <a:rPr lang="en-US" sz="1400" dirty="0" err="1" smtClean="0"/>
                        <a:t>ministro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Tiempo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para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ingreso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exitoso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Ninguno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 min.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 min.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 </a:t>
                      </a:r>
                      <a:r>
                        <a:rPr lang="en-US" sz="1400" dirty="0" err="1" smtClean="0"/>
                        <a:t>seg</a:t>
                      </a:r>
                      <a:r>
                        <a:rPr lang="en-US" sz="1400" dirty="0" smtClean="0"/>
                        <a:t>.</a:t>
                      </a:r>
                      <a:endParaRPr lang="es-EC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66800" y="5798403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600" dirty="0" smtClean="0"/>
              <a:t>Prototipo:	       SSP_v4.6	</a:t>
            </a:r>
          </a:p>
          <a:p>
            <a:r>
              <a:rPr lang="es-EC" sz="1600" dirty="0" smtClean="0"/>
              <a:t>Id usuario:      usuario_02</a:t>
            </a:r>
          </a:p>
          <a:p>
            <a:r>
              <a:rPr lang="es-EC" sz="1600" dirty="0" smtClean="0"/>
              <a:t>Fecha:	       21 de julio del 2007</a:t>
            </a:r>
            <a:endParaRPr lang="es-EC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Evaluación</a:t>
            </a:r>
            <a:endParaRPr lang="es-EC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524000"/>
                <a:gridCol w="9906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Tarea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Tema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Valor a </a:t>
                      </a:r>
                      <a:r>
                        <a:rPr lang="en-US" dirty="0" err="1" smtClean="0"/>
                        <a:t>medir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Valor actual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Peor</a:t>
                      </a:r>
                      <a:r>
                        <a:rPr lang="en-US" dirty="0" smtClean="0"/>
                        <a:t> valor </a:t>
                      </a:r>
                      <a:r>
                        <a:rPr lang="en-US" dirty="0" err="1" smtClean="0"/>
                        <a:t>aceptable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Valor </a:t>
                      </a:r>
                      <a:r>
                        <a:rPr lang="en-US" dirty="0" err="1" smtClean="0"/>
                        <a:t>objetivo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Mejor</a:t>
                      </a:r>
                      <a:r>
                        <a:rPr lang="en-US" dirty="0" smtClean="0"/>
                        <a:t> Valor </a:t>
                      </a:r>
                      <a:r>
                        <a:rPr lang="en-US" dirty="0" err="1" smtClean="0"/>
                        <a:t>Posible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Ingreso</a:t>
                      </a:r>
                      <a:r>
                        <a:rPr lang="en-US" sz="1400" dirty="0" smtClean="0"/>
                        <a:t> de </a:t>
                      </a:r>
                      <a:r>
                        <a:rPr lang="en-US" sz="1400" dirty="0" err="1" smtClean="0"/>
                        <a:t>Acta</a:t>
                      </a:r>
                      <a:r>
                        <a:rPr lang="en-US" sz="1400" dirty="0" smtClean="0"/>
                        <a:t> de </a:t>
                      </a:r>
                      <a:r>
                        <a:rPr lang="en-US" sz="1400" dirty="0" err="1" smtClean="0"/>
                        <a:t>Bautizo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dirty="0" smtClean="0"/>
                        <a:t>Tiempo para ingreso exitoso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dirty="0" smtClean="0"/>
                        <a:t>Ninguno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dirty="0" smtClean="0"/>
                        <a:t>17 min.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dirty="0" smtClean="0"/>
                        <a:t>8 min.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dirty="0" smtClean="0"/>
                        <a:t>5 min.</a:t>
                      </a:r>
                      <a:endParaRPr lang="es-EC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Buscar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Acta</a:t>
                      </a:r>
                      <a:r>
                        <a:rPr lang="en-US" sz="1400" dirty="0" smtClean="0"/>
                        <a:t> de </a:t>
                      </a:r>
                      <a:r>
                        <a:rPr lang="en-US" sz="1400" dirty="0" err="1" smtClean="0"/>
                        <a:t>Bautizo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por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nombre</a:t>
                      </a:r>
                      <a:r>
                        <a:rPr lang="en-US" sz="1400" dirty="0" smtClean="0"/>
                        <a:t> y </a:t>
                      </a:r>
                      <a:r>
                        <a:rPr lang="en-US" sz="1400" dirty="0" err="1" smtClean="0"/>
                        <a:t>apellido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dirty="0" smtClean="0"/>
                        <a:t>Tiempo para búsqueda exitoso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smtClean="0"/>
                        <a:t>Ninguno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dirty="0" smtClean="0"/>
                        <a:t>1 min.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dirty="0" smtClean="0"/>
                        <a:t>30 </a:t>
                      </a:r>
                      <a:r>
                        <a:rPr lang="es-EC" sz="1400" dirty="0" err="1" smtClean="0"/>
                        <a:t>seg</a:t>
                      </a:r>
                      <a:r>
                        <a:rPr lang="es-EC" sz="1400" dirty="0" smtClean="0"/>
                        <a:t>.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dirty="0" smtClean="0"/>
                        <a:t>10 </a:t>
                      </a:r>
                      <a:r>
                        <a:rPr lang="es-EC" sz="1400" dirty="0" err="1" smtClean="0"/>
                        <a:t>seg</a:t>
                      </a:r>
                      <a:r>
                        <a:rPr lang="es-EC" sz="1400" dirty="0" smtClean="0"/>
                        <a:t>.</a:t>
                      </a:r>
                      <a:endParaRPr lang="es-EC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Modificación</a:t>
                      </a:r>
                      <a:r>
                        <a:rPr lang="en-US" sz="1400" dirty="0" smtClean="0"/>
                        <a:t> de </a:t>
                      </a:r>
                      <a:r>
                        <a:rPr lang="en-US" sz="1400" dirty="0" err="1" smtClean="0"/>
                        <a:t>Acta</a:t>
                      </a:r>
                      <a:r>
                        <a:rPr lang="en-US" sz="1400" baseline="0" dirty="0" smtClean="0"/>
                        <a:t> de </a:t>
                      </a:r>
                      <a:r>
                        <a:rPr lang="en-US" sz="1400" baseline="0" dirty="0" err="1" smtClean="0"/>
                        <a:t>Bautizo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buscando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por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nombre</a:t>
                      </a:r>
                      <a:r>
                        <a:rPr lang="en-US" sz="1400" baseline="0" dirty="0" smtClean="0"/>
                        <a:t> y </a:t>
                      </a:r>
                      <a:r>
                        <a:rPr lang="en-US" sz="1400" baseline="0" dirty="0" err="1" smtClean="0"/>
                        <a:t>apellido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dirty="0" smtClean="0"/>
                        <a:t>Tiempo para</a:t>
                      </a:r>
                      <a:r>
                        <a:rPr lang="es-EC" sz="1400" baseline="0" dirty="0" smtClean="0"/>
                        <a:t> </a:t>
                      </a:r>
                      <a:r>
                        <a:rPr lang="es-EC" sz="1400" baseline="0" dirty="0" err="1" smtClean="0"/>
                        <a:t>modifcación</a:t>
                      </a:r>
                      <a:r>
                        <a:rPr lang="es-EC" sz="1400" baseline="0" dirty="0" smtClean="0"/>
                        <a:t> exitoso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smtClean="0"/>
                        <a:t>Ninguno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dirty="0" smtClean="0"/>
                        <a:t>5 min.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dirty="0" smtClean="0"/>
                        <a:t>2 min.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dirty="0" smtClean="0"/>
                        <a:t>1 min.</a:t>
                      </a:r>
                      <a:endParaRPr lang="es-EC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1400" dirty="0" smtClean="0"/>
                        <a:t>Anulación de Acta de Bautizo buscando por nombre y</a:t>
                      </a:r>
                      <a:r>
                        <a:rPr lang="es-EC" sz="1400" baseline="0" dirty="0" smtClean="0"/>
                        <a:t> apellido</a:t>
                      </a:r>
                      <a:r>
                        <a:rPr lang="es-EC" sz="1400" dirty="0" smtClean="0"/>
                        <a:t> 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dirty="0" smtClean="0"/>
                        <a:t>Tiempo para anulación exitoso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dirty="0" smtClean="0"/>
                        <a:t>Ninguno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dirty="0" smtClean="0"/>
                        <a:t>1 min.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dirty="0" smtClean="0"/>
                        <a:t>31 </a:t>
                      </a:r>
                      <a:r>
                        <a:rPr lang="es-EC" sz="1400" dirty="0" err="1" smtClean="0"/>
                        <a:t>seg</a:t>
                      </a:r>
                      <a:r>
                        <a:rPr lang="es-EC" sz="1400" dirty="0" smtClean="0"/>
                        <a:t>.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dirty="0" smtClean="0"/>
                        <a:t>10 </a:t>
                      </a:r>
                      <a:r>
                        <a:rPr lang="es-EC" sz="1400" dirty="0" err="1" smtClean="0"/>
                        <a:t>seg</a:t>
                      </a:r>
                      <a:r>
                        <a:rPr lang="es-EC" sz="1400" dirty="0" smtClean="0"/>
                        <a:t>.</a:t>
                      </a:r>
                      <a:endParaRPr lang="es-EC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5798403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600" dirty="0" smtClean="0"/>
              <a:t>Prototipo:	       SSP_v4.7.1	</a:t>
            </a:r>
          </a:p>
          <a:p>
            <a:r>
              <a:rPr lang="es-EC" sz="1600" dirty="0" smtClean="0"/>
              <a:t>Id usuario:      usuario_06</a:t>
            </a:r>
          </a:p>
          <a:p>
            <a:r>
              <a:rPr lang="es-EC" sz="1600" dirty="0" smtClean="0"/>
              <a:t>Fecha:	       13 de agosto del 2007</a:t>
            </a:r>
            <a:endParaRPr lang="es-EC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Cuestionario</a:t>
            </a:r>
            <a:endParaRPr lang="es-EC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5798403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600" dirty="0" smtClean="0"/>
              <a:t>Prototipo:	       SSP_v4.7.1	</a:t>
            </a:r>
          </a:p>
          <a:p>
            <a:r>
              <a:rPr lang="es-EC" sz="1600" dirty="0" smtClean="0"/>
              <a:t>Id usuario:      usuario_06</a:t>
            </a:r>
          </a:p>
          <a:p>
            <a:r>
              <a:rPr lang="es-EC" sz="1600" dirty="0" smtClean="0"/>
              <a:t>Fecha:	       13 de agosto del 2007</a:t>
            </a:r>
            <a:endParaRPr lang="es-EC" sz="1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22098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57912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Id usuario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I. 1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I.2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I.3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I.4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I.5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I.6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I.7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I.8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I.9</a:t>
                      </a:r>
                      <a:endParaRPr lang="es-EC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usuario_02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2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5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5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1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1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1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5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1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5</a:t>
                      </a:r>
                      <a:endParaRPr lang="es-EC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usuario_05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1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3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3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2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1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1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1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1</a:t>
                      </a:r>
                      <a:endParaRPr lang="es-EC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400" dirty="0" smtClean="0"/>
                        <a:t>2</a:t>
                      </a:r>
                      <a:endParaRPr lang="es-EC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14478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3200" dirty="0" smtClean="0"/>
              <a:t>Sobre la apariencia</a:t>
            </a:r>
            <a:endParaRPr lang="es-EC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3453825"/>
            <a:ext cx="6934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200" dirty="0" smtClean="0"/>
              <a:t>1 – Total acuerdo, 2 – Parcial acuerdo, </a:t>
            </a:r>
            <a:r>
              <a:rPr lang="es-EC" sz="1200" smtClean="0"/>
              <a:t>3 – Indiferente,  </a:t>
            </a:r>
            <a:endParaRPr lang="es-EC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70</TotalTime>
  <Words>236</Words>
  <Application>Microsoft Office PowerPoint</Application>
  <PresentationFormat>On-screen Show (4:3)</PresentationFormat>
  <Paragraphs>100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Apex</vt:lpstr>
      <vt:lpstr>Sistema de servicios parroquiales</vt:lpstr>
      <vt:lpstr>Evaluación</vt:lpstr>
      <vt:lpstr>Evaluación</vt:lpstr>
      <vt:lpstr>Cuestionario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servicios parroquiales</dc:title>
  <dc:creator>omarjcm</dc:creator>
  <cp:lastModifiedBy>HP</cp:lastModifiedBy>
  <cp:revision>10</cp:revision>
  <dcterms:created xsi:type="dcterms:W3CDTF">2006-08-16T00:00:00Z</dcterms:created>
  <dcterms:modified xsi:type="dcterms:W3CDTF">2007-08-16T22:44:33Z</dcterms:modified>
</cp:coreProperties>
</file>