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DC48-F199-CFCB-F3D2-2FC0B6040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50365-AAC2-2AD6-0C46-522D521BD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C7308-8BAF-7183-8383-E405C9446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AAE1-C428-43E9-8BC1-720847EC985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8EAE6-BFDF-BE02-A08D-1525AD950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8B767-8A7E-2270-B3A5-809ADB56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B228-5271-4F7F-BC59-50539C17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33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AAF8-2E9B-B910-DC05-08632737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F49B9-2D5D-78D3-06F1-29669A666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23CB6-0248-6520-C662-E8204501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AAE1-C428-43E9-8BC1-720847EC985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9D1C1-2158-016C-F786-DA58EC42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EBE9D-F345-EA58-3AEC-9E85CB2E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B228-5271-4F7F-BC59-50539C17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04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4C9EA-77DB-D398-80EA-0886B524B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F28758-113B-EC0B-7126-568F0C73D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E9594-4080-4616-58DA-70EFDA89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AAE1-C428-43E9-8BC1-720847EC985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836C1-D5A4-0283-7864-725E5BC8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D0AF-0BF6-23DB-9B91-34022DF9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B228-5271-4F7F-BC59-50539C17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5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4851-5DB7-57C9-191F-88695A8B6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D9B5F-D866-459C-74FC-6BD76EABF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5A657-4FC0-6E7E-CD38-CF4D4F12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AAE1-C428-43E9-8BC1-720847EC985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47554-77DF-4B0A-22D5-DD6D14EB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012C7-B0AF-CB42-DB4A-70351AB9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B228-5271-4F7F-BC59-50539C17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69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45F3-C8DA-0FDC-2A60-B196A2E63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0427B-9E5C-13F1-C4E4-283B46A39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66AE2-A7AD-EE4D-654F-8AD21D51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AAE1-C428-43E9-8BC1-720847EC985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E6355-5875-1A4D-9521-EE5F6EFF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9C3D0-F473-C637-7FAB-B438E704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B228-5271-4F7F-BC59-50539C17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0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7540-CB76-1836-3F3A-A46CC3F3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D6CD-5C8E-03AA-7225-AC49B34A4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01479-68C4-3D2E-FD5E-2680C4DE6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D4D49-BCF2-F421-277C-62435273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AAE1-C428-43E9-8BC1-720847EC985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AA327-7A2A-7B5D-5EA8-6D90C383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4432D-2816-8192-3076-2205BA40C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B228-5271-4F7F-BC59-50539C17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2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D854-EA59-30A5-8754-50BAFB7C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90E5B-FDB3-B858-A93C-136441AE3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75F68-059B-E9B1-F739-A42A86512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F128C3-1A3B-71E2-803C-9A8054816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9A273-1144-3191-388D-90E67F8F4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F1151-795F-FF37-B09B-B7E5C826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AAE1-C428-43E9-8BC1-720847EC985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FC3CD-3482-6583-D032-BF765B003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E9250-F9B9-B05E-98B3-6323EDC7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B228-5271-4F7F-BC59-50539C17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69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472A-A6B2-8652-529E-6EF217D67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AF10EE-C80B-398F-D3CA-DFFBA878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AAE1-C428-43E9-8BC1-720847EC985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BB1D9-60CA-62C7-0400-70FB0881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A5A12-E50C-F14A-45F5-C50A7DA4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B228-5271-4F7F-BC59-50539C17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6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C50028-DF87-0CDB-7DA5-ACCA7FDE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AAE1-C428-43E9-8BC1-720847EC985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8EF25-574A-AF54-4061-DECA755F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27128-99A7-1910-31A7-4DCC2CB0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B228-5271-4F7F-BC59-50539C17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4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4C23-4CBC-6012-25ED-A496F935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FCA5-493B-5017-028F-3E6872E2A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F6B18-137A-C905-71A6-491D79189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B55C9-6500-78B7-750F-CB322643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AAE1-C428-43E9-8BC1-720847EC985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9E7E0-F4E6-6AE7-E3C8-F41FACAD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DDCDE-A194-C8A9-A4EF-EB89CA90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B228-5271-4F7F-BC59-50539C17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59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0D68-4761-C427-74FF-803EC2223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1C6FC3-2495-4EF5-46A7-B8507720E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E478B-2556-2423-228E-62EB2ECC3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32AE1F-8966-A638-CABB-F3F20F696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AAE1-C428-43E9-8BC1-720847EC985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0E5A9-1139-02EA-4003-E9CA7479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55D0B-330E-1D78-0519-E8CF0969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8B228-5271-4F7F-BC59-50539C17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8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BA4F5-8F0F-3DC6-AD80-84C997BE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4F96-FC47-6BE7-62C5-9BE0784A0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9763-31CE-8D40-8B14-2A8BA6A15F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1AAE1-C428-43E9-8BC1-720847EC9851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F7A61-69C6-D6AA-936E-75B7D4FFE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8772B-3F13-183C-3A4B-781FFD5B6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8B228-5271-4F7F-BC59-50539C171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28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2B9B13B-C5DC-452F-4936-BEB161B29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07" y="1762125"/>
            <a:ext cx="2571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8803C1C-29F4-99B1-D247-5C3562F8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1762125"/>
            <a:ext cx="2571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313509D-2B3D-C9F5-CF1C-BDAF9DB3C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62125"/>
            <a:ext cx="2571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4BEAD9E1-D9AE-E475-8BBC-4AB2BDBC4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61" y="1762125"/>
            <a:ext cx="2571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5D3C20C-D9B6-32BD-8FC0-3365EE305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-1905000"/>
            <a:ext cx="3619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C743B9-4E81-20B2-F16C-19068542C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1414463"/>
            <a:ext cx="53721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773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08EB311B-73E7-808C-AE5F-EF65955D8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92" y="-1469106"/>
            <a:ext cx="53721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is contains an image of: ">
            <a:extLst>
              <a:ext uri="{FF2B5EF4-FFF2-40B4-BE49-F238E27FC236}">
                <a16:creationId xmlns:a16="http://schemas.microsoft.com/office/drawing/2014/main" id="{481E1C6F-9294-74A3-2E59-AE1395DAF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659" y="-782052"/>
            <a:ext cx="22479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ach out love">
            <a:extLst>
              <a:ext uri="{FF2B5EF4-FFF2-40B4-BE49-F238E27FC236}">
                <a16:creationId xmlns:a16="http://schemas.microsoft.com/office/drawing/2014/main" id="{A9498FE4-3A7B-E218-4BB3-79C8ABFB5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1738313"/>
            <a:ext cx="22479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2145D73-2F57-F2F9-5994-46614AE37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8" y="95250"/>
            <a:ext cx="4429125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F0AD23D5-DC42-ECAD-B61F-0FED5D4F3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8162"/>
            <a:ext cx="53721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540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FDEB1C31-D5F2-2C63-60E3-BA36A6D03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153" y="-3848836"/>
            <a:ext cx="2881144" cy="190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38D87BA-8F25-B7E8-9BED-5E3DAC4B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686" y="-4377256"/>
            <a:ext cx="47625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6E36A43-509D-7F78-3F79-0EA68F392D6F}"/>
              </a:ext>
            </a:extLst>
          </p:cNvPr>
          <p:cNvGrpSpPr/>
          <p:nvPr/>
        </p:nvGrpSpPr>
        <p:grpSpPr>
          <a:xfrm>
            <a:off x="2275644" y="2893238"/>
            <a:ext cx="6278042" cy="2737294"/>
            <a:chOff x="172711" y="1514473"/>
            <a:chExt cx="10227973" cy="4459508"/>
          </a:xfrm>
        </p:grpSpPr>
        <p:pic>
          <p:nvPicPr>
            <p:cNvPr id="4" name="Picture 6">
              <a:extLst>
                <a:ext uri="{FF2B5EF4-FFF2-40B4-BE49-F238E27FC236}">
                  <a16:creationId xmlns:a16="http://schemas.microsoft.com/office/drawing/2014/main" id="{53B4ED5A-87EC-DAFD-CEAF-9CA2953E8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67" t="18322" b="15721"/>
            <a:stretch/>
          </p:blipFill>
          <p:spPr bwMode="auto">
            <a:xfrm>
              <a:off x="172711" y="1514473"/>
              <a:ext cx="4267200" cy="2657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C2E4BCD3-F472-593F-67DD-4A08619E62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67" t="18322" r="32802" b="15721"/>
            <a:stretch/>
          </p:blipFill>
          <p:spPr bwMode="auto">
            <a:xfrm>
              <a:off x="7034737" y="1514474"/>
              <a:ext cx="2505074" cy="2657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F34FDFBA-C26C-F326-3465-1418B9772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994" y="3173631"/>
              <a:ext cx="1860233" cy="280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753D4AA6-AF72-E73F-4C37-89BBAA19B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3705" y="3053062"/>
              <a:ext cx="1860232" cy="280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BFD3BA21-BDE3-04A6-5C9A-563EB3002D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078" y="3173631"/>
              <a:ext cx="1860233" cy="280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DC84DD0B-6669-BF5B-F910-84A64B816F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0452" y="3053062"/>
              <a:ext cx="1860232" cy="2800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36739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Zheng</dc:creator>
  <cp:lastModifiedBy>Zhang Zheng</cp:lastModifiedBy>
  <cp:revision>1</cp:revision>
  <dcterms:created xsi:type="dcterms:W3CDTF">2022-09-23T16:35:52Z</dcterms:created>
  <dcterms:modified xsi:type="dcterms:W3CDTF">2022-09-23T18:08:12Z</dcterms:modified>
</cp:coreProperties>
</file>