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ink/ink2.xml" ContentType="application/inkml+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ink/ink3.xml" ContentType="application/inkml+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ink/ink4.xml" ContentType="application/inkml+xml"/>
  <Override PartName="/ppt/ink/ink5.xml" ContentType="application/inkml+xml"/>
  <Override PartName="/ppt/ink/ink6.xml" ContentType="application/inkml+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8" r:id="rId9"/>
    <p:sldId id="377" r:id="rId10"/>
    <p:sldId id="375"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3890" autoAdjust="0"/>
  </p:normalViewPr>
  <p:slideViewPr>
    <p:cSldViewPr snapToGrid="0">
      <p:cViewPr varScale="1">
        <p:scale>
          <a:sx n="103" d="100"/>
          <a:sy n="103"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1:12.88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2:02.125"/>
    </inkml:context>
    <inkml:brush xml:id="br0">
      <inkml:brushProperty name="width" value="0.2" units="cm"/>
      <inkml:brushProperty name="height" value="0.2" units="cm"/>
      <inkml:brushProperty name="color" value="#FFC114"/>
    </inkml:brush>
  </inkml:definitions>
  <inkml:trace contextRef="#ctx0" brushRef="#br0">2461 2877 14968 0 0,'-60'-9'35'0'0,"-217"-35"719"0"0,2-21-106 0 0,150 26-334 0 0,2-6 1 0 0,2-4 0 0 0,-193-111-1 0 0,203 90-110 0 0,4-5 0 0 0,3-5 0 0 0,-185-183 0 0 0,274 247-188 0 0,-147-159 160 0 0,121 126-88 0 0,-59-91 0 0 0,48 56 40 0 0,-67-149 0 0 0,106 202-108 0 0,1-1-1 0 0,2 0 1 0 0,1 0 0 0 0,2-1-1 0 0,1 0 1 0 0,1-1-1 0 0,2 1 1 0 0,3-57-1 0 0,3 56-7 0 0,1 1 0 0 0,2 0 0 0 0,2 0 0 0 0,1 0 0 0 0,1 1 0 0 0,2 0 0 0 0,1 1 0 0 0,25-43 0 0 0,-17 39-2 0 0,2 2 0 0 0,1 0 0 0 0,2 2 0 0 0,1 0 0 0 0,1 2 0 0 0,58-46 0 0 0,-34 37 0 0 0,2 3 1 0 0,1 1-1 0 0,2 4 1 0 0,1 1 0 0 0,1 3-1 0 0,72-20 1 0 0,-43 21 2 0 0,0 4-1 0 0,1 4 1 0 0,169-11 0 0 0,400 38 36 0 0,208 68 1 0 0,-219 24-12 0 0,-528-77-31 0 0,-1 6-1 0 0,148 59 0 0 0,-203-64-1 0 0,0 3 0 0 0,-2 3-1 0 0,-2 3 1 0 0,-1 2-1 0 0,87 72 1 0 0,-79-47 2 0 0,-2 2 1 0 0,-3 3-1 0 0,-3 3 1 0 0,56 88-1 0 0,-50-55 11 0 0,-4 3 0 0 0,72 178 0 0 0,-101-202-3 0 0,-3 2-1 0 0,33 172 1 0 0,-52-198 0 0 0,-2 1-1 0 0,-4 1 1 0 0,-1-1 0 0 0,-4 1-1 0 0,-11 77 1 0 0,5-92-4 0 0,-3-1 0 0 0,-1 0 1 0 0,-30 70-1 0 0,13-52 16 0 0,-62 100-1 0 0,51-102-8 0 0,-2-2 0 0 0,-3-1 0 0 0,-2-3 0 0 0,-3-1 0 0 0,-2-3 0 0 0,-2-2 0 0 0,-2-2 0 0 0,-2-3 0 0 0,-2-3 0 0 0,-1-2 0 0 0,-2-3 0 0 0,-81 32 0 0 0,18-17 12 0 0,-3-6-1 0 0,-2-5 1 0 0,-1-7 0 0 0,-211 26 0 0 0,152-43-5 0 0,0-8 1 0 0,-1-9-1 0 0,0-8 0 0 0,2-8 1 0 0,0-8-1 0 0,-265-73 0 0 0,319 59-1 0 0,3-7 0 0 0,1-5 0 0 0,-185-102 0 0 0,220 97-6 0 0,2-4 1 0 0,3-4-1 0 0,3-4 0 0 0,-148-149 0 0 0,97 62 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19"/>
    </inkml:context>
    <inkml:brush xml:id="br0">
      <inkml:brushProperty name="width" value="0.2" units="cm"/>
      <inkml:brushProperty name="height" value="0.2" units="cm"/>
      <inkml:brushProperty name="color" value="#FFC114"/>
    </inkml:brush>
  </inkml:definitions>
  <inkml:trace contextRef="#ctx0" brushRef="#br0">2187 3862 13672 0 0,'-72'-26'177'0'0,"0"-5"1"0"0,-72-46 0 0 0,-60-28 193 0 0,-480-149 1487 0 0,350 96-1404 0 0,249 111-400 0 0,17 9 28 0 0,-91-71 0 0 0,123 79-49 0 0,1-2 1 0 0,1-3-1 0 0,-61-80 0 0 0,68 79-16 0 0,4 4 6 0 0,-42-70-1 0 0,59 91-14 0 0,0-1-1 0 0,1-2 1 0 0,0 2-1 0 0,0-1 1 0 0,1-1 0 0 0,0 0-1 0 0,0-1 1 0 0,1 2 0 0 0,0-2-1 0 0,-1-20 1 0 0,4 29-3 0 0,0 0-1 0 0,0 0 1 0 0,0 0 0 0 0,1 0 0 0 0,-1-1 0 0 0,1 1 0 0 0,0 0-1 0 0,0 0 1 0 0,1 0 0 0 0,-1 0 0 0 0,1 0 0 0 0,0 2 0 0 0,0-2 0 0 0,0 1-1 0 0,1 1 1 0 0,-1-2 0 0 0,1 1 0 0 0,-1 0 0 0 0,7-7 0 0 0,6-7 12 0 0,0 2 1 0 0,32-30 0 0 0,-41 41-15 0 0,50-38 27 0 0,2 2 1 0 0,100-49-1 0 0,-119 72-16 0 0,215-101 32 0 0,179-82 16 0 0,-219 105-34 0 0,79-32 2 0 0,-151 76-9 0 0,800-278 123 0 0,-860 306-135 0 0,344-92 58 0 0,-18 27 11 0 0,211-44 16 0 0,-95 45-6 0 0,503-83 86 0 0,-415 74-17 0 0,335-40 48 0 0,-395 88-77 0 0,622-42 99 0 0,-434 63-19 0 0,-345 10-120 0 0,-259 13-60 0 0,524-19 141 0 0,-185 3-70 0 0,79-1 5 0 0,672 52 168 0 0,-715-13-182 0 0,201 10 40 0 0,-371-11-81 0 0,100 5 22 0 0,-137 1-19 0 0,705 65 92 0 0,-794-62-111 0 0,267 37 43 0 0,314 101 37 0 0,-557-102-73 0 0,323 102 58 0 0,-226-23-30 0 0,-261-101-40 0 0,-2 4 0 0 0,102 84 0 0 0,-157-111-23 0 0,25 19 21 0 0,68 77 0 0 0,-99-96-19 0 0,-1-2 0 0 0,0 4-1 0 0,0 0 1 0 0,-1-1 0 0 0,0 3 0 0 0,-1-1 0 0 0,-1 0-1 0 0,0 1 1 0 0,12 39 0 0 0,-19-51-4 0 0,1 3-1 0 0,-1-3 1 0 0,0 2 0 0 0,0-1-1 0 0,0 1 1 0 0,-1 0 0 0 0,1-2-1 0 0,-2 3 1 0 0,1-1 0 0 0,0-2-1 0 0,-3 16 1 0 0,-2 6 14 0 0,-13 51-1 0 0,18-79-16 0 0,-4 11 4 0 0,0 0 0 0 0,0-1 1 0 0,-1 1-1 0 0,0-1 0 0 0,0-1 0 0 0,-1 1 0 0 0,0-1 0 0 0,0-1 0 0 0,0 1 0 0 0,-1-1 0 0 0,-14 13 0 0 0,-6 2 8 0 0,0 1-1 0 0,-29 14 1 0 0,45-31-9 0 0,-159 106 53 0 0,-208 95 0 0 0,314-180-48 0 0,-740 314 73 0 0,252-163-26 0 0,210-82-31 0 0,-370 94 23 0 0,-437 56 13 0 0,446-92-23 0 0,509-112-29 0 0,-331 64 12 0 0,315-74-4 0 0,-588 76 13 0 0,367-63-14 0 0,-1116 101 34 0 0,-144-15-9 0 0,-78-4 10 0 0,1069-81-29 0 0,419-25-10 0 0,-433 21 19 0 0,-20-16-3 0 0,2-40 26 0 0,-211-62 19 0 0,722 56-50 0 0,-44-6 11 0 0,-448-47 47 0 0,590 60-63 0 0,10-1-1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0.189"/>
    </inkml:context>
    <inkml:brush xml:id="br0">
      <inkml:brushProperty name="width" value="0.2" units="cm"/>
      <inkml:brushProperty name="height" value="0.2" units="cm"/>
      <inkml:brushProperty name="color" value="#FFC114"/>
    </inkml:brush>
  </inkml:definitions>
  <inkml:trace contextRef="#ctx0" brushRef="#br0">203 2169 14368 0 0,'-26'-54'205'0'0,"2"-4"1"0"0,-20-63 0 0 0,-30-125 531 0 0,66 217-660 0 0,2-1-1 0 0,0-1 1 0 0,2 1-1 0 0,0 0 0 0 0,1-2 1 0 0,1 2-1 0 0,1-2 1 0 0,0 2-1 0 0,2-2 1 0 0,1 1-1 0 0,7-60 0 0 0,-1 50 55 0 0,0 2 0 0 0,2-1-1 0 0,1 3 1 0 0,1-1-1 0 0,1 2 1 0 0,1-1-1 0 0,1 2 1 0 0,1 2-1 0 0,21-35 1 0 0,2 5-34 0 0,2 2 1 0 0,2 2 0 0 0,62-65-1 0 0,-31 49-30 0 0,2 5 0 0 0,2 5 0 0 0,2 5 0 0 0,2 5-1 0 0,1 7 1 0 0,1 4 0 0 0,1 6 0 0 0,137-33 0 0 0,-164 59-36 0 0,1 5 0 0 0,0 2 0 0 0,83 10 0 0 0,-79 4-6 0 0,0 4 1 0 0,-1 5-1 0 0,-1 5 1 0 0,0 3 0 0 0,87 55-1 0 0,-115-58-13 0 0,0 3 0 0 0,-1-1-1 0 0,-1 6 1 0 0,-1-1 0 0 0,-1 3 0 0 0,45 65 0 0 0,-43-48-1 0 0,-2 0 1 0 0,-2 3-1 0 0,0 2 1 0 0,-3-1 0 0 0,23 71-1 0 0,2 28 24 0 0,-4 3-1 0 0,38 198 1 0 0,-63-258-20 0 0,-3 3-1 0 0,-3-1 1 0 0,7 120 0 0 0,-19-179-11 0 0,-1-1 1 0 0,-1 1-1 0 0,-2 0 1 0 0,0-1 0 0 0,-2 0-1 0 0,0 1 1 0 0,-2-1-1 0 0,-1-2 1 0 0,-1 2-1 0 0,-1-2 1 0 0,-18 52-1 0 0,18-67-1 0 0,0-1-1 0 0,-1 0 1 0 0,0-1-1 0 0,-1-1 1 0 0,0-1-1 0 0,-1 0 1 0 0,-1-1-1 0 0,0-1 1 0 0,-27 25-1 0 0,-5-4 10 0 0,-88 53-1 0 0,76-57-5 0 0,-1-3-1 0 0,-88 24 0 0 0,88-40 0 0 0,0-2 1 0 0,-1-5 0 0 0,0-3-1 0 0,1-5 1 0 0,-60-13 0 0 0,17-4 8 0 0,-147-62 1 0 0,199 60-12 0 0,0-3 1 0 0,1-5 0 0 0,1-2 0 0 0,-86-80 0 0 0,92 72 0 0 0,2-5 0 0 0,1-1 0 0 0,1-4 1 0 0,2-1-1 0 0,1-2 0 0 0,2-3 0 0 0,1-2 1 0 0,2-2-1 0 0,2-2 0 0 0,-28-81 0 0 0,24 42 4 0 0,2-1 0 0 0,-21-121 0 0 0,22 71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1.061"/>
    </inkml:context>
    <inkml:brush xml:id="br0">
      <inkml:brushProperty name="width" value="0.2" units="cm"/>
      <inkml:brushProperty name="height" value="0.2" units="cm"/>
      <inkml:brushProperty name="color" value="#FFC114"/>
    </inkml:brush>
  </inkml:definitions>
  <inkml:trace contextRef="#ctx0" brushRef="#br0">721 3594 10344 0 0,'-168'-115'103'0'0,"131"86"34"0"0,1-4 0 0 0,-47-53 0 0 0,48 43-23 0 0,0-2-1 0 0,3-2 0 0 0,0-3 1 0 0,2-1-1 0 0,1-4 0 0 0,2-1 1 0 0,2 0-1 0 0,1-3 0 0 0,-25-87 1 0 0,48 146-112 0 0,-13-46 142 0 0,1 3-1 0 0,2-3 1 0 0,1-1-1 0 0,-12-92 1 0 0,18 82-53 0 0,2-1 0 0 0,1 1 0 0 0,2-1 0 0 0,2 1 1 0 0,8-61-1 0 0,-1 43 91 0 0,3 2 0 0 0,1-1 1 0 0,28-91-1 0 0,-1 38 25 0 0,4 3 0 0 0,3 3 0 0 0,104-198 0 0 0,-98 225-143 0 0,3 5 0 0 0,2 3 0 0 0,3 4 1 0 0,78-79-1 0 0,-83 102-20 0 0,0 3 0 0 0,3 4 0 0 0,120-75 0 0 0,-135 102-23 0 0,0 4-1 0 0,1 2 1 0 0,1 3-1 0 0,0 4 1 0 0,1 3-1 0 0,65-2 1 0 0,-71 13-7 0 0,0 1 0 0 0,0 3 0 0 0,0 3 0 0 0,-1 3 0 0 0,0 1 0 0 0,0 5 0 0 0,-2 2 0 0 0,52 36 1 0 0,100 103 35 0 0,-153-121-32 0 0,0 2 0 0 0,61 90 0 0 0,-61-72-8 0 0,-2 1 0 0 0,-2 3 1 0 0,-2 3-1 0 0,-1 1 1 0 0,-3 2-1 0 0,-1 3 1 0 0,-3 1-1 0 0,-1 2 1 0 0,-3 0-1 0 0,-2 3 1 0 0,-2 0-1 0 0,9 88 1 0 0,-19-108-3 0 0,-1 1-1 0 0,-3 1 1 0 0,-2 78 0 0 0,-5-37 8 0 0,-17 116 1 0 0,13-151-10 0 0,-3 0 1 0 0,-1-1 0 0 0,-25 78-1 0 0,-72 175 24 0 0,45-163-13 0 0,-141 258 0 0 0,-105 109 16 0 0,299-501-32 0 0,-269 405 23 0 0,118-208-15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8</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chart" Target="../charts/chart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chart" Target="../charts/chart2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DD231D2-5F63-F780-F3A8-65A093018090}"/>
                  </a:ext>
                </a:extLst>
              </p14:cNvPr>
              <p14:cNvContentPartPr/>
              <p14:nvPr/>
            </p14:nvContentPartPr>
            <p14:xfrm>
              <a:off x="4672987" y="771032"/>
              <a:ext cx="1829880" cy="1835280"/>
            </p14:xfrm>
          </p:contentPart>
        </mc:Choice>
        <mc:Fallback xmlns="">
          <p:pic>
            <p:nvPicPr>
              <p:cNvPr id="5" name="Ink 4">
                <a:extLst>
                  <a:ext uri="{FF2B5EF4-FFF2-40B4-BE49-F238E27FC236}">
                    <a16:creationId xmlns:a16="http://schemas.microsoft.com/office/drawing/2014/main" id="{2DD231D2-5F63-F780-F3A8-65A093018090}"/>
                  </a:ext>
                </a:extLst>
              </p:cNvPr>
              <p:cNvPicPr/>
              <p:nvPr/>
            </p:nvPicPr>
            <p:blipFill>
              <a:blip r:embed="rId4"/>
              <a:stretch>
                <a:fillRect/>
              </a:stretch>
            </p:blipFill>
            <p:spPr>
              <a:xfrm>
                <a:off x="4637347" y="735392"/>
                <a:ext cx="1901520" cy="1906920"/>
              </a:xfrm>
              <a:prstGeom prst="rect">
                <a:avLst/>
              </a:prstGeom>
            </p:spPr>
          </p:pic>
        </mc:Fallback>
      </mc:AlternateContent>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2022</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E6B7E6F-A4CD-448A-7799-1F0F3961BFA2}"/>
                  </a:ext>
                </a:extLst>
              </p14:cNvPr>
              <p14:cNvContentPartPr/>
              <p14:nvPr/>
            </p14:nvContentPartPr>
            <p14:xfrm>
              <a:off x="3221107" y="1032752"/>
              <a:ext cx="1875960" cy="1346040"/>
            </p14:xfrm>
          </p:contentPart>
        </mc:Choice>
        <mc:Fallback xmlns="">
          <p:pic>
            <p:nvPicPr>
              <p:cNvPr id="6" name="Ink 5">
                <a:extLst>
                  <a:ext uri="{FF2B5EF4-FFF2-40B4-BE49-F238E27FC236}">
                    <a16:creationId xmlns:a16="http://schemas.microsoft.com/office/drawing/2014/main" id="{5E6B7E6F-A4CD-448A-7799-1F0F3961BFA2}"/>
                  </a:ext>
                </a:extLst>
              </p:cNvPr>
              <p:cNvPicPr/>
              <p:nvPr/>
            </p:nvPicPr>
            <p:blipFill>
              <a:blip r:embed="rId4"/>
              <a:stretch>
                <a:fillRect/>
              </a:stretch>
            </p:blipFill>
            <p:spPr>
              <a:xfrm>
                <a:off x="3185467" y="996752"/>
                <a:ext cx="1947600" cy="1417680"/>
              </a:xfrm>
              <a:prstGeom prst="rect">
                <a:avLst/>
              </a:prstGeom>
            </p:spPr>
          </p:pic>
        </mc:Fallback>
      </mc:AlternateContent>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2022 Total Enrollment IL / High School Graduates IL 2021</a:t>
            </a:r>
          </a:p>
          <a:p>
            <a:r>
              <a:rPr lang="en-US" altLang="zh-CN" sz="1800" dirty="0">
                <a:solidFill>
                  <a:srgbClr val="4A4A4A"/>
                </a:solidFill>
                <a:latin typeface="ITC Officina Sans Std Book" panose="020B0506040203020204" pitchFamily="34" charset="0"/>
              </a:rPr>
              <a:t>Vs. 2021 Total Enrollment us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grpSp>
        <p:nvGrpSpPr>
          <p:cNvPr id="7" name="Group 6">
            <a:extLst>
              <a:ext uri="{FF2B5EF4-FFF2-40B4-BE49-F238E27FC236}">
                <a16:creationId xmlns:a16="http://schemas.microsoft.com/office/drawing/2014/main" id="{A91D9C9F-E363-193D-DCC4-855CEE0F4C8E}"/>
              </a:ext>
            </a:extLst>
          </p:cNvPr>
          <p:cNvGrpSpPr/>
          <p:nvPr/>
        </p:nvGrpSpPr>
        <p:grpSpPr>
          <a:xfrm>
            <a:off x="144961" y="741569"/>
            <a:ext cx="7137000" cy="1628405"/>
            <a:chOff x="219606" y="1237369"/>
            <a:chExt cx="7137000" cy="10771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842DE78-CC60-E606-D450-05CE07ED5FF9}"/>
                    </a:ext>
                  </a:extLst>
                </p14:cNvPr>
                <p14:cNvContentPartPr/>
                <p14:nvPr/>
              </p14:nvContentPartPr>
              <p14:xfrm>
                <a:off x="219606" y="1264009"/>
                <a:ext cx="7137000" cy="1029600"/>
              </p14:xfrm>
            </p:contentPart>
          </mc:Choice>
          <mc:Fallback xmlns="">
            <p:pic>
              <p:nvPicPr>
                <p:cNvPr id="3" name="Ink 2">
                  <a:extLst>
                    <a:ext uri="{FF2B5EF4-FFF2-40B4-BE49-F238E27FC236}">
                      <a16:creationId xmlns:a16="http://schemas.microsoft.com/office/drawing/2014/main" id="{9842DE78-CC60-E606-D450-05CE07ED5FF9}"/>
                    </a:ext>
                  </a:extLst>
                </p:cNvPr>
                <p:cNvPicPr/>
                <p:nvPr/>
              </p:nvPicPr>
              <p:blipFill>
                <a:blip r:embed="rId4"/>
                <a:stretch>
                  <a:fillRect/>
                </a:stretch>
              </p:blipFill>
              <p:spPr>
                <a:xfrm>
                  <a:off x="183966" y="1228369"/>
                  <a:ext cx="720864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4F5B365-63EF-41EF-15D3-2D91138BA625}"/>
                    </a:ext>
                  </a:extLst>
                </p14:cNvPr>
                <p14:cNvContentPartPr/>
                <p14:nvPr/>
              </p14:nvContentPartPr>
              <p14:xfrm>
                <a:off x="5564886" y="1425649"/>
                <a:ext cx="980640" cy="710640"/>
              </p14:xfrm>
            </p:contentPart>
          </mc:Choice>
          <mc:Fallback xmlns="">
            <p:pic>
              <p:nvPicPr>
                <p:cNvPr id="5" name="Ink 4">
                  <a:extLst>
                    <a:ext uri="{FF2B5EF4-FFF2-40B4-BE49-F238E27FC236}">
                      <a16:creationId xmlns:a16="http://schemas.microsoft.com/office/drawing/2014/main" id="{A4F5B365-63EF-41EF-15D3-2D91138BA625}"/>
                    </a:ext>
                  </a:extLst>
                </p:cNvPr>
                <p:cNvPicPr/>
                <p:nvPr/>
              </p:nvPicPr>
              <p:blipFill>
                <a:blip r:embed="rId6"/>
                <a:stretch>
                  <a:fillRect/>
                </a:stretch>
              </p:blipFill>
              <p:spPr>
                <a:xfrm>
                  <a:off x="5528886" y="1390009"/>
                  <a:ext cx="105228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64D520-01FE-1D4B-4B3A-A2F46B36E493}"/>
                    </a:ext>
                  </a:extLst>
                </p14:cNvPr>
                <p14:cNvContentPartPr/>
                <p14:nvPr/>
              </p14:nvContentPartPr>
              <p14:xfrm>
                <a:off x="615966" y="1237369"/>
                <a:ext cx="954000" cy="1077120"/>
              </p14:xfrm>
            </p:contentPart>
          </mc:Choice>
          <mc:Fallback xmlns="">
            <p:pic>
              <p:nvPicPr>
                <p:cNvPr id="6" name="Ink 5">
                  <a:extLst>
                    <a:ext uri="{FF2B5EF4-FFF2-40B4-BE49-F238E27FC236}">
                      <a16:creationId xmlns:a16="http://schemas.microsoft.com/office/drawing/2014/main" id="{3064D520-01FE-1D4B-4B3A-A2F46B36E493}"/>
                    </a:ext>
                  </a:extLst>
                </p:cNvPr>
                <p:cNvPicPr/>
                <p:nvPr/>
              </p:nvPicPr>
              <p:blipFill>
                <a:blip r:embed="rId8"/>
                <a:stretch>
                  <a:fillRect/>
                </a:stretch>
              </p:blipFill>
              <p:spPr>
                <a:xfrm>
                  <a:off x="580326" y="1201369"/>
                  <a:ext cx="1025640" cy="1148760"/>
                </a:xfrm>
                <a:prstGeom prst="rect">
                  <a:avLst/>
                </a:prstGeom>
              </p:spPr>
            </p:pic>
          </mc:Fallback>
        </mc:AlternateContent>
      </p:gr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8103</TotalTime>
  <Words>5322</Words>
  <Application>Microsoft Office PowerPoint</Application>
  <PresentationFormat>Widescreen</PresentationFormat>
  <Paragraphs>1279</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93</cp:revision>
  <dcterms:created xsi:type="dcterms:W3CDTF">2022-08-18T16:59:46Z</dcterms:created>
  <dcterms:modified xsi:type="dcterms:W3CDTF">2022-09-13T20:28:16Z</dcterms:modified>
</cp:coreProperties>
</file>