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32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AA7C9-2E4F-48E0-BF9B-0091FCFF604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0A418-5D05-48C8-AA3C-A62D0D655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5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5.xml"/><Relationship Id="rId7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3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3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3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3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6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7" Type="http://schemas.openxmlformats.org/officeDocument/2006/relationships/image" Target="../media/image7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5.bin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image" Target="../media/image9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6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image" Target="../media/image7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7.bin"/><Relationship Id="rId4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image" Target="../media/image6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8.bin"/><Relationship Id="rId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image" Target="../media/image7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9.bin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image" Target="../media/image6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0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7" Type="http://schemas.openxmlformats.org/officeDocument/2006/relationships/image" Target="../media/image7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1.bin"/><Relationship Id="rId4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2.bin"/><Relationship Id="rId4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3.bin"/><Relationship Id="rId4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6.xml"/><Relationship Id="rId5" Type="http://schemas.openxmlformats.org/officeDocument/2006/relationships/image" Target="../media/image3.png"/><Relationship Id="rId4" Type="http://schemas.openxmlformats.org/officeDocument/2006/relationships/image" Target="../media/image8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5.bin"/><Relationship Id="rId4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6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7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8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6.xml"/><Relationship Id="rId4" Type="http://schemas.openxmlformats.org/officeDocument/2006/relationships/image" Target="../media/image2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0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81.xml"/><Relationship Id="rId7" Type="http://schemas.openxmlformats.org/officeDocument/2006/relationships/image" Target="../media/image3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1.bin"/><Relationship Id="rId4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2.bin"/><Relationship Id="rId4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3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4.bin"/><Relationship Id="rId4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5.bin"/><Relationship Id="rId4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6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7" Type="http://schemas.openxmlformats.org/officeDocument/2006/relationships/image" Target="../media/image3.png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7.bin"/><Relationship Id="rId4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7" Type="http://schemas.openxmlformats.org/officeDocument/2006/relationships/image" Target="../media/image3.pn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8.bin"/><Relationship Id="rId4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7" Type="http://schemas.openxmlformats.org/officeDocument/2006/relationships/image" Target="../media/image3.png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9.bin"/><Relationship Id="rId4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7" Type="http://schemas.openxmlformats.org/officeDocument/2006/relationships/image" Target="../media/image3.png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0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7" Type="http://schemas.openxmlformats.org/officeDocument/2006/relationships/image" Target="../media/image3.png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1.bin"/><Relationship Id="rId4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7" Type="http://schemas.openxmlformats.org/officeDocument/2006/relationships/image" Target="../media/image3.png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2.bin"/><Relationship Id="rId4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7" Type="http://schemas.openxmlformats.org/officeDocument/2006/relationships/image" Target="../media/image6.png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3.bin"/><Relationship Id="rId4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7" Type="http://schemas.openxmlformats.org/officeDocument/2006/relationships/image" Target="../media/image7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4.bin"/><Relationship Id="rId4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7" Type="http://schemas.openxmlformats.org/officeDocument/2006/relationships/image" Target="../media/image9.png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5.bin"/><Relationship Id="rId4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7" Type="http://schemas.openxmlformats.org/officeDocument/2006/relationships/image" Target="../media/image7.png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6.bin"/><Relationship Id="rId4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7" Type="http://schemas.openxmlformats.org/officeDocument/2006/relationships/image" Target="../media/image6.png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7.bin"/><Relationship Id="rId4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7" Type="http://schemas.openxmlformats.org/officeDocument/2006/relationships/image" Target="../media/image7.png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8.bin"/><Relationship Id="rId4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7" Type="http://schemas.openxmlformats.org/officeDocument/2006/relationships/image" Target="../media/image6.png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9.bin"/><Relationship Id="rId4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tags" Target="../tags/tag136.xml"/><Relationship Id="rId7" Type="http://schemas.openxmlformats.org/officeDocument/2006/relationships/image" Target="../media/image7.png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0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1.bin"/><Relationship Id="rId4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2.bin"/><Relationship Id="rId4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3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4.bin"/><Relationship Id="rId4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55.bin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6.bin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7.bin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8.bin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5.xml"/><Relationship Id="rId4" Type="http://schemas.openxmlformats.org/officeDocument/2006/relationships/image" Target="../media/image2.emf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60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1.bin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0.xml"/><Relationship Id="rId4" Type="http://schemas.openxmlformats.org/officeDocument/2006/relationships/image" Target="../media/image1.emf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1.xml"/><Relationship Id="rId4" Type="http://schemas.openxmlformats.org/officeDocument/2006/relationships/image" Target="../media/image1.emf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4.bin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5.bin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6.xml"/><Relationship Id="rId4" Type="http://schemas.openxmlformats.org/officeDocument/2006/relationships/image" Target="../media/image1.emf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7.xml"/><Relationship Id="rId4" Type="http://schemas.openxmlformats.org/officeDocument/2006/relationships/image" Target="../media/image1.emf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8.bin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0.xml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8.bin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3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3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84" imgH="384" progId="TCLayout.ActiveDocument.1">
                  <p:embed/>
                </p:oleObj>
              </mc:Choice>
              <mc:Fallback>
                <p:oleObj name="think-cell Slide" r:id="rId5" imgW="384" imgH="38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</a:pPr>
            <a:endParaRPr lang="en-US" sz="5400" b="1" i="0" baseline="0" dirty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279183"/>
            <a:ext cx="12192000" cy="157881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" t="8740" r="102" b="27"/>
          <a:stretch/>
        </p:blipFill>
        <p:spPr>
          <a:xfrm rot="16200000" flipH="1">
            <a:off x="8471921" y="1973272"/>
            <a:ext cx="580573" cy="6858000"/>
          </a:xfrm>
          <a:prstGeom prst="rect">
            <a:avLst/>
          </a:prstGeom>
        </p:spPr>
      </p:pic>
      <p:pic>
        <p:nvPicPr>
          <p:cNvPr id="15" name="TitleAndEndImages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56"/>
          <a:stretch/>
        </p:blipFill>
        <p:spPr>
          <a:xfrm flipH="1">
            <a:off x="0" y="0"/>
            <a:ext cx="12192000" cy="5276850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 bwMode="black">
          <a:xfrm>
            <a:off x="630936" y="626200"/>
            <a:ext cx="8125200" cy="55296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90000"/>
                </a:schemeClr>
              </a:gs>
              <a:gs pos="100000">
                <a:schemeClr val="tx2">
                  <a:alpha val="90000"/>
                </a:schemeClr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95000"/>
              </a:lnSpc>
            </a:pPr>
            <a:endParaRPr lang="en-US" sz="2000" dirty="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1117415" y="6207842"/>
            <a:ext cx="6868800" cy="327148"/>
          </a:xfrm>
          <a:prstGeom prst="rect">
            <a:avLst/>
          </a:prstGeom>
          <a:noFill/>
        </p:spPr>
        <p:txBody>
          <a:bodyPr anchor="ctr"/>
          <a:lstStyle>
            <a:lvl1pPr algn="l">
              <a:lnSpc>
                <a:spcPct val="110000"/>
              </a:lnSpc>
              <a:buNone/>
              <a:defRPr sz="1200" b="1" cap="all" baseline="0">
                <a:solidFill>
                  <a:schemeClr val="accent5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 algn="ctr">
              <a:buNone/>
              <a:defRPr/>
            </a:lvl2pPr>
            <a:lvl3pPr marL="0" indent="0" algn="ctr">
              <a:buNone/>
              <a:defRPr/>
            </a:lvl3pPr>
            <a:lvl4pPr marL="228600" indent="0" algn="ctr">
              <a:buNone/>
              <a:defRPr/>
            </a:lvl4pPr>
            <a:lvl5pPr marL="457200" indent="0" algn="ctr">
              <a:buNone/>
              <a:defRPr/>
            </a:lvl5pPr>
          </a:lstStyle>
          <a:p>
            <a:pPr lvl="0"/>
            <a:r>
              <a:rPr lang="en-US"/>
              <a:t>Click to edit date/place</a:t>
            </a:r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117415" y="5495706"/>
            <a:ext cx="6868800" cy="43619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10000"/>
              </a:lnSpc>
              <a:buNone/>
              <a:defRPr sz="1600" cap="all" baseline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IN SENTENCE CASE</a:t>
            </a:r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1117415" y="1886242"/>
            <a:ext cx="6868800" cy="31384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3000"/>
              </a:lnSpc>
              <a:defRPr sz="5400" cap="all" baseline="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TITLE IN TITLE CASE</a:t>
            </a:r>
          </a:p>
        </p:txBody>
      </p:sp>
      <p:grpSp>
        <p:nvGrpSpPr>
          <p:cNvPr id="13" name="Group 12"/>
          <p:cNvGrpSpPr>
            <a:grpSpLocks noChangeAspect="1"/>
          </p:cNvGrpSpPr>
          <p:nvPr userDrawn="1"/>
        </p:nvGrpSpPr>
        <p:grpSpPr>
          <a:xfrm>
            <a:off x="10028055" y="5402272"/>
            <a:ext cx="1442366" cy="1442363"/>
            <a:chOff x="5815584" y="2615183"/>
            <a:chExt cx="2999232" cy="2999233"/>
          </a:xfrm>
        </p:grpSpPr>
        <p:sp>
          <p:nvSpPr>
            <p:cNvPr id="16" name="object 3"/>
            <p:cNvSpPr/>
            <p:nvPr userDrawn="1"/>
          </p:nvSpPr>
          <p:spPr>
            <a:xfrm>
              <a:off x="5815584" y="2615183"/>
              <a:ext cx="2999232" cy="2999233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45719" rIns="45719"/>
            <a:lstStyle/>
            <a:p>
              <a:pPr hangingPunct="0"/>
              <a:endParaRPr kern="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7" name="object 4"/>
            <p:cNvSpPr/>
            <p:nvPr userDrawn="1"/>
          </p:nvSpPr>
          <p:spPr>
            <a:xfrm>
              <a:off x="6192863" y="5033555"/>
              <a:ext cx="2244662" cy="203582"/>
            </a:xfrm>
            <a:prstGeom prst="rect">
              <a:avLst/>
            </a:prstGeom>
            <a:solidFill>
              <a:srgbClr val="2B9CDA"/>
            </a:solidFill>
            <a:ln w="12700">
              <a:miter lim="400000"/>
            </a:ln>
          </p:spPr>
          <p:txBody>
            <a:bodyPr lIns="45719" rIns="45719"/>
            <a:lstStyle/>
            <a:p>
              <a:pPr hangingPunct="0"/>
              <a:endParaRPr kern="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9" name="object 5"/>
            <p:cNvSpPr/>
            <p:nvPr userDrawn="1"/>
          </p:nvSpPr>
          <p:spPr>
            <a:xfrm>
              <a:off x="6192863" y="2992475"/>
              <a:ext cx="2244662" cy="203581"/>
            </a:xfrm>
            <a:prstGeom prst="rect">
              <a:avLst/>
            </a:prstGeom>
            <a:solidFill>
              <a:srgbClr val="2B9CDA"/>
            </a:solidFill>
            <a:ln w="12700">
              <a:miter lim="400000"/>
            </a:ln>
          </p:spPr>
          <p:txBody>
            <a:bodyPr lIns="45719" rIns="45719"/>
            <a:lstStyle/>
            <a:p>
              <a:pPr hangingPunct="0"/>
              <a:endParaRPr kern="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+mn-lt"/>
              </a:endParaRPr>
            </a:p>
          </p:txBody>
        </p:sp>
        <p:grpSp>
          <p:nvGrpSpPr>
            <p:cNvPr id="23" name="object 6"/>
            <p:cNvGrpSpPr/>
            <p:nvPr userDrawn="1"/>
          </p:nvGrpSpPr>
          <p:grpSpPr>
            <a:xfrm>
              <a:off x="6928174" y="3562082"/>
              <a:ext cx="717183" cy="1105435"/>
              <a:chOff x="0" y="0"/>
              <a:chExt cx="717182" cy="1105433"/>
            </a:xfrm>
          </p:grpSpPr>
          <p:sp>
            <p:nvSpPr>
              <p:cNvPr id="32" name="Shape"/>
              <p:cNvSpPr/>
              <p:nvPr/>
            </p:nvSpPr>
            <p:spPr>
              <a:xfrm>
                <a:off x="0" y="741183"/>
                <a:ext cx="687910" cy="364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27" y="0"/>
                    </a:moveTo>
                    <a:lnTo>
                      <a:pt x="0" y="0"/>
                    </a:lnTo>
                    <a:lnTo>
                      <a:pt x="53" y="2149"/>
                    </a:lnTo>
                    <a:lnTo>
                      <a:pt x="474" y="6278"/>
                    </a:lnTo>
                    <a:lnTo>
                      <a:pt x="1313" y="10162"/>
                    </a:lnTo>
                    <a:lnTo>
                      <a:pt x="2534" y="13673"/>
                    </a:lnTo>
                    <a:lnTo>
                      <a:pt x="4114" y="16744"/>
                    </a:lnTo>
                    <a:lnTo>
                      <a:pt x="5935" y="19103"/>
                    </a:lnTo>
                    <a:lnTo>
                      <a:pt x="7964" y="20699"/>
                    </a:lnTo>
                    <a:lnTo>
                      <a:pt x="10118" y="21500"/>
                    </a:lnTo>
                    <a:lnTo>
                      <a:pt x="11237" y="21600"/>
                    </a:lnTo>
                    <a:lnTo>
                      <a:pt x="12360" y="21500"/>
                    </a:lnTo>
                    <a:lnTo>
                      <a:pt x="14523" y="20705"/>
                    </a:lnTo>
                    <a:lnTo>
                      <a:pt x="16571" y="19120"/>
                    </a:lnTo>
                    <a:lnTo>
                      <a:pt x="18403" y="16776"/>
                    </a:lnTo>
                    <a:lnTo>
                      <a:pt x="19966" y="13723"/>
                    </a:lnTo>
                    <a:lnTo>
                      <a:pt x="21176" y="10228"/>
                    </a:lnTo>
                    <a:lnTo>
                      <a:pt x="21600" y="8540"/>
                    </a:lnTo>
                    <a:lnTo>
                      <a:pt x="11237" y="8540"/>
                    </a:lnTo>
                    <a:lnTo>
                      <a:pt x="10782" y="8498"/>
                    </a:lnTo>
                    <a:lnTo>
                      <a:pt x="9517" y="7870"/>
                    </a:lnTo>
                    <a:lnTo>
                      <a:pt x="8437" y="6583"/>
                    </a:lnTo>
                    <a:lnTo>
                      <a:pt x="7593" y="4763"/>
                    </a:lnTo>
                    <a:lnTo>
                      <a:pt x="7025" y="2520"/>
                    </a:lnTo>
                    <a:lnTo>
                      <a:pt x="6849" y="866"/>
                    </a:lnTo>
                    <a:lnTo>
                      <a:pt x="6827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hangingPunct="0"/>
                <a:endParaRPr kern="0" dirty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34" name="Shape"/>
              <p:cNvSpPr/>
              <p:nvPr/>
            </p:nvSpPr>
            <p:spPr>
              <a:xfrm>
                <a:off x="79754" y="0"/>
                <a:ext cx="637428" cy="8852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81" y="0"/>
                    </a:moveTo>
                    <a:lnTo>
                      <a:pt x="0" y="0"/>
                    </a:lnTo>
                    <a:lnTo>
                      <a:pt x="0" y="5374"/>
                    </a:lnTo>
                    <a:lnTo>
                      <a:pt x="9472" y="5374"/>
                    </a:lnTo>
                    <a:lnTo>
                      <a:pt x="3797" y="14602"/>
                    </a:lnTo>
                    <a:lnTo>
                      <a:pt x="9420" y="14602"/>
                    </a:lnTo>
                    <a:lnTo>
                      <a:pt x="9913" y="14619"/>
                    </a:lnTo>
                    <a:lnTo>
                      <a:pt x="11302" y="14876"/>
                    </a:lnTo>
                    <a:lnTo>
                      <a:pt x="12490" y="15404"/>
                    </a:lnTo>
                    <a:lnTo>
                      <a:pt x="13405" y="16150"/>
                    </a:lnTo>
                    <a:lnTo>
                      <a:pt x="14018" y="17068"/>
                    </a:lnTo>
                    <a:lnTo>
                      <a:pt x="14232" y="18086"/>
                    </a:lnTo>
                    <a:lnTo>
                      <a:pt x="14231" y="18121"/>
                    </a:lnTo>
                    <a:lnTo>
                      <a:pt x="14018" y="19133"/>
                    </a:lnTo>
                    <a:lnTo>
                      <a:pt x="13405" y="20052"/>
                    </a:lnTo>
                    <a:lnTo>
                      <a:pt x="12492" y="20798"/>
                    </a:lnTo>
                    <a:lnTo>
                      <a:pt x="11304" y="21325"/>
                    </a:lnTo>
                    <a:lnTo>
                      <a:pt x="9917" y="21583"/>
                    </a:lnTo>
                    <a:lnTo>
                      <a:pt x="9425" y="21600"/>
                    </a:lnTo>
                    <a:lnTo>
                      <a:pt x="20608" y="21600"/>
                    </a:lnTo>
                    <a:lnTo>
                      <a:pt x="21074" y="20701"/>
                    </a:lnTo>
                    <a:lnTo>
                      <a:pt x="21542" y="19005"/>
                    </a:lnTo>
                    <a:lnTo>
                      <a:pt x="21600" y="18121"/>
                    </a:lnTo>
                    <a:lnTo>
                      <a:pt x="21541" y="17237"/>
                    </a:lnTo>
                    <a:lnTo>
                      <a:pt x="21071" y="15540"/>
                    </a:lnTo>
                    <a:lnTo>
                      <a:pt x="20144" y="13947"/>
                    </a:lnTo>
                    <a:lnTo>
                      <a:pt x="18832" y="12509"/>
                    </a:lnTo>
                    <a:lnTo>
                      <a:pt x="17625" y="11582"/>
                    </a:lnTo>
                    <a:lnTo>
                      <a:pt x="16373" y="10852"/>
                    </a:lnTo>
                    <a:lnTo>
                      <a:pt x="15041" y="10257"/>
                    </a:lnTo>
                    <a:lnTo>
                      <a:pt x="14568" y="10094"/>
                    </a:lnTo>
                    <a:lnTo>
                      <a:pt x="20781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hangingPunct="0"/>
                <a:endParaRPr kern="0" dirty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  <p:grpSp>
          <p:nvGrpSpPr>
            <p:cNvPr id="24" name="object 7"/>
            <p:cNvGrpSpPr/>
            <p:nvPr userDrawn="1"/>
          </p:nvGrpSpPr>
          <p:grpSpPr>
            <a:xfrm>
              <a:off x="7718148" y="3562082"/>
              <a:ext cx="717182" cy="1105434"/>
              <a:chOff x="0" y="0"/>
              <a:chExt cx="717181" cy="1105432"/>
            </a:xfrm>
          </p:grpSpPr>
          <p:sp>
            <p:nvSpPr>
              <p:cNvPr id="30" name="Shape"/>
              <p:cNvSpPr/>
              <p:nvPr/>
            </p:nvSpPr>
            <p:spPr>
              <a:xfrm>
                <a:off x="0" y="741183"/>
                <a:ext cx="687910" cy="364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27" y="0"/>
                    </a:moveTo>
                    <a:lnTo>
                      <a:pt x="0" y="0"/>
                    </a:lnTo>
                    <a:lnTo>
                      <a:pt x="53" y="2149"/>
                    </a:lnTo>
                    <a:lnTo>
                      <a:pt x="474" y="6278"/>
                    </a:lnTo>
                    <a:lnTo>
                      <a:pt x="1313" y="10162"/>
                    </a:lnTo>
                    <a:lnTo>
                      <a:pt x="2534" y="13673"/>
                    </a:lnTo>
                    <a:lnTo>
                      <a:pt x="4114" y="16744"/>
                    </a:lnTo>
                    <a:lnTo>
                      <a:pt x="5935" y="19103"/>
                    </a:lnTo>
                    <a:lnTo>
                      <a:pt x="7964" y="20699"/>
                    </a:lnTo>
                    <a:lnTo>
                      <a:pt x="10118" y="21500"/>
                    </a:lnTo>
                    <a:lnTo>
                      <a:pt x="11237" y="21600"/>
                    </a:lnTo>
                    <a:lnTo>
                      <a:pt x="12360" y="21500"/>
                    </a:lnTo>
                    <a:lnTo>
                      <a:pt x="14522" y="20705"/>
                    </a:lnTo>
                    <a:lnTo>
                      <a:pt x="16571" y="19120"/>
                    </a:lnTo>
                    <a:lnTo>
                      <a:pt x="18403" y="16776"/>
                    </a:lnTo>
                    <a:lnTo>
                      <a:pt x="19966" y="13723"/>
                    </a:lnTo>
                    <a:lnTo>
                      <a:pt x="21176" y="10228"/>
                    </a:lnTo>
                    <a:lnTo>
                      <a:pt x="21600" y="8540"/>
                    </a:lnTo>
                    <a:lnTo>
                      <a:pt x="11237" y="8540"/>
                    </a:lnTo>
                    <a:lnTo>
                      <a:pt x="10782" y="8498"/>
                    </a:lnTo>
                    <a:lnTo>
                      <a:pt x="9516" y="7870"/>
                    </a:lnTo>
                    <a:lnTo>
                      <a:pt x="8437" y="6583"/>
                    </a:lnTo>
                    <a:lnTo>
                      <a:pt x="7593" y="4763"/>
                    </a:lnTo>
                    <a:lnTo>
                      <a:pt x="7024" y="2520"/>
                    </a:lnTo>
                    <a:lnTo>
                      <a:pt x="6849" y="866"/>
                    </a:lnTo>
                    <a:lnTo>
                      <a:pt x="6827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hangingPunct="0"/>
                <a:endParaRPr kern="0" dirty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31" name="Shape"/>
              <p:cNvSpPr/>
              <p:nvPr/>
            </p:nvSpPr>
            <p:spPr>
              <a:xfrm>
                <a:off x="79754" y="0"/>
                <a:ext cx="637428" cy="8852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81" y="0"/>
                    </a:moveTo>
                    <a:lnTo>
                      <a:pt x="0" y="0"/>
                    </a:lnTo>
                    <a:lnTo>
                      <a:pt x="0" y="5374"/>
                    </a:lnTo>
                    <a:lnTo>
                      <a:pt x="9472" y="5374"/>
                    </a:lnTo>
                    <a:lnTo>
                      <a:pt x="3797" y="14602"/>
                    </a:lnTo>
                    <a:lnTo>
                      <a:pt x="9420" y="14602"/>
                    </a:lnTo>
                    <a:lnTo>
                      <a:pt x="9913" y="14619"/>
                    </a:lnTo>
                    <a:lnTo>
                      <a:pt x="11302" y="14876"/>
                    </a:lnTo>
                    <a:lnTo>
                      <a:pt x="12490" y="15404"/>
                    </a:lnTo>
                    <a:lnTo>
                      <a:pt x="13405" y="16150"/>
                    </a:lnTo>
                    <a:lnTo>
                      <a:pt x="14018" y="17068"/>
                    </a:lnTo>
                    <a:lnTo>
                      <a:pt x="14231" y="18086"/>
                    </a:lnTo>
                    <a:lnTo>
                      <a:pt x="14231" y="18121"/>
                    </a:lnTo>
                    <a:lnTo>
                      <a:pt x="14018" y="19133"/>
                    </a:lnTo>
                    <a:lnTo>
                      <a:pt x="13405" y="20052"/>
                    </a:lnTo>
                    <a:lnTo>
                      <a:pt x="12492" y="20798"/>
                    </a:lnTo>
                    <a:lnTo>
                      <a:pt x="11304" y="21325"/>
                    </a:lnTo>
                    <a:lnTo>
                      <a:pt x="9916" y="21583"/>
                    </a:lnTo>
                    <a:lnTo>
                      <a:pt x="9424" y="21600"/>
                    </a:lnTo>
                    <a:lnTo>
                      <a:pt x="20608" y="21600"/>
                    </a:lnTo>
                    <a:lnTo>
                      <a:pt x="21074" y="20701"/>
                    </a:lnTo>
                    <a:lnTo>
                      <a:pt x="21542" y="19005"/>
                    </a:lnTo>
                    <a:lnTo>
                      <a:pt x="21600" y="18121"/>
                    </a:lnTo>
                    <a:lnTo>
                      <a:pt x="21541" y="17237"/>
                    </a:lnTo>
                    <a:lnTo>
                      <a:pt x="21072" y="15540"/>
                    </a:lnTo>
                    <a:lnTo>
                      <a:pt x="20144" y="13947"/>
                    </a:lnTo>
                    <a:lnTo>
                      <a:pt x="18832" y="12509"/>
                    </a:lnTo>
                    <a:lnTo>
                      <a:pt x="17625" y="11582"/>
                    </a:lnTo>
                    <a:lnTo>
                      <a:pt x="16373" y="10852"/>
                    </a:lnTo>
                    <a:lnTo>
                      <a:pt x="15041" y="10257"/>
                    </a:lnTo>
                    <a:lnTo>
                      <a:pt x="14567" y="10094"/>
                    </a:lnTo>
                    <a:lnTo>
                      <a:pt x="20781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hangingPunct="0"/>
                <a:endParaRPr kern="0" dirty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  <p:grpSp>
          <p:nvGrpSpPr>
            <p:cNvPr id="25" name="object 8"/>
            <p:cNvGrpSpPr/>
            <p:nvPr userDrawn="1"/>
          </p:nvGrpSpPr>
          <p:grpSpPr>
            <a:xfrm>
              <a:off x="6195071" y="3569853"/>
              <a:ext cx="732335" cy="1089903"/>
              <a:chOff x="0" y="0"/>
              <a:chExt cx="732334" cy="1089902"/>
            </a:xfrm>
          </p:grpSpPr>
          <p:sp>
            <p:nvSpPr>
              <p:cNvPr id="28" name="Shape"/>
              <p:cNvSpPr/>
              <p:nvPr/>
            </p:nvSpPr>
            <p:spPr>
              <a:xfrm>
                <a:off x="0" y="0"/>
                <a:ext cx="711249" cy="10899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94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6603" y="21600"/>
                    </a:lnTo>
                    <a:lnTo>
                      <a:pt x="6603" y="12983"/>
                    </a:lnTo>
                    <a:lnTo>
                      <a:pt x="12294" y="12983"/>
                    </a:lnTo>
                    <a:lnTo>
                      <a:pt x="14287" y="12857"/>
                    </a:lnTo>
                    <a:lnTo>
                      <a:pt x="16153" y="12479"/>
                    </a:lnTo>
                    <a:lnTo>
                      <a:pt x="17841" y="11881"/>
                    </a:lnTo>
                    <a:lnTo>
                      <a:pt x="19304" y="11094"/>
                    </a:lnTo>
                    <a:lnTo>
                      <a:pt x="20515" y="10136"/>
                    </a:lnTo>
                    <a:lnTo>
                      <a:pt x="21447" y="9023"/>
                    </a:lnTo>
                    <a:lnTo>
                      <a:pt x="21600" y="8758"/>
                    </a:lnTo>
                    <a:lnTo>
                      <a:pt x="6603" y="8758"/>
                    </a:lnTo>
                    <a:lnTo>
                      <a:pt x="6603" y="4225"/>
                    </a:lnTo>
                    <a:lnTo>
                      <a:pt x="21593" y="4225"/>
                    </a:lnTo>
                    <a:lnTo>
                      <a:pt x="21447" y="3973"/>
                    </a:lnTo>
                    <a:lnTo>
                      <a:pt x="20515" y="2872"/>
                    </a:lnTo>
                    <a:lnTo>
                      <a:pt x="19304" y="1917"/>
                    </a:lnTo>
                    <a:lnTo>
                      <a:pt x="17841" y="1126"/>
                    </a:lnTo>
                    <a:lnTo>
                      <a:pt x="16153" y="518"/>
                    </a:lnTo>
                    <a:lnTo>
                      <a:pt x="14287" y="130"/>
                    </a:lnTo>
                    <a:lnTo>
                      <a:pt x="13307" y="32"/>
                    </a:lnTo>
                    <a:lnTo>
                      <a:pt x="12294" y="0"/>
                    </a:lnTo>
                    <a:close/>
                  </a:path>
                </a:pathLst>
              </a:custGeom>
              <a:solidFill>
                <a:srgbClr val="2B9CD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hangingPunct="0"/>
                <a:endParaRPr kern="0" dirty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29" name="Shape"/>
              <p:cNvSpPr/>
              <p:nvPr/>
            </p:nvSpPr>
            <p:spPr>
              <a:xfrm>
                <a:off x="377991" y="213181"/>
                <a:ext cx="354343" cy="2287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01" y="0"/>
                    </a:moveTo>
                    <a:lnTo>
                      <a:pt x="0" y="0"/>
                    </a:lnTo>
                    <a:lnTo>
                      <a:pt x="1371" y="196"/>
                    </a:lnTo>
                    <a:lnTo>
                      <a:pt x="2646" y="784"/>
                    </a:lnTo>
                    <a:lnTo>
                      <a:pt x="4905" y="3134"/>
                    </a:lnTo>
                    <a:lnTo>
                      <a:pt x="6454" y="6618"/>
                    </a:lnTo>
                    <a:lnTo>
                      <a:pt x="6971" y="10799"/>
                    </a:lnTo>
                    <a:lnTo>
                      <a:pt x="6841" y="12979"/>
                    </a:lnTo>
                    <a:lnTo>
                      <a:pt x="5809" y="16812"/>
                    </a:lnTo>
                    <a:lnTo>
                      <a:pt x="3824" y="19838"/>
                    </a:lnTo>
                    <a:lnTo>
                      <a:pt x="1371" y="21404"/>
                    </a:lnTo>
                    <a:lnTo>
                      <a:pt x="0" y="21600"/>
                    </a:lnTo>
                    <a:lnTo>
                      <a:pt x="20315" y="21600"/>
                    </a:lnTo>
                    <a:lnTo>
                      <a:pt x="20705" y="19988"/>
                    </a:lnTo>
                    <a:lnTo>
                      <a:pt x="21202" y="17016"/>
                    </a:lnTo>
                    <a:lnTo>
                      <a:pt x="21501" y="13954"/>
                    </a:lnTo>
                    <a:lnTo>
                      <a:pt x="21600" y="10799"/>
                    </a:lnTo>
                    <a:lnTo>
                      <a:pt x="21501" y="7650"/>
                    </a:lnTo>
                    <a:lnTo>
                      <a:pt x="21202" y="4600"/>
                    </a:lnTo>
                    <a:lnTo>
                      <a:pt x="20705" y="1651"/>
                    </a:lnTo>
                    <a:lnTo>
                      <a:pt x="20301" y="0"/>
                    </a:lnTo>
                    <a:close/>
                  </a:path>
                </a:pathLst>
              </a:custGeom>
              <a:solidFill>
                <a:srgbClr val="2B9CD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hangingPunct="0"/>
                <a:endParaRPr kern="0" dirty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954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i="0" baseline="0" dirty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0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9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4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</p:spTree>
    <p:extLst>
      <p:ext uri="{BB962C8B-B14F-4D97-AF65-F5344CB8AC3E}">
        <p14:creationId xmlns:p14="http://schemas.microsoft.com/office/powerpoint/2010/main" val="71671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alf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400" b="1" i="0" baseline="0" dirty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6099977" cy="6858000"/>
          </a:xfrm>
          <a:prstGeom prst="rect">
            <a:avLst/>
          </a:prstGeom>
          <a:solidFill>
            <a:srgbClr val="FFFFFF"/>
          </a:solidFill>
        </p:spPr>
        <p:txBody>
          <a:bodyPr lIns="914400" tIns="914400" rIns="914400" bIns="914400"/>
          <a:lstStyle>
            <a:lvl1pPr algn="ctr">
              <a:defRPr sz="1800" baseline="0"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0" r="101" b="27"/>
          <a:stretch/>
        </p:blipFill>
        <p:spPr bwMode="ltGray">
          <a:xfrm flipH="1">
            <a:off x="5689582" y="0"/>
            <a:ext cx="416951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30000" y="1785600"/>
            <a:ext cx="4388400" cy="3286800"/>
          </a:xfrm>
          <a:prstGeom prst="rect">
            <a:avLst/>
          </a:prstGeom>
          <a:noFill/>
        </p:spPr>
        <p:txBody>
          <a:bodyPr wrap="square" lIns="0" tIns="0" rIns="320040" bIns="0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5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17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</p:spTree>
    <p:extLst>
      <p:ext uri="{BB962C8B-B14F-4D97-AF65-F5344CB8AC3E}">
        <p14:creationId xmlns:p14="http://schemas.microsoft.com/office/powerpoint/2010/main" val="273378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two third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400" b="1" i="0" baseline="0" dirty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0" r="101" b="27"/>
          <a:stretch/>
        </p:blipFill>
        <p:spPr bwMode="ltGray">
          <a:xfrm flipH="1">
            <a:off x="7409849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7819543" y="0"/>
            <a:ext cx="43724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19544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1804650"/>
            <a:ext cx="6247552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</p:spTree>
    <p:extLst>
      <p:ext uri="{BB962C8B-B14F-4D97-AF65-F5344CB8AC3E}">
        <p14:creationId xmlns:p14="http://schemas.microsoft.com/office/powerpoint/2010/main" val="73560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i="0" baseline="0" dirty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16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7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 baseline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>
                <a:solidFill>
                  <a:schemeClr val="tx2"/>
                </a:solidFill>
              </a:rPr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442" y="3590399"/>
            <a:ext cx="1365250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96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left arr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i="0" baseline="0" dirty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16" name="Freeform 14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</p:spPr>
        <p:txBody>
          <a:bodyPr anchor="ctr" anchorCtr="0">
            <a:noAutofit/>
          </a:bodyPr>
          <a:lstStyle>
            <a:lvl1pPr>
              <a:defRPr sz="3200" baseline="0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7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2174642" y="3402828"/>
            <a:ext cx="2694666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5315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24" imgH="324" progId="TCLayout.ActiveDocument.1">
                  <p:embed/>
                </p:oleObj>
              </mc:Choice>
              <mc:Fallback>
                <p:oleObj name="think-cell Slide" r:id="rId5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400" b="0" i="0" baseline="0" dirty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12" name="Copyright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3394392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2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one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400" b="0" i="0" baseline="0" dirty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1" b="6866"/>
          <a:stretch/>
        </p:blipFill>
        <p:spPr>
          <a:xfrm>
            <a:off x="3578059" y="3416300"/>
            <a:ext cx="2694666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0358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400" b="0" i="0" baseline="0" dirty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6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4" name="Pentagon 8"/>
          <p:cNvSpPr/>
          <p:nvPr userDrawn="1"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673646" cy="941796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06" y="3589606"/>
            <a:ext cx="1365250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67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hal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400" b="0" i="0" baseline="0" dirty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14" name="Pentagon 8"/>
          <p:cNvSpPr/>
          <p:nvPr userDrawn="1"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673646" cy="941796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6"/>
          <a:stretch/>
        </p:blipFill>
        <p:spPr>
          <a:xfrm rot="120000">
            <a:off x="4460172" y="3407803"/>
            <a:ext cx="2694666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1098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400" b="0" i="0" baseline="0" dirty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9" name="Copyright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4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  <p:pic>
        <p:nvPicPr>
          <p:cNvPr id="16" name="Picture 15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39" y="3589606"/>
            <a:ext cx="1365250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92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</a:pPr>
            <a:endParaRPr lang="en-US" sz="5400" b="1" i="0" baseline="0" dirty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48" name="object 2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0" y="8229600"/>
                </a:moveTo>
                <a:lnTo>
                  <a:pt x="14630400" y="8229600"/>
                </a:lnTo>
                <a:lnTo>
                  <a:pt x="14630400" y="0"/>
                </a:lnTo>
                <a:lnTo>
                  <a:pt x="0" y="0"/>
                </a:lnTo>
                <a:lnTo>
                  <a:pt x="0" y="8229600"/>
                </a:lnTo>
                <a:close/>
              </a:path>
            </a:pathLst>
          </a:custGeom>
          <a:solidFill>
            <a:srgbClr val="1F4174"/>
          </a:solidFill>
        </p:spPr>
        <p:txBody>
          <a:bodyPr wrap="square" lIns="0" tIns="0" rIns="0" bIns="0" rtlCol="0"/>
          <a:lstStyle/>
          <a:p>
            <a:endParaRPr sz="1250" dirty="0"/>
          </a:p>
        </p:txBody>
      </p:sp>
      <p:sp>
        <p:nvSpPr>
          <p:cNvPr id="33" name="object 4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513417" y="4883518"/>
            <a:ext cx="2607823" cy="492186"/>
          </a:xfrm>
          <a:prstGeom prst="rect">
            <a:avLst/>
          </a:prstGeom>
        </p:spPr>
        <p:txBody>
          <a:bodyPr wrap="square">
            <a:spAutoFit/>
          </a:bodyPr>
          <a:lstStyle>
            <a:lvl1pPr marR="4233" indent="10583">
              <a:lnSpc>
                <a:spcPct val="101899"/>
              </a:lnSpc>
              <a:defRPr cap="all" baseline="0">
                <a:solidFill>
                  <a:srgbClr val="B7E1EE"/>
                </a:solidFill>
                <a:latin typeface="+mj-lt"/>
                <a:ea typeface="Proxima Nova Semibold"/>
                <a:cs typeface="Proxima Nova Semibold"/>
                <a:sym typeface="Proxima Nova Semibold"/>
              </a:defRPr>
            </a:lvl1pPr>
          </a:lstStyle>
          <a:p>
            <a:r>
              <a:rPr lang="en-US"/>
              <a:t>DATE &amp; SUBTIDATLE  </a:t>
            </a:r>
          </a:p>
          <a:p>
            <a:r>
              <a:rPr lang="en-US"/>
              <a:t>18 / 22 PT. SEMIBOLD</a:t>
            </a:r>
          </a:p>
        </p:txBody>
      </p:sp>
      <p:sp>
        <p:nvSpPr>
          <p:cNvPr id="47" name="object 3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513417" y="1336882"/>
            <a:ext cx="5441175" cy="1951567"/>
          </a:xfrm>
          <a:prstGeom prst="rect">
            <a:avLst/>
          </a:prstGeom>
        </p:spPr>
        <p:txBody>
          <a:bodyPr>
            <a:normAutofit/>
          </a:bodyPr>
          <a:lstStyle>
            <a:lvl1pPr marL="0" marR="4233" indent="10583" algn="l" defTabSz="761970" rtl="0" eaLnBrk="1" fontAlgn="auto" latinLnBrk="0" hangingPunct="1">
              <a:lnSpc>
                <a:spcPts val="5000"/>
              </a:lnSpc>
              <a:spcBef>
                <a:spcPts val="417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baseline="0">
                <a:solidFill>
                  <a:srgbClr val="B7E1EE"/>
                </a:solidFill>
                <a:latin typeface="+mj-lt"/>
                <a:ea typeface="Proxima Nova Semibold"/>
                <a:cs typeface="Proxima Nova Semibold"/>
                <a:sym typeface="Proxima Nova Semibold"/>
              </a:defRPr>
            </a:lvl1pPr>
          </a:lstStyle>
          <a:p>
            <a:pPr lvl="0"/>
            <a:r>
              <a:rPr lang="en-US"/>
              <a:t>NEW TITLE </a:t>
            </a:r>
            <a:br>
              <a:rPr lang="en-US"/>
            </a:br>
            <a:r>
              <a:rPr lang="en-US"/>
              <a:t>HEADING SLIDE</a:t>
            </a:r>
          </a:p>
        </p:txBody>
      </p:sp>
      <p:sp>
        <p:nvSpPr>
          <p:cNvPr id="50" name="object 6"/>
          <p:cNvSpPr/>
          <p:nvPr userDrawn="1"/>
        </p:nvSpPr>
        <p:spPr>
          <a:xfrm>
            <a:off x="10982096" y="5749761"/>
            <a:ext cx="834761" cy="834761"/>
          </a:xfrm>
          <a:custGeom>
            <a:avLst/>
            <a:gdLst/>
            <a:ahLst/>
            <a:cxnLst/>
            <a:rect l="l" t="t" r="r" b="b"/>
            <a:pathLst>
              <a:path w="1202055" h="1202054">
                <a:moveTo>
                  <a:pt x="1201801" y="1201801"/>
                </a:moveTo>
                <a:lnTo>
                  <a:pt x="0" y="1201801"/>
                </a:lnTo>
                <a:lnTo>
                  <a:pt x="0" y="0"/>
                </a:lnTo>
                <a:lnTo>
                  <a:pt x="1201801" y="0"/>
                </a:lnTo>
                <a:lnTo>
                  <a:pt x="1201801" y="1201801"/>
                </a:lnTo>
                <a:close/>
              </a:path>
            </a:pathLst>
          </a:custGeom>
          <a:solidFill>
            <a:srgbClr val="91D7EC"/>
          </a:solidFill>
        </p:spPr>
        <p:txBody>
          <a:bodyPr wrap="square" lIns="0" tIns="0" rIns="0" bIns="0" rtlCol="0"/>
          <a:lstStyle/>
          <a:p>
            <a:pPr defTabSz="634950"/>
            <a:endParaRPr sz="12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7"/>
          <p:cNvSpPr/>
          <p:nvPr userDrawn="1"/>
        </p:nvSpPr>
        <p:spPr>
          <a:xfrm>
            <a:off x="11087082" y="6451035"/>
            <a:ext cx="624857" cy="0"/>
          </a:xfrm>
          <a:custGeom>
            <a:avLst/>
            <a:gdLst/>
            <a:ahLst/>
            <a:cxnLst/>
            <a:rect l="l" t="t" r="r" b="b"/>
            <a:pathLst>
              <a:path w="899794">
                <a:moveTo>
                  <a:pt x="0" y="0"/>
                </a:moveTo>
                <a:lnTo>
                  <a:pt x="899439" y="0"/>
                </a:lnTo>
              </a:path>
            </a:pathLst>
          </a:custGeom>
          <a:ln w="8157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634950"/>
            <a:endParaRPr sz="12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8"/>
          <p:cNvSpPr/>
          <p:nvPr userDrawn="1"/>
        </p:nvSpPr>
        <p:spPr>
          <a:xfrm>
            <a:off x="11087082" y="5883071"/>
            <a:ext cx="624857" cy="0"/>
          </a:xfrm>
          <a:custGeom>
            <a:avLst/>
            <a:gdLst/>
            <a:ahLst/>
            <a:cxnLst/>
            <a:rect l="l" t="t" r="r" b="b"/>
            <a:pathLst>
              <a:path w="899794">
                <a:moveTo>
                  <a:pt x="0" y="0"/>
                </a:moveTo>
                <a:lnTo>
                  <a:pt x="899439" y="0"/>
                </a:lnTo>
              </a:path>
            </a:pathLst>
          </a:custGeom>
          <a:ln w="8157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634950"/>
            <a:endParaRPr sz="12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9"/>
          <p:cNvSpPr/>
          <p:nvPr userDrawn="1"/>
        </p:nvSpPr>
        <p:spPr>
          <a:xfrm>
            <a:off x="11291686" y="6013253"/>
            <a:ext cx="199761" cy="307798"/>
          </a:xfrm>
          <a:custGeom>
            <a:avLst/>
            <a:gdLst/>
            <a:ahLst/>
            <a:cxnLst/>
            <a:rect l="l" t="t" r="r" b="b"/>
            <a:pathLst>
              <a:path w="287655" h="443229">
                <a:moveTo>
                  <a:pt x="87121" y="296989"/>
                </a:moveTo>
                <a:lnTo>
                  <a:pt x="0" y="296989"/>
                </a:lnTo>
                <a:lnTo>
                  <a:pt x="673" y="311513"/>
                </a:lnTo>
                <a:lnTo>
                  <a:pt x="10769" y="352793"/>
                </a:lnTo>
                <a:lnTo>
                  <a:pt x="32347" y="389380"/>
                </a:lnTo>
                <a:lnTo>
                  <a:pt x="63769" y="418747"/>
                </a:lnTo>
                <a:lnTo>
                  <a:pt x="101638" y="436858"/>
                </a:lnTo>
                <a:lnTo>
                  <a:pt x="143408" y="442950"/>
                </a:lnTo>
                <a:lnTo>
                  <a:pt x="157744" y="442272"/>
                </a:lnTo>
                <a:lnTo>
                  <a:pt x="198666" y="432193"/>
                </a:lnTo>
                <a:lnTo>
                  <a:pt x="234859" y="410351"/>
                </a:lnTo>
                <a:lnTo>
                  <a:pt x="263074" y="378252"/>
                </a:lnTo>
                <a:lnTo>
                  <a:pt x="275657" y="354698"/>
                </a:lnTo>
                <a:lnTo>
                  <a:pt x="135521" y="354698"/>
                </a:lnTo>
                <a:lnTo>
                  <a:pt x="128206" y="353199"/>
                </a:lnTo>
                <a:lnTo>
                  <a:pt x="94627" y="326326"/>
                </a:lnTo>
                <a:lnTo>
                  <a:pt x="87165" y="305130"/>
                </a:lnTo>
                <a:lnTo>
                  <a:pt x="87121" y="296989"/>
                </a:lnTo>
                <a:close/>
              </a:path>
              <a:path w="287655" h="443229">
                <a:moveTo>
                  <a:pt x="277698" y="0"/>
                </a:moveTo>
                <a:lnTo>
                  <a:pt x="31965" y="0"/>
                </a:lnTo>
                <a:lnTo>
                  <a:pt x="31965" y="88252"/>
                </a:lnTo>
                <a:lnTo>
                  <a:pt x="143979" y="88252"/>
                </a:lnTo>
                <a:lnTo>
                  <a:pt x="76873" y="239775"/>
                </a:lnTo>
                <a:lnTo>
                  <a:pt x="151244" y="239775"/>
                </a:lnTo>
                <a:lnTo>
                  <a:pt x="158648" y="241287"/>
                </a:lnTo>
                <a:lnTo>
                  <a:pt x="192747" y="268046"/>
                </a:lnTo>
                <a:lnTo>
                  <a:pt x="200266" y="289356"/>
                </a:lnTo>
                <a:lnTo>
                  <a:pt x="200266" y="305130"/>
                </a:lnTo>
                <a:lnTo>
                  <a:pt x="178587" y="343052"/>
                </a:lnTo>
                <a:lnTo>
                  <a:pt x="151295" y="354698"/>
                </a:lnTo>
                <a:lnTo>
                  <a:pt x="275657" y="354698"/>
                </a:lnTo>
                <a:lnTo>
                  <a:pt x="286628" y="312534"/>
                </a:lnTo>
                <a:lnTo>
                  <a:pt x="287388" y="297560"/>
                </a:lnTo>
                <a:lnTo>
                  <a:pt x="286692" y="283047"/>
                </a:lnTo>
                <a:lnTo>
                  <a:pt x="276263" y="241833"/>
                </a:lnTo>
                <a:lnTo>
                  <a:pt x="254647" y="205403"/>
                </a:lnTo>
                <a:lnTo>
                  <a:pt x="225577" y="178193"/>
                </a:lnTo>
                <a:lnTo>
                  <a:pt x="204228" y="165747"/>
                </a:lnTo>
                <a:lnTo>
                  <a:pt x="277698" y="0"/>
                </a:lnTo>
                <a:close/>
              </a:path>
            </a:pathLst>
          </a:custGeom>
          <a:solidFill>
            <a:srgbClr val="C73442"/>
          </a:solidFill>
        </p:spPr>
        <p:txBody>
          <a:bodyPr wrap="square" lIns="0" tIns="0" rIns="0" bIns="0" rtlCol="0"/>
          <a:lstStyle/>
          <a:p>
            <a:pPr defTabSz="634950"/>
            <a:endParaRPr sz="12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10"/>
          <p:cNvSpPr/>
          <p:nvPr userDrawn="1"/>
        </p:nvSpPr>
        <p:spPr>
          <a:xfrm>
            <a:off x="11511510" y="6013253"/>
            <a:ext cx="199761" cy="307798"/>
          </a:xfrm>
          <a:custGeom>
            <a:avLst/>
            <a:gdLst/>
            <a:ahLst/>
            <a:cxnLst/>
            <a:rect l="l" t="t" r="r" b="b"/>
            <a:pathLst>
              <a:path w="287655" h="443229">
                <a:moveTo>
                  <a:pt x="87121" y="296989"/>
                </a:moveTo>
                <a:lnTo>
                  <a:pt x="0" y="296989"/>
                </a:lnTo>
                <a:lnTo>
                  <a:pt x="673" y="311513"/>
                </a:lnTo>
                <a:lnTo>
                  <a:pt x="10769" y="352793"/>
                </a:lnTo>
                <a:lnTo>
                  <a:pt x="32347" y="389380"/>
                </a:lnTo>
                <a:lnTo>
                  <a:pt x="63768" y="418747"/>
                </a:lnTo>
                <a:lnTo>
                  <a:pt x="101633" y="436858"/>
                </a:lnTo>
                <a:lnTo>
                  <a:pt x="143408" y="442950"/>
                </a:lnTo>
                <a:lnTo>
                  <a:pt x="157744" y="442272"/>
                </a:lnTo>
                <a:lnTo>
                  <a:pt x="198666" y="432193"/>
                </a:lnTo>
                <a:lnTo>
                  <a:pt x="234859" y="410351"/>
                </a:lnTo>
                <a:lnTo>
                  <a:pt x="263074" y="378252"/>
                </a:lnTo>
                <a:lnTo>
                  <a:pt x="275657" y="354698"/>
                </a:lnTo>
                <a:lnTo>
                  <a:pt x="135521" y="354698"/>
                </a:lnTo>
                <a:lnTo>
                  <a:pt x="128206" y="353199"/>
                </a:lnTo>
                <a:lnTo>
                  <a:pt x="94627" y="326326"/>
                </a:lnTo>
                <a:lnTo>
                  <a:pt x="87165" y="305130"/>
                </a:lnTo>
                <a:lnTo>
                  <a:pt x="87121" y="296989"/>
                </a:lnTo>
                <a:close/>
              </a:path>
              <a:path w="287655" h="443229">
                <a:moveTo>
                  <a:pt x="277698" y="0"/>
                </a:moveTo>
                <a:lnTo>
                  <a:pt x="31965" y="0"/>
                </a:lnTo>
                <a:lnTo>
                  <a:pt x="31965" y="88252"/>
                </a:lnTo>
                <a:lnTo>
                  <a:pt x="143979" y="88252"/>
                </a:lnTo>
                <a:lnTo>
                  <a:pt x="76873" y="239775"/>
                </a:lnTo>
                <a:lnTo>
                  <a:pt x="151244" y="239775"/>
                </a:lnTo>
                <a:lnTo>
                  <a:pt x="158661" y="241287"/>
                </a:lnTo>
                <a:lnTo>
                  <a:pt x="192747" y="268046"/>
                </a:lnTo>
                <a:lnTo>
                  <a:pt x="200253" y="289356"/>
                </a:lnTo>
                <a:lnTo>
                  <a:pt x="200253" y="305130"/>
                </a:lnTo>
                <a:lnTo>
                  <a:pt x="178587" y="343052"/>
                </a:lnTo>
                <a:lnTo>
                  <a:pt x="151282" y="354698"/>
                </a:lnTo>
                <a:lnTo>
                  <a:pt x="275657" y="354698"/>
                </a:lnTo>
                <a:lnTo>
                  <a:pt x="286628" y="312534"/>
                </a:lnTo>
                <a:lnTo>
                  <a:pt x="287388" y="297560"/>
                </a:lnTo>
                <a:lnTo>
                  <a:pt x="286693" y="283047"/>
                </a:lnTo>
                <a:lnTo>
                  <a:pt x="276275" y="241833"/>
                </a:lnTo>
                <a:lnTo>
                  <a:pt x="254648" y="205403"/>
                </a:lnTo>
                <a:lnTo>
                  <a:pt x="225577" y="178193"/>
                </a:lnTo>
                <a:lnTo>
                  <a:pt x="204215" y="165747"/>
                </a:lnTo>
                <a:lnTo>
                  <a:pt x="277698" y="0"/>
                </a:lnTo>
                <a:close/>
              </a:path>
            </a:pathLst>
          </a:custGeom>
          <a:solidFill>
            <a:srgbClr val="C73442"/>
          </a:solidFill>
        </p:spPr>
        <p:txBody>
          <a:bodyPr wrap="square" lIns="0" tIns="0" rIns="0" bIns="0" rtlCol="0"/>
          <a:lstStyle/>
          <a:p>
            <a:pPr defTabSz="634950"/>
            <a:endParaRPr sz="12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11"/>
          <p:cNvSpPr/>
          <p:nvPr userDrawn="1"/>
        </p:nvSpPr>
        <p:spPr>
          <a:xfrm>
            <a:off x="11087695" y="6015417"/>
            <a:ext cx="204170" cy="303389"/>
          </a:xfrm>
          <a:custGeom>
            <a:avLst/>
            <a:gdLst/>
            <a:ahLst/>
            <a:cxnLst/>
            <a:rect l="l" t="t" r="r" b="b"/>
            <a:pathLst>
              <a:path w="294005" h="436879">
                <a:moveTo>
                  <a:pt x="162204" y="0"/>
                </a:moveTo>
                <a:lnTo>
                  <a:pt x="0" y="0"/>
                </a:lnTo>
                <a:lnTo>
                  <a:pt x="0" y="436714"/>
                </a:lnTo>
                <a:lnTo>
                  <a:pt x="87121" y="436714"/>
                </a:lnTo>
                <a:lnTo>
                  <a:pt x="87121" y="262483"/>
                </a:lnTo>
                <a:lnTo>
                  <a:pt x="162204" y="262483"/>
                </a:lnTo>
                <a:lnTo>
                  <a:pt x="201028" y="256756"/>
                </a:lnTo>
                <a:lnTo>
                  <a:pt x="235399" y="240210"/>
                </a:lnTo>
                <a:lnTo>
                  <a:pt x="270678" y="204927"/>
                </a:lnTo>
                <a:lnTo>
                  <a:pt x="284996" y="177063"/>
                </a:lnTo>
                <a:lnTo>
                  <a:pt x="87121" y="177063"/>
                </a:lnTo>
                <a:lnTo>
                  <a:pt x="87121" y="85420"/>
                </a:lnTo>
                <a:lnTo>
                  <a:pt x="284911" y="85420"/>
                </a:lnTo>
                <a:lnTo>
                  <a:pt x="282981" y="80327"/>
                </a:lnTo>
                <a:lnTo>
                  <a:pt x="254698" y="38747"/>
                </a:lnTo>
                <a:lnTo>
                  <a:pt x="213118" y="10464"/>
                </a:lnTo>
                <a:lnTo>
                  <a:pt x="175572" y="654"/>
                </a:lnTo>
                <a:lnTo>
                  <a:pt x="162204" y="0"/>
                </a:lnTo>
                <a:close/>
              </a:path>
              <a:path w="294005" h="436879">
                <a:moveTo>
                  <a:pt x="284911" y="85420"/>
                </a:moveTo>
                <a:lnTo>
                  <a:pt x="151460" y="85420"/>
                </a:lnTo>
                <a:lnTo>
                  <a:pt x="160475" y="86251"/>
                </a:lnTo>
                <a:lnTo>
                  <a:pt x="168854" y="88744"/>
                </a:lnTo>
                <a:lnTo>
                  <a:pt x="196433" y="122000"/>
                </a:lnTo>
                <a:lnTo>
                  <a:pt x="197281" y="131241"/>
                </a:lnTo>
                <a:lnTo>
                  <a:pt x="196433" y="140488"/>
                </a:lnTo>
                <a:lnTo>
                  <a:pt x="168854" y="173739"/>
                </a:lnTo>
                <a:lnTo>
                  <a:pt x="151460" y="177063"/>
                </a:lnTo>
                <a:lnTo>
                  <a:pt x="284996" y="177063"/>
                </a:lnTo>
                <a:lnTo>
                  <a:pt x="287563" y="170219"/>
                </a:lnTo>
                <a:lnTo>
                  <a:pt x="290833" y="157614"/>
                </a:lnTo>
                <a:lnTo>
                  <a:pt x="292793" y="144621"/>
                </a:lnTo>
                <a:lnTo>
                  <a:pt x="293446" y="131241"/>
                </a:lnTo>
                <a:lnTo>
                  <a:pt x="292793" y="117878"/>
                </a:lnTo>
                <a:lnTo>
                  <a:pt x="290833" y="104936"/>
                </a:lnTo>
                <a:lnTo>
                  <a:pt x="287563" y="92419"/>
                </a:lnTo>
                <a:lnTo>
                  <a:pt x="284911" y="854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634950"/>
            <a:endParaRPr sz="125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365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two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400" b="0" i="0" baseline="0" dirty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6"/>
          <a:stretch/>
        </p:blipFill>
        <p:spPr>
          <a:xfrm rot="120000">
            <a:off x="6567628" y="3407803"/>
            <a:ext cx="2694666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359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ts val="6000"/>
              </a:lnSpc>
              <a:spcBef>
                <a:spcPct val="0"/>
              </a:spcBef>
              <a:spcAft>
                <a:spcPct val="0"/>
              </a:spcAft>
            </a:pPr>
            <a:endParaRPr lang="en-US" sz="5400" b="1" i="0" baseline="0" dirty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</p:spTree>
    <p:extLst>
      <p:ext uri="{BB962C8B-B14F-4D97-AF65-F5344CB8AC3E}">
        <p14:creationId xmlns:p14="http://schemas.microsoft.com/office/powerpoint/2010/main" val="51620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ts val="6000"/>
              </a:lnSpc>
              <a:spcBef>
                <a:spcPct val="0"/>
              </a:spcBef>
              <a:spcAft>
                <a:spcPct val="0"/>
              </a:spcAft>
            </a:pPr>
            <a:endParaRPr lang="en-US" sz="5400" b="1" i="0" baseline="0" dirty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630000" y="625475"/>
            <a:ext cx="932688" cy="9326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</p:spTree>
    <p:extLst>
      <p:ext uri="{BB962C8B-B14F-4D97-AF65-F5344CB8AC3E}">
        <p14:creationId xmlns:p14="http://schemas.microsoft.com/office/powerpoint/2010/main" val="27311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24" imgH="324" progId="TCLayout.ActiveDocument.1">
                  <p:embed/>
                </p:oleObj>
              </mc:Choice>
              <mc:Fallback>
                <p:oleObj name="think-cell Slide" r:id="rId3" imgW="324" imgH="32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6797461" y="101443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0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+mn-lt"/>
              <a:ea typeface="+mn-ea"/>
              <a:cs typeface="+mn-cs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498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gra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400" b="1" i="0" baseline="0" dirty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 bwMode="white"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470898"/>
          </a:xfrm>
        </p:spPr>
        <p:txBody>
          <a:bodyPr/>
          <a:lstStyle>
            <a:lvl1pPr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</p:spTree>
    <p:extLst>
      <p:ext uri="{BB962C8B-B14F-4D97-AF65-F5344CB8AC3E}">
        <p14:creationId xmlns:p14="http://schemas.microsoft.com/office/powerpoint/2010/main" val="85924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6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</p:spTree>
    <p:extLst>
      <p:ext uri="{BB962C8B-B14F-4D97-AF65-F5344CB8AC3E}">
        <p14:creationId xmlns:p14="http://schemas.microsoft.com/office/powerpoint/2010/main" val="41175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9" name="Copyright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8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</p:spTree>
    <p:extLst>
      <p:ext uri="{BB962C8B-B14F-4D97-AF65-F5344CB8AC3E}">
        <p14:creationId xmlns:p14="http://schemas.microsoft.com/office/powerpoint/2010/main" val="320726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10" name="Copyright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1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</p:spTree>
    <p:extLst>
      <p:ext uri="{BB962C8B-B14F-4D97-AF65-F5344CB8AC3E}">
        <p14:creationId xmlns:p14="http://schemas.microsoft.com/office/powerpoint/2010/main" val="415717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">
    <p:bg>
      <p:bgPr>
        <a:solidFill>
          <a:srgbClr val="1F41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 userDrawn="1"/>
        </p:nvGrpSpPr>
        <p:grpSpPr>
          <a:xfrm>
            <a:off x="4596384" y="1929384"/>
            <a:ext cx="2999232" cy="2999233"/>
            <a:chOff x="5815584" y="2615183"/>
            <a:chExt cx="2999232" cy="2999233"/>
          </a:xfrm>
        </p:grpSpPr>
        <p:sp>
          <p:nvSpPr>
            <p:cNvPr id="12" name="object 3"/>
            <p:cNvSpPr/>
            <p:nvPr userDrawn="1"/>
          </p:nvSpPr>
          <p:spPr>
            <a:xfrm>
              <a:off x="5815584" y="2615183"/>
              <a:ext cx="2999232" cy="2999233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 dirty="0"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3" name="object 4"/>
            <p:cNvSpPr/>
            <p:nvPr userDrawn="1"/>
          </p:nvSpPr>
          <p:spPr>
            <a:xfrm>
              <a:off x="6192863" y="5033555"/>
              <a:ext cx="2244662" cy="203582"/>
            </a:xfrm>
            <a:prstGeom prst="rect">
              <a:avLst/>
            </a:prstGeom>
            <a:solidFill>
              <a:srgbClr val="2B9CDA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 dirty="0"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4" name="object 5"/>
            <p:cNvSpPr/>
            <p:nvPr userDrawn="1"/>
          </p:nvSpPr>
          <p:spPr>
            <a:xfrm>
              <a:off x="6192863" y="2992475"/>
              <a:ext cx="2244662" cy="203581"/>
            </a:xfrm>
            <a:prstGeom prst="rect">
              <a:avLst/>
            </a:prstGeom>
            <a:solidFill>
              <a:srgbClr val="2B9CDA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 dirty="0">
                <a:latin typeface="+mn-lt"/>
                <a:ea typeface="+mn-ea"/>
                <a:cs typeface="+mn-cs"/>
                <a:sym typeface="+mn-lt"/>
              </a:endParaRPr>
            </a:p>
          </p:txBody>
        </p:sp>
        <p:grpSp>
          <p:nvGrpSpPr>
            <p:cNvPr id="16" name="object 6"/>
            <p:cNvGrpSpPr/>
            <p:nvPr userDrawn="1"/>
          </p:nvGrpSpPr>
          <p:grpSpPr>
            <a:xfrm>
              <a:off x="6928174" y="3562082"/>
              <a:ext cx="717183" cy="1105435"/>
              <a:chOff x="0" y="0"/>
              <a:chExt cx="717182" cy="1105433"/>
            </a:xfrm>
          </p:grpSpPr>
          <p:sp>
            <p:nvSpPr>
              <p:cNvPr id="23" name="Shape"/>
              <p:cNvSpPr/>
              <p:nvPr/>
            </p:nvSpPr>
            <p:spPr>
              <a:xfrm>
                <a:off x="0" y="741183"/>
                <a:ext cx="687910" cy="364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27" y="0"/>
                    </a:moveTo>
                    <a:lnTo>
                      <a:pt x="0" y="0"/>
                    </a:lnTo>
                    <a:lnTo>
                      <a:pt x="53" y="2149"/>
                    </a:lnTo>
                    <a:lnTo>
                      <a:pt x="474" y="6278"/>
                    </a:lnTo>
                    <a:lnTo>
                      <a:pt x="1313" y="10162"/>
                    </a:lnTo>
                    <a:lnTo>
                      <a:pt x="2534" y="13673"/>
                    </a:lnTo>
                    <a:lnTo>
                      <a:pt x="4114" y="16744"/>
                    </a:lnTo>
                    <a:lnTo>
                      <a:pt x="5935" y="19103"/>
                    </a:lnTo>
                    <a:lnTo>
                      <a:pt x="7964" y="20699"/>
                    </a:lnTo>
                    <a:lnTo>
                      <a:pt x="10118" y="21500"/>
                    </a:lnTo>
                    <a:lnTo>
                      <a:pt x="11237" y="21600"/>
                    </a:lnTo>
                    <a:lnTo>
                      <a:pt x="12360" y="21500"/>
                    </a:lnTo>
                    <a:lnTo>
                      <a:pt x="14523" y="20705"/>
                    </a:lnTo>
                    <a:lnTo>
                      <a:pt x="16571" y="19120"/>
                    </a:lnTo>
                    <a:lnTo>
                      <a:pt x="18403" y="16776"/>
                    </a:lnTo>
                    <a:lnTo>
                      <a:pt x="19966" y="13723"/>
                    </a:lnTo>
                    <a:lnTo>
                      <a:pt x="21176" y="10228"/>
                    </a:lnTo>
                    <a:lnTo>
                      <a:pt x="21600" y="8540"/>
                    </a:lnTo>
                    <a:lnTo>
                      <a:pt x="11237" y="8540"/>
                    </a:lnTo>
                    <a:lnTo>
                      <a:pt x="10782" y="8498"/>
                    </a:lnTo>
                    <a:lnTo>
                      <a:pt x="9517" y="7870"/>
                    </a:lnTo>
                    <a:lnTo>
                      <a:pt x="8437" y="6583"/>
                    </a:lnTo>
                    <a:lnTo>
                      <a:pt x="7593" y="4763"/>
                    </a:lnTo>
                    <a:lnTo>
                      <a:pt x="7025" y="2520"/>
                    </a:lnTo>
                    <a:lnTo>
                      <a:pt x="6849" y="866"/>
                    </a:lnTo>
                    <a:lnTo>
                      <a:pt x="6827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dirty="0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24" name="Shape"/>
              <p:cNvSpPr/>
              <p:nvPr/>
            </p:nvSpPr>
            <p:spPr>
              <a:xfrm>
                <a:off x="79754" y="0"/>
                <a:ext cx="637428" cy="8852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81" y="0"/>
                    </a:moveTo>
                    <a:lnTo>
                      <a:pt x="0" y="0"/>
                    </a:lnTo>
                    <a:lnTo>
                      <a:pt x="0" y="5374"/>
                    </a:lnTo>
                    <a:lnTo>
                      <a:pt x="9472" y="5374"/>
                    </a:lnTo>
                    <a:lnTo>
                      <a:pt x="3797" y="14602"/>
                    </a:lnTo>
                    <a:lnTo>
                      <a:pt x="9420" y="14602"/>
                    </a:lnTo>
                    <a:lnTo>
                      <a:pt x="9913" y="14619"/>
                    </a:lnTo>
                    <a:lnTo>
                      <a:pt x="11302" y="14876"/>
                    </a:lnTo>
                    <a:lnTo>
                      <a:pt x="12490" y="15404"/>
                    </a:lnTo>
                    <a:lnTo>
                      <a:pt x="13405" y="16150"/>
                    </a:lnTo>
                    <a:lnTo>
                      <a:pt x="14018" y="17068"/>
                    </a:lnTo>
                    <a:lnTo>
                      <a:pt x="14232" y="18086"/>
                    </a:lnTo>
                    <a:lnTo>
                      <a:pt x="14231" y="18121"/>
                    </a:lnTo>
                    <a:lnTo>
                      <a:pt x="14018" y="19133"/>
                    </a:lnTo>
                    <a:lnTo>
                      <a:pt x="13405" y="20052"/>
                    </a:lnTo>
                    <a:lnTo>
                      <a:pt x="12492" y="20798"/>
                    </a:lnTo>
                    <a:lnTo>
                      <a:pt x="11304" y="21325"/>
                    </a:lnTo>
                    <a:lnTo>
                      <a:pt x="9917" y="21583"/>
                    </a:lnTo>
                    <a:lnTo>
                      <a:pt x="9425" y="21600"/>
                    </a:lnTo>
                    <a:lnTo>
                      <a:pt x="20608" y="21600"/>
                    </a:lnTo>
                    <a:lnTo>
                      <a:pt x="21074" y="20701"/>
                    </a:lnTo>
                    <a:lnTo>
                      <a:pt x="21542" y="19005"/>
                    </a:lnTo>
                    <a:lnTo>
                      <a:pt x="21600" y="18121"/>
                    </a:lnTo>
                    <a:lnTo>
                      <a:pt x="21541" y="17237"/>
                    </a:lnTo>
                    <a:lnTo>
                      <a:pt x="21071" y="15540"/>
                    </a:lnTo>
                    <a:lnTo>
                      <a:pt x="20144" y="13947"/>
                    </a:lnTo>
                    <a:lnTo>
                      <a:pt x="18832" y="12509"/>
                    </a:lnTo>
                    <a:lnTo>
                      <a:pt x="17625" y="11582"/>
                    </a:lnTo>
                    <a:lnTo>
                      <a:pt x="16373" y="10852"/>
                    </a:lnTo>
                    <a:lnTo>
                      <a:pt x="15041" y="10257"/>
                    </a:lnTo>
                    <a:lnTo>
                      <a:pt x="14568" y="10094"/>
                    </a:lnTo>
                    <a:lnTo>
                      <a:pt x="20781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dirty="0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  <p:grpSp>
          <p:nvGrpSpPr>
            <p:cNvPr id="17" name="object 7"/>
            <p:cNvGrpSpPr/>
            <p:nvPr userDrawn="1"/>
          </p:nvGrpSpPr>
          <p:grpSpPr>
            <a:xfrm>
              <a:off x="7718148" y="3562082"/>
              <a:ext cx="717182" cy="1105434"/>
              <a:chOff x="0" y="0"/>
              <a:chExt cx="717181" cy="1105432"/>
            </a:xfrm>
          </p:grpSpPr>
          <p:sp>
            <p:nvSpPr>
              <p:cNvPr id="21" name="Shape"/>
              <p:cNvSpPr/>
              <p:nvPr/>
            </p:nvSpPr>
            <p:spPr>
              <a:xfrm>
                <a:off x="0" y="741183"/>
                <a:ext cx="687910" cy="364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27" y="0"/>
                    </a:moveTo>
                    <a:lnTo>
                      <a:pt x="0" y="0"/>
                    </a:lnTo>
                    <a:lnTo>
                      <a:pt x="53" y="2149"/>
                    </a:lnTo>
                    <a:lnTo>
                      <a:pt x="474" y="6278"/>
                    </a:lnTo>
                    <a:lnTo>
                      <a:pt x="1313" y="10162"/>
                    </a:lnTo>
                    <a:lnTo>
                      <a:pt x="2534" y="13673"/>
                    </a:lnTo>
                    <a:lnTo>
                      <a:pt x="4114" y="16744"/>
                    </a:lnTo>
                    <a:lnTo>
                      <a:pt x="5935" y="19103"/>
                    </a:lnTo>
                    <a:lnTo>
                      <a:pt x="7964" y="20699"/>
                    </a:lnTo>
                    <a:lnTo>
                      <a:pt x="10118" y="21500"/>
                    </a:lnTo>
                    <a:lnTo>
                      <a:pt x="11237" y="21600"/>
                    </a:lnTo>
                    <a:lnTo>
                      <a:pt x="12360" y="21500"/>
                    </a:lnTo>
                    <a:lnTo>
                      <a:pt x="14522" y="20705"/>
                    </a:lnTo>
                    <a:lnTo>
                      <a:pt x="16571" y="19120"/>
                    </a:lnTo>
                    <a:lnTo>
                      <a:pt x="18403" y="16776"/>
                    </a:lnTo>
                    <a:lnTo>
                      <a:pt x="19966" y="13723"/>
                    </a:lnTo>
                    <a:lnTo>
                      <a:pt x="21176" y="10228"/>
                    </a:lnTo>
                    <a:lnTo>
                      <a:pt x="21600" y="8540"/>
                    </a:lnTo>
                    <a:lnTo>
                      <a:pt x="11237" y="8540"/>
                    </a:lnTo>
                    <a:lnTo>
                      <a:pt x="10782" y="8498"/>
                    </a:lnTo>
                    <a:lnTo>
                      <a:pt x="9516" y="7870"/>
                    </a:lnTo>
                    <a:lnTo>
                      <a:pt x="8437" y="6583"/>
                    </a:lnTo>
                    <a:lnTo>
                      <a:pt x="7593" y="4763"/>
                    </a:lnTo>
                    <a:lnTo>
                      <a:pt x="7024" y="2520"/>
                    </a:lnTo>
                    <a:lnTo>
                      <a:pt x="6849" y="866"/>
                    </a:lnTo>
                    <a:lnTo>
                      <a:pt x="6827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dirty="0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22" name="Shape"/>
              <p:cNvSpPr/>
              <p:nvPr/>
            </p:nvSpPr>
            <p:spPr>
              <a:xfrm>
                <a:off x="79754" y="0"/>
                <a:ext cx="637428" cy="8852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81" y="0"/>
                    </a:moveTo>
                    <a:lnTo>
                      <a:pt x="0" y="0"/>
                    </a:lnTo>
                    <a:lnTo>
                      <a:pt x="0" y="5374"/>
                    </a:lnTo>
                    <a:lnTo>
                      <a:pt x="9472" y="5374"/>
                    </a:lnTo>
                    <a:lnTo>
                      <a:pt x="3797" y="14602"/>
                    </a:lnTo>
                    <a:lnTo>
                      <a:pt x="9420" y="14602"/>
                    </a:lnTo>
                    <a:lnTo>
                      <a:pt x="9913" y="14619"/>
                    </a:lnTo>
                    <a:lnTo>
                      <a:pt x="11302" y="14876"/>
                    </a:lnTo>
                    <a:lnTo>
                      <a:pt x="12490" y="15404"/>
                    </a:lnTo>
                    <a:lnTo>
                      <a:pt x="13405" y="16150"/>
                    </a:lnTo>
                    <a:lnTo>
                      <a:pt x="14018" y="17068"/>
                    </a:lnTo>
                    <a:lnTo>
                      <a:pt x="14231" y="18086"/>
                    </a:lnTo>
                    <a:lnTo>
                      <a:pt x="14231" y="18121"/>
                    </a:lnTo>
                    <a:lnTo>
                      <a:pt x="14018" y="19133"/>
                    </a:lnTo>
                    <a:lnTo>
                      <a:pt x="13405" y="20052"/>
                    </a:lnTo>
                    <a:lnTo>
                      <a:pt x="12492" y="20798"/>
                    </a:lnTo>
                    <a:lnTo>
                      <a:pt x="11304" y="21325"/>
                    </a:lnTo>
                    <a:lnTo>
                      <a:pt x="9916" y="21583"/>
                    </a:lnTo>
                    <a:lnTo>
                      <a:pt x="9424" y="21600"/>
                    </a:lnTo>
                    <a:lnTo>
                      <a:pt x="20608" y="21600"/>
                    </a:lnTo>
                    <a:lnTo>
                      <a:pt x="21074" y="20701"/>
                    </a:lnTo>
                    <a:lnTo>
                      <a:pt x="21542" y="19005"/>
                    </a:lnTo>
                    <a:lnTo>
                      <a:pt x="21600" y="18121"/>
                    </a:lnTo>
                    <a:lnTo>
                      <a:pt x="21541" y="17237"/>
                    </a:lnTo>
                    <a:lnTo>
                      <a:pt x="21072" y="15540"/>
                    </a:lnTo>
                    <a:lnTo>
                      <a:pt x="20144" y="13947"/>
                    </a:lnTo>
                    <a:lnTo>
                      <a:pt x="18832" y="12509"/>
                    </a:lnTo>
                    <a:lnTo>
                      <a:pt x="17625" y="11582"/>
                    </a:lnTo>
                    <a:lnTo>
                      <a:pt x="16373" y="10852"/>
                    </a:lnTo>
                    <a:lnTo>
                      <a:pt x="15041" y="10257"/>
                    </a:lnTo>
                    <a:lnTo>
                      <a:pt x="14567" y="10094"/>
                    </a:lnTo>
                    <a:lnTo>
                      <a:pt x="20781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dirty="0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  <p:grpSp>
          <p:nvGrpSpPr>
            <p:cNvPr id="18" name="object 8"/>
            <p:cNvGrpSpPr/>
            <p:nvPr userDrawn="1"/>
          </p:nvGrpSpPr>
          <p:grpSpPr>
            <a:xfrm>
              <a:off x="6195071" y="3569853"/>
              <a:ext cx="732335" cy="1089903"/>
              <a:chOff x="0" y="0"/>
              <a:chExt cx="732334" cy="1089902"/>
            </a:xfrm>
          </p:grpSpPr>
          <p:sp>
            <p:nvSpPr>
              <p:cNvPr id="19" name="Shape"/>
              <p:cNvSpPr/>
              <p:nvPr/>
            </p:nvSpPr>
            <p:spPr>
              <a:xfrm>
                <a:off x="0" y="0"/>
                <a:ext cx="711249" cy="10899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94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6603" y="21600"/>
                    </a:lnTo>
                    <a:lnTo>
                      <a:pt x="6603" y="12983"/>
                    </a:lnTo>
                    <a:lnTo>
                      <a:pt x="12294" y="12983"/>
                    </a:lnTo>
                    <a:lnTo>
                      <a:pt x="14287" y="12857"/>
                    </a:lnTo>
                    <a:lnTo>
                      <a:pt x="16153" y="12479"/>
                    </a:lnTo>
                    <a:lnTo>
                      <a:pt x="17841" y="11881"/>
                    </a:lnTo>
                    <a:lnTo>
                      <a:pt x="19304" y="11094"/>
                    </a:lnTo>
                    <a:lnTo>
                      <a:pt x="20515" y="10136"/>
                    </a:lnTo>
                    <a:lnTo>
                      <a:pt x="21447" y="9023"/>
                    </a:lnTo>
                    <a:lnTo>
                      <a:pt x="21600" y="8758"/>
                    </a:lnTo>
                    <a:lnTo>
                      <a:pt x="6603" y="8758"/>
                    </a:lnTo>
                    <a:lnTo>
                      <a:pt x="6603" y="4225"/>
                    </a:lnTo>
                    <a:lnTo>
                      <a:pt x="21593" y="4225"/>
                    </a:lnTo>
                    <a:lnTo>
                      <a:pt x="21447" y="3973"/>
                    </a:lnTo>
                    <a:lnTo>
                      <a:pt x="20515" y="2872"/>
                    </a:lnTo>
                    <a:lnTo>
                      <a:pt x="19304" y="1917"/>
                    </a:lnTo>
                    <a:lnTo>
                      <a:pt x="17841" y="1126"/>
                    </a:lnTo>
                    <a:lnTo>
                      <a:pt x="16153" y="518"/>
                    </a:lnTo>
                    <a:lnTo>
                      <a:pt x="14287" y="130"/>
                    </a:lnTo>
                    <a:lnTo>
                      <a:pt x="13307" y="32"/>
                    </a:lnTo>
                    <a:lnTo>
                      <a:pt x="12294" y="0"/>
                    </a:lnTo>
                    <a:close/>
                  </a:path>
                </a:pathLst>
              </a:custGeom>
              <a:solidFill>
                <a:srgbClr val="2B9CD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dirty="0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20" name="Shape"/>
              <p:cNvSpPr/>
              <p:nvPr/>
            </p:nvSpPr>
            <p:spPr>
              <a:xfrm>
                <a:off x="377991" y="213181"/>
                <a:ext cx="354343" cy="2287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01" y="0"/>
                    </a:moveTo>
                    <a:lnTo>
                      <a:pt x="0" y="0"/>
                    </a:lnTo>
                    <a:lnTo>
                      <a:pt x="1371" y="196"/>
                    </a:lnTo>
                    <a:lnTo>
                      <a:pt x="2646" y="784"/>
                    </a:lnTo>
                    <a:lnTo>
                      <a:pt x="4905" y="3134"/>
                    </a:lnTo>
                    <a:lnTo>
                      <a:pt x="6454" y="6618"/>
                    </a:lnTo>
                    <a:lnTo>
                      <a:pt x="6971" y="10799"/>
                    </a:lnTo>
                    <a:lnTo>
                      <a:pt x="6841" y="12979"/>
                    </a:lnTo>
                    <a:lnTo>
                      <a:pt x="5809" y="16812"/>
                    </a:lnTo>
                    <a:lnTo>
                      <a:pt x="3824" y="19838"/>
                    </a:lnTo>
                    <a:lnTo>
                      <a:pt x="1371" y="21404"/>
                    </a:lnTo>
                    <a:lnTo>
                      <a:pt x="0" y="21600"/>
                    </a:lnTo>
                    <a:lnTo>
                      <a:pt x="20315" y="21600"/>
                    </a:lnTo>
                    <a:lnTo>
                      <a:pt x="20705" y="19988"/>
                    </a:lnTo>
                    <a:lnTo>
                      <a:pt x="21202" y="17016"/>
                    </a:lnTo>
                    <a:lnTo>
                      <a:pt x="21501" y="13954"/>
                    </a:lnTo>
                    <a:lnTo>
                      <a:pt x="21600" y="10799"/>
                    </a:lnTo>
                    <a:lnTo>
                      <a:pt x="21501" y="7650"/>
                    </a:lnTo>
                    <a:lnTo>
                      <a:pt x="21202" y="4600"/>
                    </a:lnTo>
                    <a:lnTo>
                      <a:pt x="20705" y="1651"/>
                    </a:lnTo>
                    <a:lnTo>
                      <a:pt x="20301" y="0"/>
                    </a:lnTo>
                    <a:close/>
                  </a:path>
                </a:pathLst>
              </a:custGeom>
              <a:solidFill>
                <a:srgbClr val="2B9CD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dirty="0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70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48"/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50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endParaRPr>
            </a:p>
          </p:txBody>
        </p:sp>
        <p:grpSp>
          <p:nvGrpSpPr>
            <p:cNvPr id="51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66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67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68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69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70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71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72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73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74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75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76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  <p:sp>
          <p:nvSpPr>
            <p:cNvPr id="53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54" name="Footnote measure"/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57" name="Whitespace measure"/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ea typeface="+mn-ea"/>
                <a:cs typeface="+mn-cs"/>
                <a:sym typeface="+mn-lt"/>
              </a:endParaRPr>
            </a:p>
          </p:txBody>
        </p:sp>
        <p:grpSp>
          <p:nvGrpSpPr>
            <p:cNvPr id="58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61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62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63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64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65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  <p:sp>
          <p:nvSpPr>
            <p:cNvPr id="59" name="Live area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60" name="Footnote example"/>
            <p:cNvSpPr txBox="1"/>
            <p:nvPr/>
          </p:nvSpPr>
          <p:spPr>
            <a:xfrm>
              <a:off x="630000" y="6144442"/>
              <a:ext cx="9030914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lt"/>
                </a:rPr>
                <a:t>1.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lt"/>
                </a:rPr>
                <a:t>xxxx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lt"/>
                </a:rPr>
                <a:t>  2.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lt"/>
                </a:rPr>
                <a:t>xxxx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lt"/>
                </a:rPr>
                <a:t>  3. List footnotes in numerical order. Footnote numbers are not bracketed. Use 10pt font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lt"/>
                </a:rPr>
                <a:t>Note: Do not put a period at the end of the note or the source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lt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56" name="Copyright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55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</p:spTree>
    <p:extLst>
      <p:ext uri="{BB962C8B-B14F-4D97-AF65-F5344CB8AC3E}">
        <p14:creationId xmlns:p14="http://schemas.microsoft.com/office/powerpoint/2010/main" val="185608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400" b="0" i="0" baseline="0" dirty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cap="all" spc="0" baseline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2649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84" imgH="384" progId="TCLayout.ActiveDocument.1">
                  <p:embed/>
                </p:oleObj>
              </mc:Choice>
              <mc:Fallback>
                <p:oleObj name="think-cell Slide" r:id="rId5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</a:pPr>
            <a:endParaRPr lang="en-US" sz="5400" b="1" i="0" baseline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279183"/>
            <a:ext cx="12192000" cy="157881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" t="8740" r="102" b="27"/>
          <a:stretch/>
        </p:blipFill>
        <p:spPr>
          <a:xfrm rot="16200000" flipH="1">
            <a:off x="8471921" y="1973272"/>
            <a:ext cx="580573" cy="6858000"/>
          </a:xfrm>
          <a:prstGeom prst="rect">
            <a:avLst/>
          </a:prstGeom>
        </p:spPr>
      </p:pic>
      <p:pic>
        <p:nvPicPr>
          <p:cNvPr id="15" name="TitleAndEndImages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56"/>
          <a:stretch/>
        </p:blipFill>
        <p:spPr>
          <a:xfrm flipH="1">
            <a:off x="0" y="0"/>
            <a:ext cx="12192000" cy="5276850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 bwMode="black">
          <a:xfrm>
            <a:off x="630936" y="626200"/>
            <a:ext cx="8125200" cy="55296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90000"/>
                </a:schemeClr>
              </a:gs>
              <a:gs pos="100000">
                <a:schemeClr val="tx2">
                  <a:alpha val="90000"/>
                </a:schemeClr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95000"/>
              </a:lnSpc>
            </a:pPr>
            <a:endParaRPr lang="en-US" sz="20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1117415" y="6207842"/>
            <a:ext cx="6868800" cy="327148"/>
          </a:xfrm>
          <a:prstGeom prst="rect">
            <a:avLst/>
          </a:prstGeom>
          <a:noFill/>
        </p:spPr>
        <p:txBody>
          <a:bodyPr anchor="ctr"/>
          <a:lstStyle>
            <a:lvl1pPr algn="l">
              <a:lnSpc>
                <a:spcPct val="110000"/>
              </a:lnSpc>
              <a:buNone/>
              <a:defRPr sz="1200" b="1" cap="all" baseline="0">
                <a:solidFill>
                  <a:schemeClr val="accent5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 algn="ctr">
              <a:buNone/>
              <a:defRPr/>
            </a:lvl2pPr>
            <a:lvl3pPr marL="0" indent="0" algn="ctr">
              <a:buNone/>
              <a:defRPr/>
            </a:lvl3pPr>
            <a:lvl4pPr marL="228600" indent="0" algn="ctr">
              <a:buNone/>
              <a:defRPr/>
            </a:lvl4pPr>
            <a:lvl5pPr marL="457200" indent="0" algn="ctr">
              <a:buNone/>
              <a:defRPr/>
            </a:lvl5pPr>
          </a:lstStyle>
          <a:p>
            <a:pPr lvl="0"/>
            <a:r>
              <a:rPr lang="en-US"/>
              <a:t>Click to edit date/place</a:t>
            </a:r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117415" y="5495706"/>
            <a:ext cx="6868800" cy="43619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10000"/>
              </a:lnSpc>
              <a:buNone/>
              <a:defRPr sz="1600" cap="all" baseline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IN SENTENCE CASE</a:t>
            </a:r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1117415" y="1886242"/>
            <a:ext cx="6868800" cy="3138423"/>
          </a:xfrm>
        </p:spPr>
        <p:txBody>
          <a:bodyPr anchor="b">
            <a:normAutofit/>
          </a:bodyPr>
          <a:lstStyle>
            <a:lvl1pPr algn="l">
              <a:lnSpc>
                <a:spcPct val="93000"/>
              </a:lnSpc>
              <a:defRPr sz="5400" cap="all" baseline="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TITLE IN TITLE CASE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10028055" y="5402272"/>
            <a:ext cx="1442366" cy="1442363"/>
            <a:chOff x="5815584" y="2615183"/>
            <a:chExt cx="2999232" cy="2999233"/>
          </a:xfrm>
        </p:grpSpPr>
        <p:sp>
          <p:nvSpPr>
            <p:cNvPr id="17" name="object 3"/>
            <p:cNvSpPr/>
            <p:nvPr userDrawn="1"/>
          </p:nvSpPr>
          <p:spPr>
            <a:xfrm>
              <a:off x="5815584" y="2615183"/>
              <a:ext cx="2999232" cy="2999233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45719" rIns="45719"/>
            <a:lstStyle/>
            <a:p>
              <a:pPr hangingPunct="0"/>
              <a:endParaRPr kern="0">
                <a:solidFill>
                  <a:srgbClr val="000000"/>
                </a:solidFill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9" name="object 4"/>
            <p:cNvSpPr/>
            <p:nvPr userDrawn="1"/>
          </p:nvSpPr>
          <p:spPr>
            <a:xfrm>
              <a:off x="6192863" y="5033555"/>
              <a:ext cx="2244662" cy="203582"/>
            </a:xfrm>
            <a:prstGeom prst="rect">
              <a:avLst/>
            </a:prstGeom>
            <a:solidFill>
              <a:srgbClr val="2B9CDA"/>
            </a:solidFill>
            <a:ln w="12700">
              <a:miter lim="400000"/>
            </a:ln>
          </p:spPr>
          <p:txBody>
            <a:bodyPr lIns="45719" rIns="45719"/>
            <a:lstStyle/>
            <a:p>
              <a:pPr hangingPunct="0"/>
              <a:endParaRPr kern="0">
                <a:solidFill>
                  <a:srgbClr val="000000"/>
                </a:solidFill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23" name="object 5"/>
            <p:cNvSpPr/>
            <p:nvPr userDrawn="1"/>
          </p:nvSpPr>
          <p:spPr>
            <a:xfrm>
              <a:off x="6192863" y="2992475"/>
              <a:ext cx="2244662" cy="203581"/>
            </a:xfrm>
            <a:prstGeom prst="rect">
              <a:avLst/>
            </a:prstGeom>
            <a:solidFill>
              <a:srgbClr val="2B9CDA"/>
            </a:solidFill>
            <a:ln w="12700">
              <a:miter lim="400000"/>
            </a:ln>
          </p:spPr>
          <p:txBody>
            <a:bodyPr lIns="45719" rIns="45719"/>
            <a:lstStyle/>
            <a:p>
              <a:pPr hangingPunct="0"/>
              <a:endParaRPr kern="0">
                <a:solidFill>
                  <a:srgbClr val="000000"/>
                </a:solidFill>
                <a:latin typeface="+mn-lt"/>
                <a:ea typeface="+mn-ea"/>
                <a:cs typeface="+mn-cs"/>
                <a:sym typeface="+mn-lt"/>
              </a:endParaRPr>
            </a:p>
          </p:txBody>
        </p:sp>
        <p:grpSp>
          <p:nvGrpSpPr>
            <p:cNvPr id="24" name="object 6"/>
            <p:cNvGrpSpPr/>
            <p:nvPr userDrawn="1"/>
          </p:nvGrpSpPr>
          <p:grpSpPr>
            <a:xfrm>
              <a:off x="6928174" y="3562082"/>
              <a:ext cx="717183" cy="1105435"/>
              <a:chOff x="0" y="0"/>
              <a:chExt cx="717182" cy="1105433"/>
            </a:xfrm>
          </p:grpSpPr>
          <p:sp>
            <p:nvSpPr>
              <p:cNvPr id="33" name="Shape"/>
              <p:cNvSpPr/>
              <p:nvPr/>
            </p:nvSpPr>
            <p:spPr>
              <a:xfrm>
                <a:off x="0" y="741183"/>
                <a:ext cx="687910" cy="364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27" y="0"/>
                    </a:moveTo>
                    <a:lnTo>
                      <a:pt x="0" y="0"/>
                    </a:lnTo>
                    <a:lnTo>
                      <a:pt x="53" y="2149"/>
                    </a:lnTo>
                    <a:lnTo>
                      <a:pt x="474" y="6278"/>
                    </a:lnTo>
                    <a:lnTo>
                      <a:pt x="1313" y="10162"/>
                    </a:lnTo>
                    <a:lnTo>
                      <a:pt x="2534" y="13673"/>
                    </a:lnTo>
                    <a:lnTo>
                      <a:pt x="4114" y="16744"/>
                    </a:lnTo>
                    <a:lnTo>
                      <a:pt x="5935" y="19103"/>
                    </a:lnTo>
                    <a:lnTo>
                      <a:pt x="7964" y="20699"/>
                    </a:lnTo>
                    <a:lnTo>
                      <a:pt x="10118" y="21500"/>
                    </a:lnTo>
                    <a:lnTo>
                      <a:pt x="11237" y="21600"/>
                    </a:lnTo>
                    <a:lnTo>
                      <a:pt x="12360" y="21500"/>
                    </a:lnTo>
                    <a:lnTo>
                      <a:pt x="14523" y="20705"/>
                    </a:lnTo>
                    <a:lnTo>
                      <a:pt x="16571" y="19120"/>
                    </a:lnTo>
                    <a:lnTo>
                      <a:pt x="18403" y="16776"/>
                    </a:lnTo>
                    <a:lnTo>
                      <a:pt x="19966" y="13723"/>
                    </a:lnTo>
                    <a:lnTo>
                      <a:pt x="21176" y="10228"/>
                    </a:lnTo>
                    <a:lnTo>
                      <a:pt x="21600" y="8540"/>
                    </a:lnTo>
                    <a:lnTo>
                      <a:pt x="11237" y="8540"/>
                    </a:lnTo>
                    <a:lnTo>
                      <a:pt x="10782" y="8498"/>
                    </a:lnTo>
                    <a:lnTo>
                      <a:pt x="9517" y="7870"/>
                    </a:lnTo>
                    <a:lnTo>
                      <a:pt x="8437" y="6583"/>
                    </a:lnTo>
                    <a:lnTo>
                      <a:pt x="7593" y="4763"/>
                    </a:lnTo>
                    <a:lnTo>
                      <a:pt x="7025" y="2520"/>
                    </a:lnTo>
                    <a:lnTo>
                      <a:pt x="6849" y="866"/>
                    </a:lnTo>
                    <a:lnTo>
                      <a:pt x="6827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hangingPunct="0"/>
                <a:endParaRPr kern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34" name="Shape"/>
              <p:cNvSpPr/>
              <p:nvPr/>
            </p:nvSpPr>
            <p:spPr>
              <a:xfrm>
                <a:off x="79754" y="0"/>
                <a:ext cx="637428" cy="8852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81" y="0"/>
                    </a:moveTo>
                    <a:lnTo>
                      <a:pt x="0" y="0"/>
                    </a:lnTo>
                    <a:lnTo>
                      <a:pt x="0" y="5374"/>
                    </a:lnTo>
                    <a:lnTo>
                      <a:pt x="9472" y="5374"/>
                    </a:lnTo>
                    <a:lnTo>
                      <a:pt x="3797" y="14602"/>
                    </a:lnTo>
                    <a:lnTo>
                      <a:pt x="9420" y="14602"/>
                    </a:lnTo>
                    <a:lnTo>
                      <a:pt x="9913" y="14619"/>
                    </a:lnTo>
                    <a:lnTo>
                      <a:pt x="11302" y="14876"/>
                    </a:lnTo>
                    <a:lnTo>
                      <a:pt x="12490" y="15404"/>
                    </a:lnTo>
                    <a:lnTo>
                      <a:pt x="13405" y="16150"/>
                    </a:lnTo>
                    <a:lnTo>
                      <a:pt x="14018" y="17068"/>
                    </a:lnTo>
                    <a:lnTo>
                      <a:pt x="14232" y="18086"/>
                    </a:lnTo>
                    <a:lnTo>
                      <a:pt x="14231" y="18121"/>
                    </a:lnTo>
                    <a:lnTo>
                      <a:pt x="14018" y="19133"/>
                    </a:lnTo>
                    <a:lnTo>
                      <a:pt x="13405" y="20052"/>
                    </a:lnTo>
                    <a:lnTo>
                      <a:pt x="12492" y="20798"/>
                    </a:lnTo>
                    <a:lnTo>
                      <a:pt x="11304" y="21325"/>
                    </a:lnTo>
                    <a:lnTo>
                      <a:pt x="9917" y="21583"/>
                    </a:lnTo>
                    <a:lnTo>
                      <a:pt x="9425" y="21600"/>
                    </a:lnTo>
                    <a:lnTo>
                      <a:pt x="20608" y="21600"/>
                    </a:lnTo>
                    <a:lnTo>
                      <a:pt x="21074" y="20701"/>
                    </a:lnTo>
                    <a:lnTo>
                      <a:pt x="21542" y="19005"/>
                    </a:lnTo>
                    <a:lnTo>
                      <a:pt x="21600" y="18121"/>
                    </a:lnTo>
                    <a:lnTo>
                      <a:pt x="21541" y="17237"/>
                    </a:lnTo>
                    <a:lnTo>
                      <a:pt x="21071" y="15540"/>
                    </a:lnTo>
                    <a:lnTo>
                      <a:pt x="20144" y="13947"/>
                    </a:lnTo>
                    <a:lnTo>
                      <a:pt x="18832" y="12509"/>
                    </a:lnTo>
                    <a:lnTo>
                      <a:pt x="17625" y="11582"/>
                    </a:lnTo>
                    <a:lnTo>
                      <a:pt x="16373" y="10852"/>
                    </a:lnTo>
                    <a:lnTo>
                      <a:pt x="15041" y="10257"/>
                    </a:lnTo>
                    <a:lnTo>
                      <a:pt x="14568" y="10094"/>
                    </a:lnTo>
                    <a:lnTo>
                      <a:pt x="20781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hangingPunct="0"/>
                <a:endParaRPr kern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  <p:grpSp>
          <p:nvGrpSpPr>
            <p:cNvPr id="25" name="object 7"/>
            <p:cNvGrpSpPr/>
            <p:nvPr userDrawn="1"/>
          </p:nvGrpSpPr>
          <p:grpSpPr>
            <a:xfrm>
              <a:off x="7718148" y="3562082"/>
              <a:ext cx="717182" cy="1105434"/>
              <a:chOff x="0" y="0"/>
              <a:chExt cx="717181" cy="1105432"/>
            </a:xfrm>
          </p:grpSpPr>
          <p:sp>
            <p:nvSpPr>
              <p:cNvPr id="31" name="Shape"/>
              <p:cNvSpPr/>
              <p:nvPr/>
            </p:nvSpPr>
            <p:spPr>
              <a:xfrm>
                <a:off x="0" y="741183"/>
                <a:ext cx="687910" cy="364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27" y="0"/>
                    </a:moveTo>
                    <a:lnTo>
                      <a:pt x="0" y="0"/>
                    </a:lnTo>
                    <a:lnTo>
                      <a:pt x="53" y="2149"/>
                    </a:lnTo>
                    <a:lnTo>
                      <a:pt x="474" y="6278"/>
                    </a:lnTo>
                    <a:lnTo>
                      <a:pt x="1313" y="10162"/>
                    </a:lnTo>
                    <a:lnTo>
                      <a:pt x="2534" y="13673"/>
                    </a:lnTo>
                    <a:lnTo>
                      <a:pt x="4114" y="16744"/>
                    </a:lnTo>
                    <a:lnTo>
                      <a:pt x="5935" y="19103"/>
                    </a:lnTo>
                    <a:lnTo>
                      <a:pt x="7964" y="20699"/>
                    </a:lnTo>
                    <a:lnTo>
                      <a:pt x="10118" y="21500"/>
                    </a:lnTo>
                    <a:lnTo>
                      <a:pt x="11237" y="21600"/>
                    </a:lnTo>
                    <a:lnTo>
                      <a:pt x="12360" y="21500"/>
                    </a:lnTo>
                    <a:lnTo>
                      <a:pt x="14522" y="20705"/>
                    </a:lnTo>
                    <a:lnTo>
                      <a:pt x="16571" y="19120"/>
                    </a:lnTo>
                    <a:lnTo>
                      <a:pt x="18403" y="16776"/>
                    </a:lnTo>
                    <a:lnTo>
                      <a:pt x="19966" y="13723"/>
                    </a:lnTo>
                    <a:lnTo>
                      <a:pt x="21176" y="10228"/>
                    </a:lnTo>
                    <a:lnTo>
                      <a:pt x="21600" y="8540"/>
                    </a:lnTo>
                    <a:lnTo>
                      <a:pt x="11237" y="8540"/>
                    </a:lnTo>
                    <a:lnTo>
                      <a:pt x="10782" y="8498"/>
                    </a:lnTo>
                    <a:lnTo>
                      <a:pt x="9516" y="7870"/>
                    </a:lnTo>
                    <a:lnTo>
                      <a:pt x="8437" y="6583"/>
                    </a:lnTo>
                    <a:lnTo>
                      <a:pt x="7593" y="4763"/>
                    </a:lnTo>
                    <a:lnTo>
                      <a:pt x="7024" y="2520"/>
                    </a:lnTo>
                    <a:lnTo>
                      <a:pt x="6849" y="866"/>
                    </a:lnTo>
                    <a:lnTo>
                      <a:pt x="6827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hangingPunct="0"/>
                <a:endParaRPr kern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32" name="Shape"/>
              <p:cNvSpPr/>
              <p:nvPr/>
            </p:nvSpPr>
            <p:spPr>
              <a:xfrm>
                <a:off x="79754" y="0"/>
                <a:ext cx="637428" cy="8852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81" y="0"/>
                    </a:moveTo>
                    <a:lnTo>
                      <a:pt x="0" y="0"/>
                    </a:lnTo>
                    <a:lnTo>
                      <a:pt x="0" y="5374"/>
                    </a:lnTo>
                    <a:lnTo>
                      <a:pt x="9472" y="5374"/>
                    </a:lnTo>
                    <a:lnTo>
                      <a:pt x="3797" y="14602"/>
                    </a:lnTo>
                    <a:lnTo>
                      <a:pt x="9420" y="14602"/>
                    </a:lnTo>
                    <a:lnTo>
                      <a:pt x="9913" y="14619"/>
                    </a:lnTo>
                    <a:lnTo>
                      <a:pt x="11302" y="14876"/>
                    </a:lnTo>
                    <a:lnTo>
                      <a:pt x="12490" y="15404"/>
                    </a:lnTo>
                    <a:lnTo>
                      <a:pt x="13405" y="16150"/>
                    </a:lnTo>
                    <a:lnTo>
                      <a:pt x="14018" y="17068"/>
                    </a:lnTo>
                    <a:lnTo>
                      <a:pt x="14231" y="18086"/>
                    </a:lnTo>
                    <a:lnTo>
                      <a:pt x="14231" y="18121"/>
                    </a:lnTo>
                    <a:lnTo>
                      <a:pt x="14018" y="19133"/>
                    </a:lnTo>
                    <a:lnTo>
                      <a:pt x="13405" y="20052"/>
                    </a:lnTo>
                    <a:lnTo>
                      <a:pt x="12492" y="20798"/>
                    </a:lnTo>
                    <a:lnTo>
                      <a:pt x="11304" y="21325"/>
                    </a:lnTo>
                    <a:lnTo>
                      <a:pt x="9916" y="21583"/>
                    </a:lnTo>
                    <a:lnTo>
                      <a:pt x="9424" y="21600"/>
                    </a:lnTo>
                    <a:lnTo>
                      <a:pt x="20608" y="21600"/>
                    </a:lnTo>
                    <a:lnTo>
                      <a:pt x="21074" y="20701"/>
                    </a:lnTo>
                    <a:lnTo>
                      <a:pt x="21542" y="19005"/>
                    </a:lnTo>
                    <a:lnTo>
                      <a:pt x="21600" y="18121"/>
                    </a:lnTo>
                    <a:lnTo>
                      <a:pt x="21541" y="17237"/>
                    </a:lnTo>
                    <a:lnTo>
                      <a:pt x="21072" y="15540"/>
                    </a:lnTo>
                    <a:lnTo>
                      <a:pt x="20144" y="13947"/>
                    </a:lnTo>
                    <a:lnTo>
                      <a:pt x="18832" y="12509"/>
                    </a:lnTo>
                    <a:lnTo>
                      <a:pt x="17625" y="11582"/>
                    </a:lnTo>
                    <a:lnTo>
                      <a:pt x="16373" y="10852"/>
                    </a:lnTo>
                    <a:lnTo>
                      <a:pt x="15041" y="10257"/>
                    </a:lnTo>
                    <a:lnTo>
                      <a:pt x="14567" y="10094"/>
                    </a:lnTo>
                    <a:lnTo>
                      <a:pt x="20781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hangingPunct="0"/>
                <a:endParaRPr kern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  <p:grpSp>
          <p:nvGrpSpPr>
            <p:cNvPr id="28" name="object 8"/>
            <p:cNvGrpSpPr/>
            <p:nvPr userDrawn="1"/>
          </p:nvGrpSpPr>
          <p:grpSpPr>
            <a:xfrm>
              <a:off x="6195071" y="3569853"/>
              <a:ext cx="732335" cy="1089903"/>
              <a:chOff x="0" y="0"/>
              <a:chExt cx="732334" cy="1089902"/>
            </a:xfrm>
          </p:grpSpPr>
          <p:sp>
            <p:nvSpPr>
              <p:cNvPr id="29" name="Shape"/>
              <p:cNvSpPr/>
              <p:nvPr/>
            </p:nvSpPr>
            <p:spPr>
              <a:xfrm>
                <a:off x="0" y="0"/>
                <a:ext cx="711249" cy="10899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94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6603" y="21600"/>
                    </a:lnTo>
                    <a:lnTo>
                      <a:pt x="6603" y="12983"/>
                    </a:lnTo>
                    <a:lnTo>
                      <a:pt x="12294" y="12983"/>
                    </a:lnTo>
                    <a:lnTo>
                      <a:pt x="14287" y="12857"/>
                    </a:lnTo>
                    <a:lnTo>
                      <a:pt x="16153" y="12479"/>
                    </a:lnTo>
                    <a:lnTo>
                      <a:pt x="17841" y="11881"/>
                    </a:lnTo>
                    <a:lnTo>
                      <a:pt x="19304" y="11094"/>
                    </a:lnTo>
                    <a:lnTo>
                      <a:pt x="20515" y="10136"/>
                    </a:lnTo>
                    <a:lnTo>
                      <a:pt x="21447" y="9023"/>
                    </a:lnTo>
                    <a:lnTo>
                      <a:pt x="21600" y="8758"/>
                    </a:lnTo>
                    <a:lnTo>
                      <a:pt x="6603" y="8758"/>
                    </a:lnTo>
                    <a:lnTo>
                      <a:pt x="6603" y="4225"/>
                    </a:lnTo>
                    <a:lnTo>
                      <a:pt x="21593" y="4225"/>
                    </a:lnTo>
                    <a:lnTo>
                      <a:pt x="21447" y="3973"/>
                    </a:lnTo>
                    <a:lnTo>
                      <a:pt x="20515" y="2872"/>
                    </a:lnTo>
                    <a:lnTo>
                      <a:pt x="19304" y="1917"/>
                    </a:lnTo>
                    <a:lnTo>
                      <a:pt x="17841" y="1126"/>
                    </a:lnTo>
                    <a:lnTo>
                      <a:pt x="16153" y="518"/>
                    </a:lnTo>
                    <a:lnTo>
                      <a:pt x="14287" y="130"/>
                    </a:lnTo>
                    <a:lnTo>
                      <a:pt x="13307" y="32"/>
                    </a:lnTo>
                    <a:lnTo>
                      <a:pt x="12294" y="0"/>
                    </a:lnTo>
                    <a:close/>
                  </a:path>
                </a:pathLst>
              </a:custGeom>
              <a:solidFill>
                <a:srgbClr val="2B9CD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hangingPunct="0"/>
                <a:endParaRPr kern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30" name="Shape"/>
              <p:cNvSpPr/>
              <p:nvPr/>
            </p:nvSpPr>
            <p:spPr>
              <a:xfrm>
                <a:off x="377991" y="213181"/>
                <a:ext cx="354343" cy="2287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01" y="0"/>
                    </a:moveTo>
                    <a:lnTo>
                      <a:pt x="0" y="0"/>
                    </a:lnTo>
                    <a:lnTo>
                      <a:pt x="1371" y="196"/>
                    </a:lnTo>
                    <a:lnTo>
                      <a:pt x="2646" y="784"/>
                    </a:lnTo>
                    <a:lnTo>
                      <a:pt x="4905" y="3134"/>
                    </a:lnTo>
                    <a:lnTo>
                      <a:pt x="6454" y="6618"/>
                    </a:lnTo>
                    <a:lnTo>
                      <a:pt x="6971" y="10799"/>
                    </a:lnTo>
                    <a:lnTo>
                      <a:pt x="6841" y="12979"/>
                    </a:lnTo>
                    <a:lnTo>
                      <a:pt x="5809" y="16812"/>
                    </a:lnTo>
                    <a:lnTo>
                      <a:pt x="3824" y="19838"/>
                    </a:lnTo>
                    <a:lnTo>
                      <a:pt x="1371" y="21404"/>
                    </a:lnTo>
                    <a:lnTo>
                      <a:pt x="0" y="21600"/>
                    </a:lnTo>
                    <a:lnTo>
                      <a:pt x="20315" y="21600"/>
                    </a:lnTo>
                    <a:lnTo>
                      <a:pt x="20705" y="19988"/>
                    </a:lnTo>
                    <a:lnTo>
                      <a:pt x="21202" y="17016"/>
                    </a:lnTo>
                    <a:lnTo>
                      <a:pt x="21501" y="13954"/>
                    </a:lnTo>
                    <a:lnTo>
                      <a:pt x="21600" y="10799"/>
                    </a:lnTo>
                    <a:lnTo>
                      <a:pt x="21501" y="7650"/>
                    </a:lnTo>
                    <a:lnTo>
                      <a:pt x="21202" y="4600"/>
                    </a:lnTo>
                    <a:lnTo>
                      <a:pt x="20705" y="1651"/>
                    </a:lnTo>
                    <a:lnTo>
                      <a:pt x="20301" y="0"/>
                    </a:lnTo>
                    <a:close/>
                  </a:path>
                </a:pathLst>
              </a:custGeom>
              <a:solidFill>
                <a:srgbClr val="2B9CD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hangingPunct="0"/>
                <a:endParaRPr kern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931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0" baseline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350" cy="332399"/>
          </a:xfrm>
        </p:spPr>
        <p:txBody>
          <a:bodyPr/>
          <a:lstStyle>
            <a:lvl1pPr>
              <a:defRPr baseline="0"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</p:spTree>
    <p:extLst>
      <p:ext uri="{BB962C8B-B14F-4D97-AF65-F5344CB8AC3E}">
        <p14:creationId xmlns:p14="http://schemas.microsoft.com/office/powerpoint/2010/main" val="36566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0" baseline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83126-25E7-42D8-B799-608CFD4DF6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D1DA01-0E73-44DE-A132-B4FF1E70A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400" y="2085628"/>
            <a:ext cx="10933950" cy="4072976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  <a:sym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  <a:sym typeface="+mn-lt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  <a:sym typeface="+mn-lt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  <a:sym typeface="+mn-lt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  <a:sym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441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0" baseline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30000" y="2158987"/>
            <a:ext cx="3744000" cy="5416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cap="all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1227048"/>
            <a:ext cx="3744000" cy="664797"/>
          </a:xfrm>
        </p:spPr>
        <p:txBody>
          <a:bodyPr anchor="t">
            <a:noAutofit/>
          </a:bodyPr>
          <a:lstStyle>
            <a:lvl1pPr>
              <a:defRPr sz="2400" cap="all" baseline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</p:spTree>
    <p:extLst>
      <p:ext uri="{BB962C8B-B14F-4D97-AF65-F5344CB8AC3E}">
        <p14:creationId xmlns:p14="http://schemas.microsoft.com/office/powerpoint/2010/main" val="107723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ts val="6000"/>
              </a:lnSpc>
              <a:spcBef>
                <a:spcPct val="0"/>
              </a:spcBef>
              <a:spcAft>
                <a:spcPct val="0"/>
              </a:spcAft>
            </a:pPr>
            <a:endParaRPr lang="en-US" sz="5400" b="1" i="0" baseline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2" y="2668041"/>
            <a:ext cx="9620491" cy="3201026"/>
          </a:xfrm>
          <a:prstGeom prst="rect">
            <a:avLst/>
          </a:prstGeo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</a14:hiddenLine>
            </a:ext>
          </a:extLst>
        </p:spPr>
        <p:txBody>
          <a:bodyPr lIns="274320" tIns="274320" rIns="274320" bIns="137160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SECTION TITLE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280693" y="1424081"/>
            <a:ext cx="951721" cy="951721"/>
          </a:xfrm>
          <a:prstGeom prst="rect">
            <a:avLst/>
          </a:prstGeom>
          <a:noFill/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</p:spTree>
    <p:extLst>
      <p:ext uri="{BB962C8B-B14F-4D97-AF65-F5344CB8AC3E}">
        <p14:creationId xmlns:p14="http://schemas.microsoft.com/office/powerpoint/2010/main" val="233786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line"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5400" b="1" i="0" baseline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anchor="t">
            <a:noAutofit/>
          </a:bodyPr>
          <a:lstStyle>
            <a:lvl1pPr>
              <a:defRPr sz="5400" baseline="0">
                <a:solidFill>
                  <a:schemeClr val="tx2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SECTION TITLE</a:t>
            </a:r>
          </a:p>
        </p:txBody>
      </p:sp>
      <p:cxnSp>
        <p:nvCxnSpPr>
          <p:cNvPr id="10" name="Straight Connector 9"/>
          <p:cNvCxnSpPr/>
          <p:nvPr userDrawn="1"/>
        </p:nvCxnSpPr>
        <p:spPr bwMode="white">
          <a:xfrm>
            <a:off x="630000" y="3680016"/>
            <a:ext cx="11558587" cy="0"/>
          </a:xfrm>
          <a:prstGeom prst="line">
            <a:avLst/>
          </a:prstGeom>
          <a:ln w="19050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65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0" baseline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0" r="101" b="27"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18" name="Date Placeholder 1"/>
          <p:cNvSpPr>
            <a:spLocks noGrp="1"/>
          </p:cNvSpPr>
          <p:nvPr>
            <p:ph type="dt" sz="half" idx="3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2" name="Copyright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24" name="Rectangle 23"/>
          <p:cNvSpPr/>
          <p:nvPr userDrawn="1"/>
        </p:nvSpPr>
        <p:spPr bwMode="white">
          <a:xfrm>
            <a:off x="0" y="0"/>
            <a:ext cx="40795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 baseline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</p:spTree>
    <p:extLst>
      <p:ext uri="{BB962C8B-B14F-4D97-AF65-F5344CB8AC3E}">
        <p14:creationId xmlns:p14="http://schemas.microsoft.com/office/powerpoint/2010/main" val="179557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0" baseline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0" r="101" b="27"/>
          <a:stretch/>
        </p:blipFill>
        <p:spPr bwMode="ltGray">
          <a:xfrm flipV="1">
            <a:off x="7165606" y="0"/>
            <a:ext cx="416951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white">
          <a:xfrm>
            <a:off x="0" y="0"/>
            <a:ext cx="71719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1" name="Copyright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76529" cy="332399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</p:spTree>
    <p:extLst>
      <p:ext uri="{BB962C8B-B14F-4D97-AF65-F5344CB8AC3E}">
        <p14:creationId xmlns:p14="http://schemas.microsoft.com/office/powerpoint/2010/main" val="62809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Four column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0" baseline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0" r="101" b="27"/>
          <a:stretch/>
        </p:blipFill>
        <p:spPr bwMode="ltGray">
          <a:xfrm flipV="1">
            <a:off x="9029246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white">
          <a:xfrm>
            <a:off x="0" y="0"/>
            <a:ext cx="90342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22" name="Copyright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8101584" cy="33239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</p:spTree>
    <p:extLst>
      <p:ext uri="{BB962C8B-B14F-4D97-AF65-F5344CB8AC3E}">
        <p14:creationId xmlns:p14="http://schemas.microsoft.com/office/powerpoint/2010/main" val="25481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0" baseline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0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24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6" name="Rectangle 25"/>
          <p:cNvSpPr/>
          <p:nvPr userDrawn="1"/>
        </p:nvSpPr>
        <p:spPr bwMode="ltGray">
          <a:xfrm>
            <a:off x="4080763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5" name="Date Placeholder 1"/>
          <p:cNvSpPr>
            <a:spLocks noGrp="1"/>
          </p:cNvSpPr>
          <p:nvPr>
            <p:ph type="dt" sz="half" idx="29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29" name="Copyright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1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</p:spTree>
    <p:extLst>
      <p:ext uri="{BB962C8B-B14F-4D97-AF65-F5344CB8AC3E}">
        <p14:creationId xmlns:p14="http://schemas.microsoft.com/office/powerpoint/2010/main" val="109571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400" b="1" i="0" baseline="0" dirty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E4FFF-81B3-4CDA-B0A1-3363FFB22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350" cy="470898"/>
          </a:xfrm>
        </p:spPr>
        <p:txBody>
          <a:bodyPr/>
          <a:lstStyle>
            <a:lvl1pPr>
              <a:defRPr sz="3400" baseline="0"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54B2F8-C51F-4566-BAC0-8A0C8E575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399" y="2085628"/>
            <a:ext cx="10933801" cy="408913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  <a:sym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  <a:sym typeface="+mn-lt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  <a:sym typeface="+mn-lt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>
                <a:latin typeface="+mn-lt"/>
                <a:ea typeface="+mn-ea"/>
                <a:cs typeface="+mn-cs"/>
                <a:sym typeface="+mn-lt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>
                <a:latin typeface="+mn-lt"/>
                <a:ea typeface="+mn-ea"/>
                <a:cs typeface="+mn-cs"/>
                <a:sym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948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400" b="1" i="0" baseline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0" r="101" b="27"/>
          <a:stretch/>
        </p:blipFill>
        <p:spPr bwMode="ltGray">
          <a:xfrm flipH="1">
            <a:off x="5689582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2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1785600"/>
            <a:ext cx="4388400" cy="3286800"/>
          </a:xfrm>
          <a:prstGeom prst="rect">
            <a:avLst/>
          </a:prstGeom>
          <a:noFill/>
        </p:spPr>
        <p:txBody>
          <a:bodyPr wrap="square" lIns="0" tIns="0" rIns="320040" bIns="0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5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17" name="Copyright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</p:spTree>
    <p:extLst>
      <p:ext uri="{BB962C8B-B14F-4D97-AF65-F5344CB8AC3E}">
        <p14:creationId xmlns:p14="http://schemas.microsoft.com/office/powerpoint/2010/main" val="274105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400" b="1" i="0" baseline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0" r="101" b="27"/>
          <a:stretch/>
        </p:blipFill>
        <p:spPr bwMode="ltGray">
          <a:xfrm flipH="1">
            <a:off x="7409849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gray">
          <a:xfrm>
            <a:off x="7819543" y="0"/>
            <a:ext cx="43724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9" name="Copyright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30936" y="1785600"/>
            <a:ext cx="6247552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</p:spTree>
    <p:extLst>
      <p:ext uri="{BB962C8B-B14F-4D97-AF65-F5344CB8AC3E}">
        <p14:creationId xmlns:p14="http://schemas.microsoft.com/office/powerpoint/2010/main" val="222578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24" imgH="324" progId="TCLayout.ActiveDocument.1">
                  <p:embed/>
                </p:oleObj>
              </mc:Choice>
              <mc:Fallback>
                <p:oleObj name="think-cell Slide" r:id="rId5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0" baseline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10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11" name="Copyright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0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>
                <a:solidFill>
                  <a:schemeClr val="tx2"/>
                </a:solidFill>
              </a:rPr>
              <a:t>CLICK TO ADD TITLE</a:t>
            </a:r>
          </a:p>
        </p:txBody>
      </p:sp>
      <p:sp>
        <p:nvSpPr>
          <p:cNvPr id="14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442" y="3590399"/>
            <a:ext cx="1365250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32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left arr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0" baseline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10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</p:spPr>
        <p:txBody>
          <a:bodyPr anchor="ctr" anchorCtr="0">
            <a:no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7" name="Copyright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9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2174642" y="3402828"/>
            <a:ext cx="2694666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8856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400" b="0" i="0" baseline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0" name="Date Placeholder 7"/>
          <p:cNvSpPr>
            <a:spLocks noGrp="1"/>
          </p:cNvSpPr>
          <p:nvPr>
            <p:ph type="dt" sz="half" idx="1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17" name="Copyright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3394392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39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one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400" b="0" i="0" baseline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5" name="Copyright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1" b="6866"/>
          <a:stretch/>
        </p:blipFill>
        <p:spPr>
          <a:xfrm>
            <a:off x="3578059" y="3416300"/>
            <a:ext cx="2694666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700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0" baseline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9" name="Pentagon 8"/>
          <p:cNvSpPr/>
          <p:nvPr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747822" cy="33239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18" name="Copyright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2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06" y="3589606"/>
            <a:ext cx="1365250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5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hal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0" baseline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9" name="Pentagon 8"/>
          <p:cNvSpPr/>
          <p:nvPr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747822" cy="332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5" name="Copyright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7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6"/>
          <a:stretch/>
        </p:blipFill>
        <p:spPr>
          <a:xfrm rot="120000">
            <a:off x="4460172" y="3407803"/>
            <a:ext cx="2694666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64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0" baseline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9" name="Copyright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4496" cy="33239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39" y="3589606"/>
            <a:ext cx="1365250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85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two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0" baseline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4496" cy="332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9" name="Copyright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2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6"/>
          <a:stretch/>
        </p:blipFill>
        <p:spPr>
          <a:xfrm rot="120000">
            <a:off x="6567628" y="3407803"/>
            <a:ext cx="2694666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7736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i="0" baseline="0" dirty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ltGray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630000" y="1544274"/>
            <a:ext cx="3452400" cy="1495794"/>
          </a:xfrm>
          <a:noFill/>
        </p:spPr>
        <p:txBody>
          <a:bodyPr wrap="square" lIns="0" tIns="0" rIns="320040" bIns="0" anchor="b">
            <a:noAutofit/>
          </a:bodyPr>
          <a:lstStyle>
            <a:lvl1pPr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</p:spTree>
    <p:extLst>
      <p:ext uri="{BB962C8B-B14F-4D97-AF65-F5344CB8AC3E}">
        <p14:creationId xmlns:p14="http://schemas.microsoft.com/office/powerpoint/2010/main" val="263999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Big statement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ts val="6000"/>
              </a:lnSpc>
              <a:spcBef>
                <a:spcPct val="0"/>
              </a:spcBef>
              <a:spcAft>
                <a:spcPct val="0"/>
              </a:spcAft>
            </a:pPr>
            <a:endParaRPr lang="en-US" sz="5400" b="1" i="0" baseline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9" name="Copyright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</p:spTree>
    <p:extLst>
      <p:ext uri="{BB962C8B-B14F-4D97-AF65-F5344CB8AC3E}">
        <p14:creationId xmlns:p14="http://schemas.microsoft.com/office/powerpoint/2010/main" val="383131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Big statement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ts val="6000"/>
              </a:lnSpc>
              <a:spcBef>
                <a:spcPct val="0"/>
              </a:spcBef>
              <a:spcAft>
                <a:spcPct val="0"/>
              </a:spcAft>
            </a:pPr>
            <a:endParaRPr lang="en-US" sz="5400" b="1" i="0" baseline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11" name="Copyright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630000" y="625475"/>
            <a:ext cx="932688" cy="9326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9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</p:spTree>
    <p:extLst>
      <p:ext uri="{BB962C8B-B14F-4D97-AF65-F5344CB8AC3E}">
        <p14:creationId xmlns:p14="http://schemas.microsoft.com/office/powerpoint/2010/main" val="311827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6797461" y="101443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0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+mn-lt"/>
              <a:ea typeface="+mn-ea"/>
              <a:cs typeface="+mn-cs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760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Special gra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0" baseline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11" name="Copyright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33239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</p:spTree>
    <p:extLst>
      <p:ext uri="{BB962C8B-B14F-4D97-AF65-F5344CB8AC3E}">
        <p14:creationId xmlns:p14="http://schemas.microsoft.com/office/powerpoint/2010/main" val="390364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able of content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30000" y="2820307"/>
            <a:ext cx="3345100" cy="127701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4000" b="0" cap="all" baseline="0">
                <a:solidFill>
                  <a:schemeClr val="tx1"/>
                </a:solidFill>
                <a:latin typeface="+mj-lt"/>
                <a:ea typeface="+mn-ea"/>
                <a:cs typeface="+mn-cs"/>
                <a:sym typeface="+mn-lt"/>
              </a:rPr>
              <a:t>TABLE OF CONTENTS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24" name="Copyright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4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8" y="3586748"/>
            <a:ext cx="1365250" cy="338296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 userDrawn="1"/>
        </p:nvGrpSpPr>
        <p:grpSpPr>
          <a:xfrm>
            <a:off x="11055648" y="6126649"/>
            <a:ext cx="507702" cy="507702"/>
            <a:chOff x="10923015" y="5651661"/>
            <a:chExt cx="1015404" cy="1015404"/>
          </a:xfrm>
        </p:grpSpPr>
        <p:sp>
          <p:nvSpPr>
            <p:cNvPr id="12" name="object 10"/>
            <p:cNvSpPr/>
            <p:nvPr userDrawn="1"/>
          </p:nvSpPr>
          <p:spPr>
            <a:xfrm>
              <a:off x="10923015" y="5651661"/>
              <a:ext cx="1015404" cy="1015404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6" name="object 11"/>
            <p:cNvSpPr/>
            <p:nvPr userDrawn="1"/>
          </p:nvSpPr>
          <p:spPr>
            <a:xfrm>
              <a:off x="11050739" y="6504864"/>
              <a:ext cx="759944" cy="1"/>
            </a:xfrm>
            <a:prstGeom prst="line">
              <a:avLst/>
            </a:prstGeom>
            <a:ln w="68922">
              <a:solidFill>
                <a:srgbClr val="2B9CDA"/>
              </a:solidFill>
            </a:ln>
          </p:spPr>
          <p:txBody>
            <a:bodyPr lIns="45719" rIns="45719"/>
            <a:lstStyle/>
            <a:p>
              <a:endParaRPr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8" name="object 12"/>
            <p:cNvSpPr/>
            <p:nvPr userDrawn="1"/>
          </p:nvSpPr>
          <p:spPr>
            <a:xfrm>
              <a:off x="11050739" y="5813859"/>
              <a:ext cx="759944" cy="1"/>
            </a:xfrm>
            <a:prstGeom prst="line">
              <a:avLst/>
            </a:prstGeom>
            <a:ln w="68922">
              <a:solidFill>
                <a:srgbClr val="2B9CDA"/>
              </a:solidFill>
            </a:ln>
          </p:spPr>
          <p:txBody>
            <a:bodyPr lIns="45719" rIns="45719"/>
            <a:lstStyle/>
            <a:p>
              <a:endParaRPr>
                <a:latin typeface="+mn-lt"/>
                <a:ea typeface="+mn-ea"/>
                <a:cs typeface="+mn-cs"/>
                <a:sym typeface="+mn-lt"/>
              </a:endParaRPr>
            </a:p>
          </p:txBody>
        </p:sp>
        <p:grpSp>
          <p:nvGrpSpPr>
            <p:cNvPr id="21" name="object 13"/>
            <p:cNvGrpSpPr/>
            <p:nvPr userDrawn="1"/>
          </p:nvGrpSpPr>
          <p:grpSpPr>
            <a:xfrm>
              <a:off x="11299682" y="5972233"/>
              <a:ext cx="242811" cy="374257"/>
              <a:chOff x="0" y="0"/>
              <a:chExt cx="242810" cy="374256"/>
            </a:xfrm>
          </p:grpSpPr>
          <p:sp>
            <p:nvSpPr>
              <p:cNvPr id="29" name="Shape"/>
              <p:cNvSpPr/>
              <p:nvPr/>
            </p:nvSpPr>
            <p:spPr>
              <a:xfrm>
                <a:off x="0" y="250939"/>
                <a:ext cx="232898" cy="1233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27" y="0"/>
                    </a:moveTo>
                    <a:lnTo>
                      <a:pt x="0" y="0"/>
                    </a:lnTo>
                    <a:lnTo>
                      <a:pt x="53" y="2149"/>
                    </a:lnTo>
                    <a:lnTo>
                      <a:pt x="1313" y="10161"/>
                    </a:lnTo>
                    <a:lnTo>
                      <a:pt x="4114" y="16744"/>
                    </a:lnTo>
                    <a:lnTo>
                      <a:pt x="7964" y="20699"/>
                    </a:lnTo>
                    <a:lnTo>
                      <a:pt x="11238" y="21600"/>
                    </a:lnTo>
                    <a:lnTo>
                      <a:pt x="12361" y="21500"/>
                    </a:lnTo>
                    <a:lnTo>
                      <a:pt x="16571" y="19119"/>
                    </a:lnTo>
                    <a:lnTo>
                      <a:pt x="19967" y="13722"/>
                    </a:lnTo>
                    <a:lnTo>
                      <a:pt x="21600" y="8540"/>
                    </a:lnTo>
                    <a:lnTo>
                      <a:pt x="10620" y="8540"/>
                    </a:lnTo>
                    <a:lnTo>
                      <a:pt x="10046" y="8317"/>
                    </a:lnTo>
                    <a:lnTo>
                      <a:pt x="7180" y="3306"/>
                    </a:lnTo>
                    <a:lnTo>
                      <a:pt x="6949" y="2300"/>
                    </a:lnTo>
                    <a:lnTo>
                      <a:pt x="6939" y="2233"/>
                    </a:lnTo>
                    <a:lnTo>
                      <a:pt x="6830" y="1203"/>
                    </a:lnTo>
                    <a:lnTo>
                      <a:pt x="6827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30" name="Shape"/>
              <p:cNvSpPr/>
              <p:nvPr/>
            </p:nvSpPr>
            <p:spPr>
              <a:xfrm>
                <a:off x="27011" y="0"/>
                <a:ext cx="215800" cy="2996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81" y="0"/>
                    </a:moveTo>
                    <a:lnTo>
                      <a:pt x="0" y="0"/>
                    </a:lnTo>
                    <a:lnTo>
                      <a:pt x="0" y="5375"/>
                    </a:lnTo>
                    <a:lnTo>
                      <a:pt x="9472" y="5375"/>
                    </a:lnTo>
                    <a:lnTo>
                      <a:pt x="3797" y="14601"/>
                    </a:lnTo>
                    <a:lnTo>
                      <a:pt x="10087" y="14601"/>
                    </a:lnTo>
                    <a:lnTo>
                      <a:pt x="10714" y="14694"/>
                    </a:lnTo>
                    <a:lnTo>
                      <a:pt x="14105" y="17169"/>
                    </a:lnTo>
                    <a:lnTo>
                      <a:pt x="14232" y="17621"/>
                    </a:lnTo>
                    <a:lnTo>
                      <a:pt x="14232" y="18581"/>
                    </a:lnTo>
                    <a:lnTo>
                      <a:pt x="11892" y="21142"/>
                    </a:lnTo>
                    <a:lnTo>
                      <a:pt x="10091" y="21600"/>
                    </a:lnTo>
                    <a:lnTo>
                      <a:pt x="20608" y="21600"/>
                    </a:lnTo>
                    <a:lnTo>
                      <a:pt x="21600" y="18121"/>
                    </a:lnTo>
                    <a:lnTo>
                      <a:pt x="21541" y="17237"/>
                    </a:lnTo>
                    <a:lnTo>
                      <a:pt x="20144" y="13947"/>
                    </a:lnTo>
                    <a:lnTo>
                      <a:pt x="17489" y="11484"/>
                    </a:lnTo>
                    <a:lnTo>
                      <a:pt x="14568" y="10094"/>
                    </a:lnTo>
                    <a:lnTo>
                      <a:pt x="20781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  <p:grpSp>
          <p:nvGrpSpPr>
            <p:cNvPr id="22" name="object 14"/>
            <p:cNvGrpSpPr/>
            <p:nvPr userDrawn="1"/>
          </p:nvGrpSpPr>
          <p:grpSpPr>
            <a:xfrm>
              <a:off x="11567132" y="5972233"/>
              <a:ext cx="242811" cy="374257"/>
              <a:chOff x="0" y="0"/>
              <a:chExt cx="242810" cy="374256"/>
            </a:xfrm>
          </p:grpSpPr>
          <p:sp>
            <p:nvSpPr>
              <p:cNvPr id="27" name="Shape"/>
              <p:cNvSpPr/>
              <p:nvPr/>
            </p:nvSpPr>
            <p:spPr>
              <a:xfrm>
                <a:off x="0" y="250939"/>
                <a:ext cx="232898" cy="1233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27" y="0"/>
                    </a:moveTo>
                    <a:lnTo>
                      <a:pt x="0" y="0"/>
                    </a:lnTo>
                    <a:lnTo>
                      <a:pt x="53" y="2149"/>
                    </a:lnTo>
                    <a:lnTo>
                      <a:pt x="1313" y="10161"/>
                    </a:lnTo>
                    <a:lnTo>
                      <a:pt x="4114" y="16744"/>
                    </a:lnTo>
                    <a:lnTo>
                      <a:pt x="7964" y="20699"/>
                    </a:lnTo>
                    <a:lnTo>
                      <a:pt x="11238" y="21600"/>
                    </a:lnTo>
                    <a:lnTo>
                      <a:pt x="12361" y="21500"/>
                    </a:lnTo>
                    <a:lnTo>
                      <a:pt x="16571" y="19119"/>
                    </a:lnTo>
                    <a:lnTo>
                      <a:pt x="19967" y="13722"/>
                    </a:lnTo>
                    <a:lnTo>
                      <a:pt x="21600" y="8540"/>
                    </a:lnTo>
                    <a:lnTo>
                      <a:pt x="10620" y="8540"/>
                    </a:lnTo>
                    <a:lnTo>
                      <a:pt x="10046" y="8317"/>
                    </a:lnTo>
                    <a:lnTo>
                      <a:pt x="6949" y="2300"/>
                    </a:lnTo>
                    <a:lnTo>
                      <a:pt x="6830" y="1203"/>
                    </a:lnTo>
                    <a:lnTo>
                      <a:pt x="6827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28" name="Shape"/>
              <p:cNvSpPr/>
              <p:nvPr/>
            </p:nvSpPr>
            <p:spPr>
              <a:xfrm>
                <a:off x="27011" y="0"/>
                <a:ext cx="215800" cy="2996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81" y="0"/>
                    </a:moveTo>
                    <a:lnTo>
                      <a:pt x="0" y="0"/>
                    </a:lnTo>
                    <a:lnTo>
                      <a:pt x="0" y="5375"/>
                    </a:lnTo>
                    <a:lnTo>
                      <a:pt x="9472" y="5375"/>
                    </a:lnTo>
                    <a:lnTo>
                      <a:pt x="3797" y="14601"/>
                    </a:lnTo>
                    <a:lnTo>
                      <a:pt x="10086" y="14601"/>
                    </a:lnTo>
                    <a:lnTo>
                      <a:pt x="10714" y="14694"/>
                    </a:lnTo>
                    <a:lnTo>
                      <a:pt x="14105" y="17169"/>
                    </a:lnTo>
                    <a:lnTo>
                      <a:pt x="14232" y="17621"/>
                    </a:lnTo>
                    <a:lnTo>
                      <a:pt x="14232" y="18581"/>
                    </a:lnTo>
                    <a:lnTo>
                      <a:pt x="11892" y="21142"/>
                    </a:lnTo>
                    <a:lnTo>
                      <a:pt x="10091" y="21600"/>
                    </a:lnTo>
                    <a:lnTo>
                      <a:pt x="20608" y="21600"/>
                    </a:lnTo>
                    <a:lnTo>
                      <a:pt x="21600" y="18121"/>
                    </a:lnTo>
                    <a:lnTo>
                      <a:pt x="21541" y="17237"/>
                    </a:lnTo>
                    <a:lnTo>
                      <a:pt x="20144" y="13947"/>
                    </a:lnTo>
                    <a:lnTo>
                      <a:pt x="17489" y="11484"/>
                    </a:lnTo>
                    <a:lnTo>
                      <a:pt x="14567" y="10094"/>
                    </a:lnTo>
                    <a:lnTo>
                      <a:pt x="20781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  <p:grpSp>
          <p:nvGrpSpPr>
            <p:cNvPr id="23" name="object 15"/>
            <p:cNvGrpSpPr/>
            <p:nvPr userDrawn="1"/>
          </p:nvGrpSpPr>
          <p:grpSpPr>
            <a:xfrm>
              <a:off x="11051486" y="5974871"/>
              <a:ext cx="247944" cy="368986"/>
              <a:chOff x="0" y="0"/>
              <a:chExt cx="247942" cy="368985"/>
            </a:xfrm>
          </p:grpSpPr>
          <p:sp>
            <p:nvSpPr>
              <p:cNvPr id="25" name="Shape"/>
              <p:cNvSpPr/>
              <p:nvPr/>
            </p:nvSpPr>
            <p:spPr>
              <a:xfrm>
                <a:off x="0" y="0"/>
                <a:ext cx="240802" cy="3689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94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6603" y="21600"/>
                    </a:lnTo>
                    <a:lnTo>
                      <a:pt x="6603" y="12982"/>
                    </a:lnTo>
                    <a:lnTo>
                      <a:pt x="12294" y="12982"/>
                    </a:lnTo>
                    <a:lnTo>
                      <a:pt x="16153" y="12479"/>
                    </a:lnTo>
                    <a:lnTo>
                      <a:pt x="19304" y="11094"/>
                    </a:lnTo>
                    <a:lnTo>
                      <a:pt x="21448" y="9023"/>
                    </a:lnTo>
                    <a:lnTo>
                      <a:pt x="21600" y="8758"/>
                    </a:lnTo>
                    <a:lnTo>
                      <a:pt x="6603" y="8758"/>
                    </a:lnTo>
                    <a:lnTo>
                      <a:pt x="6603" y="4225"/>
                    </a:lnTo>
                    <a:lnTo>
                      <a:pt x="21594" y="4225"/>
                    </a:lnTo>
                    <a:lnTo>
                      <a:pt x="21448" y="3973"/>
                    </a:lnTo>
                    <a:lnTo>
                      <a:pt x="19304" y="1917"/>
                    </a:lnTo>
                    <a:lnTo>
                      <a:pt x="16153" y="517"/>
                    </a:lnTo>
                    <a:lnTo>
                      <a:pt x="13307" y="32"/>
                    </a:lnTo>
                    <a:lnTo>
                      <a:pt x="12294" y="0"/>
                    </a:lnTo>
                    <a:close/>
                  </a:path>
                </a:pathLst>
              </a:custGeom>
              <a:solidFill>
                <a:srgbClr val="2B9CD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26" name="Shape"/>
              <p:cNvSpPr/>
              <p:nvPr/>
            </p:nvSpPr>
            <p:spPr>
              <a:xfrm>
                <a:off x="127977" y="72174"/>
                <a:ext cx="119966" cy="77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02" y="0"/>
                    </a:moveTo>
                    <a:lnTo>
                      <a:pt x="0" y="0"/>
                    </a:lnTo>
                    <a:lnTo>
                      <a:pt x="1372" y="196"/>
                    </a:lnTo>
                    <a:lnTo>
                      <a:pt x="2646" y="783"/>
                    </a:lnTo>
                    <a:lnTo>
                      <a:pt x="6970" y="10798"/>
                    </a:lnTo>
                    <a:lnTo>
                      <a:pt x="6841" y="12978"/>
                    </a:lnTo>
                    <a:lnTo>
                      <a:pt x="1372" y="21404"/>
                    </a:lnTo>
                    <a:lnTo>
                      <a:pt x="0" y="21600"/>
                    </a:lnTo>
                    <a:lnTo>
                      <a:pt x="20314" y="21600"/>
                    </a:lnTo>
                    <a:lnTo>
                      <a:pt x="20705" y="19986"/>
                    </a:lnTo>
                    <a:lnTo>
                      <a:pt x="21202" y="17015"/>
                    </a:lnTo>
                    <a:lnTo>
                      <a:pt x="21500" y="13952"/>
                    </a:lnTo>
                    <a:lnTo>
                      <a:pt x="21600" y="10798"/>
                    </a:lnTo>
                    <a:lnTo>
                      <a:pt x="21500" y="7649"/>
                    </a:lnTo>
                    <a:lnTo>
                      <a:pt x="21202" y="4599"/>
                    </a:lnTo>
                    <a:lnTo>
                      <a:pt x="20705" y="1649"/>
                    </a:lnTo>
                    <a:lnTo>
                      <a:pt x="20302" y="0"/>
                    </a:lnTo>
                    <a:close/>
                  </a:path>
                </a:pathLst>
              </a:custGeom>
              <a:solidFill>
                <a:srgbClr val="2B9CD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082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Blank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9" name="Copyright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8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</p:spTree>
    <p:extLst>
      <p:ext uri="{BB962C8B-B14F-4D97-AF65-F5344CB8AC3E}">
        <p14:creationId xmlns:p14="http://schemas.microsoft.com/office/powerpoint/2010/main" val="402586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5" name="Copyright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6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</p:spTree>
    <p:extLst>
      <p:ext uri="{BB962C8B-B14F-4D97-AF65-F5344CB8AC3E}">
        <p14:creationId xmlns:p14="http://schemas.microsoft.com/office/powerpoint/2010/main" val="14922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10" name="Copyright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1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</p:spTree>
    <p:extLst>
      <p:ext uri="{BB962C8B-B14F-4D97-AF65-F5344CB8AC3E}">
        <p14:creationId xmlns:p14="http://schemas.microsoft.com/office/powerpoint/2010/main" val="119885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bg>
      <p:bgPr>
        <a:solidFill>
          <a:srgbClr val="1F41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 userDrawn="1"/>
        </p:nvGrpSpPr>
        <p:grpSpPr>
          <a:xfrm>
            <a:off x="4596384" y="1929384"/>
            <a:ext cx="2999232" cy="2999233"/>
            <a:chOff x="5815584" y="2615183"/>
            <a:chExt cx="2999232" cy="2999233"/>
          </a:xfrm>
        </p:grpSpPr>
        <p:sp>
          <p:nvSpPr>
            <p:cNvPr id="11" name="object 3"/>
            <p:cNvSpPr/>
            <p:nvPr userDrawn="1"/>
          </p:nvSpPr>
          <p:spPr>
            <a:xfrm>
              <a:off x="5815584" y="2615183"/>
              <a:ext cx="2999232" cy="2999233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2" name="object 4"/>
            <p:cNvSpPr/>
            <p:nvPr userDrawn="1"/>
          </p:nvSpPr>
          <p:spPr>
            <a:xfrm>
              <a:off x="6192863" y="5033555"/>
              <a:ext cx="2244662" cy="203582"/>
            </a:xfrm>
            <a:prstGeom prst="rect">
              <a:avLst/>
            </a:prstGeom>
            <a:solidFill>
              <a:srgbClr val="2B9CDA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3" name="object 5"/>
            <p:cNvSpPr/>
            <p:nvPr userDrawn="1"/>
          </p:nvSpPr>
          <p:spPr>
            <a:xfrm>
              <a:off x="6192863" y="2992475"/>
              <a:ext cx="2244662" cy="203581"/>
            </a:xfrm>
            <a:prstGeom prst="rect">
              <a:avLst/>
            </a:prstGeom>
            <a:solidFill>
              <a:srgbClr val="2B9CDA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>
                <a:latin typeface="+mn-lt"/>
                <a:ea typeface="+mn-ea"/>
                <a:cs typeface="+mn-cs"/>
                <a:sym typeface="+mn-lt"/>
              </a:endParaRPr>
            </a:p>
          </p:txBody>
        </p:sp>
        <p:grpSp>
          <p:nvGrpSpPr>
            <p:cNvPr id="14" name="object 6"/>
            <p:cNvGrpSpPr/>
            <p:nvPr userDrawn="1"/>
          </p:nvGrpSpPr>
          <p:grpSpPr>
            <a:xfrm>
              <a:off x="6928174" y="3562082"/>
              <a:ext cx="717183" cy="1105435"/>
              <a:chOff x="0" y="0"/>
              <a:chExt cx="717182" cy="1105433"/>
            </a:xfrm>
          </p:grpSpPr>
          <p:sp>
            <p:nvSpPr>
              <p:cNvPr id="22" name="Shape"/>
              <p:cNvSpPr/>
              <p:nvPr/>
            </p:nvSpPr>
            <p:spPr>
              <a:xfrm>
                <a:off x="0" y="741183"/>
                <a:ext cx="687910" cy="364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27" y="0"/>
                    </a:moveTo>
                    <a:lnTo>
                      <a:pt x="0" y="0"/>
                    </a:lnTo>
                    <a:lnTo>
                      <a:pt x="53" y="2149"/>
                    </a:lnTo>
                    <a:lnTo>
                      <a:pt x="474" y="6278"/>
                    </a:lnTo>
                    <a:lnTo>
                      <a:pt x="1313" y="10162"/>
                    </a:lnTo>
                    <a:lnTo>
                      <a:pt x="2534" y="13673"/>
                    </a:lnTo>
                    <a:lnTo>
                      <a:pt x="4114" y="16744"/>
                    </a:lnTo>
                    <a:lnTo>
                      <a:pt x="5935" y="19103"/>
                    </a:lnTo>
                    <a:lnTo>
                      <a:pt x="7964" y="20699"/>
                    </a:lnTo>
                    <a:lnTo>
                      <a:pt x="10118" y="21500"/>
                    </a:lnTo>
                    <a:lnTo>
                      <a:pt x="11237" y="21600"/>
                    </a:lnTo>
                    <a:lnTo>
                      <a:pt x="12360" y="21500"/>
                    </a:lnTo>
                    <a:lnTo>
                      <a:pt x="14523" y="20705"/>
                    </a:lnTo>
                    <a:lnTo>
                      <a:pt x="16571" y="19120"/>
                    </a:lnTo>
                    <a:lnTo>
                      <a:pt x="18403" y="16776"/>
                    </a:lnTo>
                    <a:lnTo>
                      <a:pt x="19966" y="13723"/>
                    </a:lnTo>
                    <a:lnTo>
                      <a:pt x="21176" y="10228"/>
                    </a:lnTo>
                    <a:lnTo>
                      <a:pt x="21600" y="8540"/>
                    </a:lnTo>
                    <a:lnTo>
                      <a:pt x="11237" y="8540"/>
                    </a:lnTo>
                    <a:lnTo>
                      <a:pt x="10782" y="8498"/>
                    </a:lnTo>
                    <a:lnTo>
                      <a:pt x="9517" y="7870"/>
                    </a:lnTo>
                    <a:lnTo>
                      <a:pt x="8437" y="6583"/>
                    </a:lnTo>
                    <a:lnTo>
                      <a:pt x="7593" y="4763"/>
                    </a:lnTo>
                    <a:lnTo>
                      <a:pt x="7025" y="2520"/>
                    </a:lnTo>
                    <a:lnTo>
                      <a:pt x="6849" y="866"/>
                    </a:lnTo>
                    <a:lnTo>
                      <a:pt x="6827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23" name="Shape"/>
              <p:cNvSpPr/>
              <p:nvPr/>
            </p:nvSpPr>
            <p:spPr>
              <a:xfrm>
                <a:off x="79754" y="0"/>
                <a:ext cx="637428" cy="8852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81" y="0"/>
                    </a:moveTo>
                    <a:lnTo>
                      <a:pt x="0" y="0"/>
                    </a:lnTo>
                    <a:lnTo>
                      <a:pt x="0" y="5374"/>
                    </a:lnTo>
                    <a:lnTo>
                      <a:pt x="9472" y="5374"/>
                    </a:lnTo>
                    <a:lnTo>
                      <a:pt x="3797" y="14602"/>
                    </a:lnTo>
                    <a:lnTo>
                      <a:pt x="9420" y="14602"/>
                    </a:lnTo>
                    <a:lnTo>
                      <a:pt x="9913" y="14619"/>
                    </a:lnTo>
                    <a:lnTo>
                      <a:pt x="11302" y="14876"/>
                    </a:lnTo>
                    <a:lnTo>
                      <a:pt x="12490" y="15404"/>
                    </a:lnTo>
                    <a:lnTo>
                      <a:pt x="13405" y="16150"/>
                    </a:lnTo>
                    <a:lnTo>
                      <a:pt x="14018" y="17068"/>
                    </a:lnTo>
                    <a:lnTo>
                      <a:pt x="14232" y="18086"/>
                    </a:lnTo>
                    <a:lnTo>
                      <a:pt x="14231" y="18121"/>
                    </a:lnTo>
                    <a:lnTo>
                      <a:pt x="14018" y="19133"/>
                    </a:lnTo>
                    <a:lnTo>
                      <a:pt x="13405" y="20052"/>
                    </a:lnTo>
                    <a:lnTo>
                      <a:pt x="12492" y="20798"/>
                    </a:lnTo>
                    <a:lnTo>
                      <a:pt x="11304" y="21325"/>
                    </a:lnTo>
                    <a:lnTo>
                      <a:pt x="9917" y="21583"/>
                    </a:lnTo>
                    <a:lnTo>
                      <a:pt x="9425" y="21600"/>
                    </a:lnTo>
                    <a:lnTo>
                      <a:pt x="20608" y="21600"/>
                    </a:lnTo>
                    <a:lnTo>
                      <a:pt x="21074" y="20701"/>
                    </a:lnTo>
                    <a:lnTo>
                      <a:pt x="21542" y="19005"/>
                    </a:lnTo>
                    <a:lnTo>
                      <a:pt x="21600" y="18121"/>
                    </a:lnTo>
                    <a:lnTo>
                      <a:pt x="21541" y="17237"/>
                    </a:lnTo>
                    <a:lnTo>
                      <a:pt x="21071" y="15540"/>
                    </a:lnTo>
                    <a:lnTo>
                      <a:pt x="20144" y="13947"/>
                    </a:lnTo>
                    <a:lnTo>
                      <a:pt x="18832" y="12509"/>
                    </a:lnTo>
                    <a:lnTo>
                      <a:pt x="17625" y="11582"/>
                    </a:lnTo>
                    <a:lnTo>
                      <a:pt x="16373" y="10852"/>
                    </a:lnTo>
                    <a:lnTo>
                      <a:pt x="15041" y="10257"/>
                    </a:lnTo>
                    <a:lnTo>
                      <a:pt x="14568" y="10094"/>
                    </a:lnTo>
                    <a:lnTo>
                      <a:pt x="20781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  <p:grpSp>
          <p:nvGrpSpPr>
            <p:cNvPr id="16" name="object 7"/>
            <p:cNvGrpSpPr/>
            <p:nvPr userDrawn="1"/>
          </p:nvGrpSpPr>
          <p:grpSpPr>
            <a:xfrm>
              <a:off x="7718148" y="3562082"/>
              <a:ext cx="717182" cy="1105434"/>
              <a:chOff x="0" y="0"/>
              <a:chExt cx="717181" cy="1105432"/>
            </a:xfrm>
          </p:grpSpPr>
          <p:sp>
            <p:nvSpPr>
              <p:cNvPr id="20" name="Shape"/>
              <p:cNvSpPr/>
              <p:nvPr/>
            </p:nvSpPr>
            <p:spPr>
              <a:xfrm>
                <a:off x="0" y="741183"/>
                <a:ext cx="687910" cy="364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27" y="0"/>
                    </a:moveTo>
                    <a:lnTo>
                      <a:pt x="0" y="0"/>
                    </a:lnTo>
                    <a:lnTo>
                      <a:pt x="53" y="2149"/>
                    </a:lnTo>
                    <a:lnTo>
                      <a:pt x="474" y="6278"/>
                    </a:lnTo>
                    <a:lnTo>
                      <a:pt x="1313" y="10162"/>
                    </a:lnTo>
                    <a:lnTo>
                      <a:pt x="2534" y="13673"/>
                    </a:lnTo>
                    <a:lnTo>
                      <a:pt x="4114" y="16744"/>
                    </a:lnTo>
                    <a:lnTo>
                      <a:pt x="5935" y="19103"/>
                    </a:lnTo>
                    <a:lnTo>
                      <a:pt x="7964" y="20699"/>
                    </a:lnTo>
                    <a:lnTo>
                      <a:pt x="10118" y="21500"/>
                    </a:lnTo>
                    <a:lnTo>
                      <a:pt x="11237" y="21600"/>
                    </a:lnTo>
                    <a:lnTo>
                      <a:pt x="12360" y="21500"/>
                    </a:lnTo>
                    <a:lnTo>
                      <a:pt x="14522" y="20705"/>
                    </a:lnTo>
                    <a:lnTo>
                      <a:pt x="16571" y="19120"/>
                    </a:lnTo>
                    <a:lnTo>
                      <a:pt x="18403" y="16776"/>
                    </a:lnTo>
                    <a:lnTo>
                      <a:pt x="19966" y="13723"/>
                    </a:lnTo>
                    <a:lnTo>
                      <a:pt x="21176" y="10228"/>
                    </a:lnTo>
                    <a:lnTo>
                      <a:pt x="21600" y="8540"/>
                    </a:lnTo>
                    <a:lnTo>
                      <a:pt x="11237" y="8540"/>
                    </a:lnTo>
                    <a:lnTo>
                      <a:pt x="10782" y="8498"/>
                    </a:lnTo>
                    <a:lnTo>
                      <a:pt x="9516" y="7870"/>
                    </a:lnTo>
                    <a:lnTo>
                      <a:pt x="8437" y="6583"/>
                    </a:lnTo>
                    <a:lnTo>
                      <a:pt x="7593" y="4763"/>
                    </a:lnTo>
                    <a:lnTo>
                      <a:pt x="7024" y="2520"/>
                    </a:lnTo>
                    <a:lnTo>
                      <a:pt x="6849" y="866"/>
                    </a:lnTo>
                    <a:lnTo>
                      <a:pt x="6827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21" name="Shape"/>
              <p:cNvSpPr/>
              <p:nvPr/>
            </p:nvSpPr>
            <p:spPr>
              <a:xfrm>
                <a:off x="79754" y="0"/>
                <a:ext cx="637428" cy="8852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81" y="0"/>
                    </a:moveTo>
                    <a:lnTo>
                      <a:pt x="0" y="0"/>
                    </a:lnTo>
                    <a:lnTo>
                      <a:pt x="0" y="5374"/>
                    </a:lnTo>
                    <a:lnTo>
                      <a:pt x="9472" y="5374"/>
                    </a:lnTo>
                    <a:lnTo>
                      <a:pt x="3797" y="14602"/>
                    </a:lnTo>
                    <a:lnTo>
                      <a:pt x="9420" y="14602"/>
                    </a:lnTo>
                    <a:lnTo>
                      <a:pt x="9913" y="14619"/>
                    </a:lnTo>
                    <a:lnTo>
                      <a:pt x="11302" y="14876"/>
                    </a:lnTo>
                    <a:lnTo>
                      <a:pt x="12490" y="15404"/>
                    </a:lnTo>
                    <a:lnTo>
                      <a:pt x="13405" y="16150"/>
                    </a:lnTo>
                    <a:lnTo>
                      <a:pt x="14018" y="17068"/>
                    </a:lnTo>
                    <a:lnTo>
                      <a:pt x="14231" y="18086"/>
                    </a:lnTo>
                    <a:lnTo>
                      <a:pt x="14231" y="18121"/>
                    </a:lnTo>
                    <a:lnTo>
                      <a:pt x="14018" y="19133"/>
                    </a:lnTo>
                    <a:lnTo>
                      <a:pt x="13405" y="20052"/>
                    </a:lnTo>
                    <a:lnTo>
                      <a:pt x="12492" y="20798"/>
                    </a:lnTo>
                    <a:lnTo>
                      <a:pt x="11304" y="21325"/>
                    </a:lnTo>
                    <a:lnTo>
                      <a:pt x="9916" y="21583"/>
                    </a:lnTo>
                    <a:lnTo>
                      <a:pt x="9424" y="21600"/>
                    </a:lnTo>
                    <a:lnTo>
                      <a:pt x="20608" y="21600"/>
                    </a:lnTo>
                    <a:lnTo>
                      <a:pt x="21074" y="20701"/>
                    </a:lnTo>
                    <a:lnTo>
                      <a:pt x="21542" y="19005"/>
                    </a:lnTo>
                    <a:lnTo>
                      <a:pt x="21600" y="18121"/>
                    </a:lnTo>
                    <a:lnTo>
                      <a:pt x="21541" y="17237"/>
                    </a:lnTo>
                    <a:lnTo>
                      <a:pt x="21072" y="15540"/>
                    </a:lnTo>
                    <a:lnTo>
                      <a:pt x="20144" y="13947"/>
                    </a:lnTo>
                    <a:lnTo>
                      <a:pt x="18832" y="12509"/>
                    </a:lnTo>
                    <a:lnTo>
                      <a:pt x="17625" y="11582"/>
                    </a:lnTo>
                    <a:lnTo>
                      <a:pt x="16373" y="10852"/>
                    </a:lnTo>
                    <a:lnTo>
                      <a:pt x="15041" y="10257"/>
                    </a:lnTo>
                    <a:lnTo>
                      <a:pt x="14567" y="10094"/>
                    </a:lnTo>
                    <a:lnTo>
                      <a:pt x="20781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  <p:grpSp>
          <p:nvGrpSpPr>
            <p:cNvPr id="17" name="object 8"/>
            <p:cNvGrpSpPr/>
            <p:nvPr userDrawn="1"/>
          </p:nvGrpSpPr>
          <p:grpSpPr>
            <a:xfrm>
              <a:off x="6195071" y="3569853"/>
              <a:ext cx="732335" cy="1089903"/>
              <a:chOff x="0" y="0"/>
              <a:chExt cx="732334" cy="1089902"/>
            </a:xfrm>
          </p:grpSpPr>
          <p:sp>
            <p:nvSpPr>
              <p:cNvPr id="18" name="Shape"/>
              <p:cNvSpPr/>
              <p:nvPr/>
            </p:nvSpPr>
            <p:spPr>
              <a:xfrm>
                <a:off x="0" y="0"/>
                <a:ext cx="711249" cy="10899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94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6603" y="21600"/>
                    </a:lnTo>
                    <a:lnTo>
                      <a:pt x="6603" y="12983"/>
                    </a:lnTo>
                    <a:lnTo>
                      <a:pt x="12294" y="12983"/>
                    </a:lnTo>
                    <a:lnTo>
                      <a:pt x="14287" y="12857"/>
                    </a:lnTo>
                    <a:lnTo>
                      <a:pt x="16153" y="12479"/>
                    </a:lnTo>
                    <a:lnTo>
                      <a:pt x="17841" y="11881"/>
                    </a:lnTo>
                    <a:lnTo>
                      <a:pt x="19304" y="11094"/>
                    </a:lnTo>
                    <a:lnTo>
                      <a:pt x="20515" y="10136"/>
                    </a:lnTo>
                    <a:lnTo>
                      <a:pt x="21447" y="9023"/>
                    </a:lnTo>
                    <a:lnTo>
                      <a:pt x="21600" y="8758"/>
                    </a:lnTo>
                    <a:lnTo>
                      <a:pt x="6603" y="8758"/>
                    </a:lnTo>
                    <a:lnTo>
                      <a:pt x="6603" y="4225"/>
                    </a:lnTo>
                    <a:lnTo>
                      <a:pt x="21593" y="4225"/>
                    </a:lnTo>
                    <a:lnTo>
                      <a:pt x="21447" y="3973"/>
                    </a:lnTo>
                    <a:lnTo>
                      <a:pt x="20515" y="2872"/>
                    </a:lnTo>
                    <a:lnTo>
                      <a:pt x="19304" y="1917"/>
                    </a:lnTo>
                    <a:lnTo>
                      <a:pt x="17841" y="1126"/>
                    </a:lnTo>
                    <a:lnTo>
                      <a:pt x="16153" y="518"/>
                    </a:lnTo>
                    <a:lnTo>
                      <a:pt x="14287" y="130"/>
                    </a:lnTo>
                    <a:lnTo>
                      <a:pt x="13307" y="32"/>
                    </a:lnTo>
                    <a:lnTo>
                      <a:pt x="12294" y="0"/>
                    </a:lnTo>
                    <a:close/>
                  </a:path>
                </a:pathLst>
              </a:custGeom>
              <a:solidFill>
                <a:srgbClr val="2B9CD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9" name="Shape"/>
              <p:cNvSpPr/>
              <p:nvPr/>
            </p:nvSpPr>
            <p:spPr>
              <a:xfrm>
                <a:off x="377991" y="213181"/>
                <a:ext cx="354343" cy="2287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01" y="0"/>
                    </a:moveTo>
                    <a:lnTo>
                      <a:pt x="0" y="0"/>
                    </a:lnTo>
                    <a:lnTo>
                      <a:pt x="1371" y="196"/>
                    </a:lnTo>
                    <a:lnTo>
                      <a:pt x="2646" y="784"/>
                    </a:lnTo>
                    <a:lnTo>
                      <a:pt x="4905" y="3134"/>
                    </a:lnTo>
                    <a:lnTo>
                      <a:pt x="6454" y="6618"/>
                    </a:lnTo>
                    <a:lnTo>
                      <a:pt x="6971" y="10799"/>
                    </a:lnTo>
                    <a:lnTo>
                      <a:pt x="6841" y="12979"/>
                    </a:lnTo>
                    <a:lnTo>
                      <a:pt x="5809" y="16812"/>
                    </a:lnTo>
                    <a:lnTo>
                      <a:pt x="3824" y="19838"/>
                    </a:lnTo>
                    <a:lnTo>
                      <a:pt x="1371" y="21404"/>
                    </a:lnTo>
                    <a:lnTo>
                      <a:pt x="0" y="21600"/>
                    </a:lnTo>
                    <a:lnTo>
                      <a:pt x="20315" y="21600"/>
                    </a:lnTo>
                    <a:lnTo>
                      <a:pt x="20705" y="19988"/>
                    </a:lnTo>
                    <a:lnTo>
                      <a:pt x="21202" y="17016"/>
                    </a:lnTo>
                    <a:lnTo>
                      <a:pt x="21501" y="13954"/>
                    </a:lnTo>
                    <a:lnTo>
                      <a:pt x="21600" y="10799"/>
                    </a:lnTo>
                    <a:lnTo>
                      <a:pt x="21501" y="7650"/>
                    </a:lnTo>
                    <a:lnTo>
                      <a:pt x="21202" y="4600"/>
                    </a:lnTo>
                    <a:lnTo>
                      <a:pt x="20705" y="1651"/>
                    </a:lnTo>
                    <a:lnTo>
                      <a:pt x="20301" y="0"/>
                    </a:lnTo>
                    <a:close/>
                  </a:path>
                </a:pathLst>
              </a:custGeom>
              <a:solidFill>
                <a:srgbClr val="2B9CD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843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" name="Group 143"/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145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endParaRPr>
            </a:p>
          </p:txBody>
        </p:sp>
        <p:grpSp>
          <p:nvGrpSpPr>
            <p:cNvPr id="146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159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60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61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62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63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64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65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66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67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68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69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  <p:sp>
          <p:nvSpPr>
            <p:cNvPr id="148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49" name="Footnote measure"/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50" name="Whitespace measure"/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cs"/>
                <a:sym typeface="+mn-lt"/>
              </a:endParaRPr>
            </a:p>
          </p:txBody>
        </p:sp>
        <p:grpSp>
          <p:nvGrpSpPr>
            <p:cNvPr id="151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154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55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56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57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58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  <p:sp>
          <p:nvSpPr>
            <p:cNvPr id="152" name="Live area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53" name="Footnote example"/>
            <p:cNvSpPr txBox="1"/>
            <p:nvPr/>
          </p:nvSpPr>
          <p:spPr>
            <a:xfrm>
              <a:off x="630000" y="6144442"/>
              <a:ext cx="9030914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lt"/>
                </a:rPr>
                <a:t>1. xxxx  2. xxxx  3. List footnotes in numerical order. Footnote numbers are not bracketed. Use 10pt font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lt"/>
                </a:rPr>
                <a:t>Note: Do not put a period at the end of the note or the source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lt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56" name="Copyright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55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</p:spTree>
    <p:extLst>
      <p:ext uri="{BB962C8B-B14F-4D97-AF65-F5344CB8AC3E}">
        <p14:creationId xmlns:p14="http://schemas.microsoft.com/office/powerpoint/2010/main" val="205771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ox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ts val="6000"/>
              </a:lnSpc>
              <a:spcBef>
                <a:spcPct val="0"/>
              </a:spcBef>
              <a:spcAft>
                <a:spcPct val="0"/>
              </a:spcAft>
            </a:pPr>
            <a:endParaRPr lang="en-US" sz="5400" b="1" i="0" baseline="0" dirty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2" y="2668041"/>
            <a:ext cx="9620491" cy="3201026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lIns="274320" tIns="274320" rIns="274320" bIns="137160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59" name="Rectangle 58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9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</p:spTree>
    <p:extLst>
      <p:ext uri="{BB962C8B-B14F-4D97-AF65-F5344CB8AC3E}">
        <p14:creationId xmlns:p14="http://schemas.microsoft.com/office/powerpoint/2010/main" val="139634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 Overvie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9" name="Copyright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1" name="Rectangle 10"/>
          <p:cNvSpPr/>
          <p:nvPr userDrawn="1"/>
        </p:nvSpPr>
        <p:spPr bwMode="invGray">
          <a:xfrm>
            <a:off x="1388145" y="4691187"/>
            <a:ext cx="929337" cy="9958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2" name="Rectangle 11"/>
          <p:cNvSpPr/>
          <p:nvPr userDrawn="1">
            <p:custDataLst>
              <p:tags r:id="rId2"/>
            </p:custDataLst>
          </p:nvPr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w="9525" cmpd="sng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>
              <a:solidFill>
                <a:srgbClr val="FFFFFF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30000" y="907198"/>
            <a:ext cx="3448800" cy="35112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612000" tIns="46800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0" name="TextBox 1"/>
          <p:cNvSpPr txBox="1"/>
          <p:nvPr userDrawn="1"/>
        </p:nvSpPr>
        <p:spPr>
          <a:xfrm>
            <a:off x="647771" y="1115416"/>
            <a:ext cx="3412537" cy="881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cap="all" baseline="0">
                <a:solidFill>
                  <a:schemeClr val="bg1"/>
                </a:solidFill>
                <a:latin typeface="+mj-lt"/>
                <a:ea typeface="+mn-ea"/>
                <a:cs typeface="+mn-cs"/>
                <a:sym typeface="+mn-lt"/>
              </a:rPr>
              <a:t>AGENDA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1055648" y="6126649"/>
            <a:ext cx="507702" cy="507702"/>
            <a:chOff x="10923015" y="5651661"/>
            <a:chExt cx="1015404" cy="1015404"/>
          </a:xfrm>
        </p:grpSpPr>
        <p:sp>
          <p:nvSpPr>
            <p:cNvPr id="13" name="object 10"/>
            <p:cNvSpPr/>
            <p:nvPr userDrawn="1"/>
          </p:nvSpPr>
          <p:spPr>
            <a:xfrm>
              <a:off x="10923015" y="5651661"/>
              <a:ext cx="1015404" cy="1015404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4" name="object 11"/>
            <p:cNvSpPr/>
            <p:nvPr userDrawn="1"/>
          </p:nvSpPr>
          <p:spPr>
            <a:xfrm>
              <a:off x="11050739" y="6504864"/>
              <a:ext cx="759944" cy="1"/>
            </a:xfrm>
            <a:prstGeom prst="line">
              <a:avLst/>
            </a:prstGeom>
            <a:ln w="68922">
              <a:solidFill>
                <a:srgbClr val="2B9CDA"/>
              </a:solidFill>
            </a:ln>
          </p:spPr>
          <p:txBody>
            <a:bodyPr lIns="45719" rIns="45719"/>
            <a:lstStyle/>
            <a:p>
              <a:endParaRPr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5" name="object 12"/>
            <p:cNvSpPr/>
            <p:nvPr userDrawn="1"/>
          </p:nvSpPr>
          <p:spPr>
            <a:xfrm>
              <a:off x="11050739" y="5813859"/>
              <a:ext cx="759944" cy="1"/>
            </a:xfrm>
            <a:prstGeom prst="line">
              <a:avLst/>
            </a:prstGeom>
            <a:ln w="68922">
              <a:solidFill>
                <a:srgbClr val="2B9CDA"/>
              </a:solidFill>
            </a:ln>
          </p:spPr>
          <p:txBody>
            <a:bodyPr lIns="45719" rIns="45719"/>
            <a:lstStyle/>
            <a:p>
              <a:endParaRPr>
                <a:latin typeface="+mn-lt"/>
                <a:ea typeface="+mn-ea"/>
                <a:cs typeface="+mn-cs"/>
                <a:sym typeface="+mn-lt"/>
              </a:endParaRPr>
            </a:p>
          </p:txBody>
        </p:sp>
        <p:grpSp>
          <p:nvGrpSpPr>
            <p:cNvPr id="16" name="object 13"/>
            <p:cNvGrpSpPr/>
            <p:nvPr userDrawn="1"/>
          </p:nvGrpSpPr>
          <p:grpSpPr>
            <a:xfrm>
              <a:off x="11299682" y="5972233"/>
              <a:ext cx="242811" cy="374257"/>
              <a:chOff x="0" y="0"/>
              <a:chExt cx="242810" cy="374256"/>
            </a:xfrm>
          </p:grpSpPr>
          <p:sp>
            <p:nvSpPr>
              <p:cNvPr id="17" name="Shape"/>
              <p:cNvSpPr/>
              <p:nvPr/>
            </p:nvSpPr>
            <p:spPr>
              <a:xfrm>
                <a:off x="0" y="250939"/>
                <a:ext cx="232898" cy="1233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27" y="0"/>
                    </a:moveTo>
                    <a:lnTo>
                      <a:pt x="0" y="0"/>
                    </a:lnTo>
                    <a:lnTo>
                      <a:pt x="53" y="2149"/>
                    </a:lnTo>
                    <a:lnTo>
                      <a:pt x="1313" y="10161"/>
                    </a:lnTo>
                    <a:lnTo>
                      <a:pt x="4114" y="16744"/>
                    </a:lnTo>
                    <a:lnTo>
                      <a:pt x="7964" y="20699"/>
                    </a:lnTo>
                    <a:lnTo>
                      <a:pt x="11238" y="21600"/>
                    </a:lnTo>
                    <a:lnTo>
                      <a:pt x="12361" y="21500"/>
                    </a:lnTo>
                    <a:lnTo>
                      <a:pt x="16571" y="19119"/>
                    </a:lnTo>
                    <a:lnTo>
                      <a:pt x="19967" y="13722"/>
                    </a:lnTo>
                    <a:lnTo>
                      <a:pt x="21600" y="8540"/>
                    </a:lnTo>
                    <a:lnTo>
                      <a:pt x="10620" y="8540"/>
                    </a:lnTo>
                    <a:lnTo>
                      <a:pt x="10046" y="8317"/>
                    </a:lnTo>
                    <a:lnTo>
                      <a:pt x="7180" y="3306"/>
                    </a:lnTo>
                    <a:lnTo>
                      <a:pt x="6949" y="2300"/>
                    </a:lnTo>
                    <a:lnTo>
                      <a:pt x="6939" y="2233"/>
                    </a:lnTo>
                    <a:lnTo>
                      <a:pt x="6830" y="1203"/>
                    </a:lnTo>
                    <a:lnTo>
                      <a:pt x="6827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8" name="Shape"/>
              <p:cNvSpPr/>
              <p:nvPr/>
            </p:nvSpPr>
            <p:spPr>
              <a:xfrm>
                <a:off x="27011" y="0"/>
                <a:ext cx="215800" cy="2996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81" y="0"/>
                    </a:moveTo>
                    <a:lnTo>
                      <a:pt x="0" y="0"/>
                    </a:lnTo>
                    <a:lnTo>
                      <a:pt x="0" y="5375"/>
                    </a:lnTo>
                    <a:lnTo>
                      <a:pt x="9472" y="5375"/>
                    </a:lnTo>
                    <a:lnTo>
                      <a:pt x="3797" y="14601"/>
                    </a:lnTo>
                    <a:lnTo>
                      <a:pt x="10087" y="14601"/>
                    </a:lnTo>
                    <a:lnTo>
                      <a:pt x="10714" y="14694"/>
                    </a:lnTo>
                    <a:lnTo>
                      <a:pt x="14105" y="17169"/>
                    </a:lnTo>
                    <a:lnTo>
                      <a:pt x="14232" y="17621"/>
                    </a:lnTo>
                    <a:lnTo>
                      <a:pt x="14232" y="18581"/>
                    </a:lnTo>
                    <a:lnTo>
                      <a:pt x="11892" y="21142"/>
                    </a:lnTo>
                    <a:lnTo>
                      <a:pt x="10091" y="21600"/>
                    </a:lnTo>
                    <a:lnTo>
                      <a:pt x="20608" y="21600"/>
                    </a:lnTo>
                    <a:lnTo>
                      <a:pt x="21600" y="18121"/>
                    </a:lnTo>
                    <a:lnTo>
                      <a:pt x="21541" y="17237"/>
                    </a:lnTo>
                    <a:lnTo>
                      <a:pt x="20144" y="13947"/>
                    </a:lnTo>
                    <a:lnTo>
                      <a:pt x="17489" y="11484"/>
                    </a:lnTo>
                    <a:lnTo>
                      <a:pt x="14568" y="10094"/>
                    </a:lnTo>
                    <a:lnTo>
                      <a:pt x="20781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  <p:grpSp>
          <p:nvGrpSpPr>
            <p:cNvPr id="19" name="object 14"/>
            <p:cNvGrpSpPr/>
            <p:nvPr userDrawn="1"/>
          </p:nvGrpSpPr>
          <p:grpSpPr>
            <a:xfrm>
              <a:off x="11567132" y="5972233"/>
              <a:ext cx="242811" cy="374257"/>
              <a:chOff x="0" y="0"/>
              <a:chExt cx="242810" cy="374256"/>
            </a:xfrm>
          </p:grpSpPr>
          <p:sp>
            <p:nvSpPr>
              <p:cNvPr id="20" name="Shape"/>
              <p:cNvSpPr/>
              <p:nvPr/>
            </p:nvSpPr>
            <p:spPr>
              <a:xfrm>
                <a:off x="0" y="250939"/>
                <a:ext cx="232898" cy="1233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27" y="0"/>
                    </a:moveTo>
                    <a:lnTo>
                      <a:pt x="0" y="0"/>
                    </a:lnTo>
                    <a:lnTo>
                      <a:pt x="53" y="2149"/>
                    </a:lnTo>
                    <a:lnTo>
                      <a:pt x="1313" y="10161"/>
                    </a:lnTo>
                    <a:lnTo>
                      <a:pt x="4114" y="16744"/>
                    </a:lnTo>
                    <a:lnTo>
                      <a:pt x="7964" y="20699"/>
                    </a:lnTo>
                    <a:lnTo>
                      <a:pt x="11238" y="21600"/>
                    </a:lnTo>
                    <a:lnTo>
                      <a:pt x="12361" y="21500"/>
                    </a:lnTo>
                    <a:lnTo>
                      <a:pt x="16571" y="19119"/>
                    </a:lnTo>
                    <a:lnTo>
                      <a:pt x="19967" y="13722"/>
                    </a:lnTo>
                    <a:lnTo>
                      <a:pt x="21600" y="8540"/>
                    </a:lnTo>
                    <a:lnTo>
                      <a:pt x="10620" y="8540"/>
                    </a:lnTo>
                    <a:lnTo>
                      <a:pt x="10046" y="8317"/>
                    </a:lnTo>
                    <a:lnTo>
                      <a:pt x="6949" y="2300"/>
                    </a:lnTo>
                    <a:lnTo>
                      <a:pt x="6830" y="1203"/>
                    </a:lnTo>
                    <a:lnTo>
                      <a:pt x="6827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21" name="Shape"/>
              <p:cNvSpPr/>
              <p:nvPr/>
            </p:nvSpPr>
            <p:spPr>
              <a:xfrm>
                <a:off x="27011" y="0"/>
                <a:ext cx="215800" cy="2996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81" y="0"/>
                    </a:moveTo>
                    <a:lnTo>
                      <a:pt x="0" y="0"/>
                    </a:lnTo>
                    <a:lnTo>
                      <a:pt x="0" y="5375"/>
                    </a:lnTo>
                    <a:lnTo>
                      <a:pt x="9472" y="5375"/>
                    </a:lnTo>
                    <a:lnTo>
                      <a:pt x="3797" y="14601"/>
                    </a:lnTo>
                    <a:lnTo>
                      <a:pt x="10086" y="14601"/>
                    </a:lnTo>
                    <a:lnTo>
                      <a:pt x="10714" y="14694"/>
                    </a:lnTo>
                    <a:lnTo>
                      <a:pt x="14105" y="17169"/>
                    </a:lnTo>
                    <a:lnTo>
                      <a:pt x="14232" y="17621"/>
                    </a:lnTo>
                    <a:lnTo>
                      <a:pt x="14232" y="18581"/>
                    </a:lnTo>
                    <a:lnTo>
                      <a:pt x="11892" y="21142"/>
                    </a:lnTo>
                    <a:lnTo>
                      <a:pt x="10091" y="21600"/>
                    </a:lnTo>
                    <a:lnTo>
                      <a:pt x="20608" y="21600"/>
                    </a:lnTo>
                    <a:lnTo>
                      <a:pt x="21600" y="18121"/>
                    </a:lnTo>
                    <a:lnTo>
                      <a:pt x="21541" y="17237"/>
                    </a:lnTo>
                    <a:lnTo>
                      <a:pt x="20144" y="13947"/>
                    </a:lnTo>
                    <a:lnTo>
                      <a:pt x="17489" y="11484"/>
                    </a:lnTo>
                    <a:lnTo>
                      <a:pt x="14567" y="10094"/>
                    </a:lnTo>
                    <a:lnTo>
                      <a:pt x="20781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  <p:grpSp>
          <p:nvGrpSpPr>
            <p:cNvPr id="22" name="object 15"/>
            <p:cNvGrpSpPr/>
            <p:nvPr userDrawn="1"/>
          </p:nvGrpSpPr>
          <p:grpSpPr>
            <a:xfrm>
              <a:off x="11051486" y="5974871"/>
              <a:ext cx="247944" cy="368986"/>
              <a:chOff x="0" y="0"/>
              <a:chExt cx="247942" cy="368985"/>
            </a:xfrm>
          </p:grpSpPr>
          <p:sp>
            <p:nvSpPr>
              <p:cNvPr id="23" name="Shape"/>
              <p:cNvSpPr/>
              <p:nvPr/>
            </p:nvSpPr>
            <p:spPr>
              <a:xfrm>
                <a:off x="0" y="0"/>
                <a:ext cx="240802" cy="3689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94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6603" y="21600"/>
                    </a:lnTo>
                    <a:lnTo>
                      <a:pt x="6603" y="12982"/>
                    </a:lnTo>
                    <a:lnTo>
                      <a:pt x="12294" y="12982"/>
                    </a:lnTo>
                    <a:lnTo>
                      <a:pt x="16153" y="12479"/>
                    </a:lnTo>
                    <a:lnTo>
                      <a:pt x="19304" y="11094"/>
                    </a:lnTo>
                    <a:lnTo>
                      <a:pt x="21448" y="9023"/>
                    </a:lnTo>
                    <a:lnTo>
                      <a:pt x="21600" y="8758"/>
                    </a:lnTo>
                    <a:lnTo>
                      <a:pt x="6603" y="8758"/>
                    </a:lnTo>
                    <a:lnTo>
                      <a:pt x="6603" y="4225"/>
                    </a:lnTo>
                    <a:lnTo>
                      <a:pt x="21594" y="4225"/>
                    </a:lnTo>
                    <a:lnTo>
                      <a:pt x="21448" y="3973"/>
                    </a:lnTo>
                    <a:lnTo>
                      <a:pt x="19304" y="1917"/>
                    </a:lnTo>
                    <a:lnTo>
                      <a:pt x="16153" y="517"/>
                    </a:lnTo>
                    <a:lnTo>
                      <a:pt x="13307" y="32"/>
                    </a:lnTo>
                    <a:lnTo>
                      <a:pt x="12294" y="0"/>
                    </a:lnTo>
                    <a:close/>
                  </a:path>
                </a:pathLst>
              </a:custGeom>
              <a:solidFill>
                <a:srgbClr val="2B9CD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24" name="Shape"/>
              <p:cNvSpPr/>
              <p:nvPr/>
            </p:nvSpPr>
            <p:spPr>
              <a:xfrm>
                <a:off x="127977" y="72174"/>
                <a:ext cx="119966" cy="77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02" y="0"/>
                    </a:moveTo>
                    <a:lnTo>
                      <a:pt x="0" y="0"/>
                    </a:lnTo>
                    <a:lnTo>
                      <a:pt x="1372" y="196"/>
                    </a:lnTo>
                    <a:lnTo>
                      <a:pt x="2646" y="783"/>
                    </a:lnTo>
                    <a:lnTo>
                      <a:pt x="6970" y="10798"/>
                    </a:lnTo>
                    <a:lnTo>
                      <a:pt x="6841" y="12978"/>
                    </a:lnTo>
                    <a:lnTo>
                      <a:pt x="1372" y="21404"/>
                    </a:lnTo>
                    <a:lnTo>
                      <a:pt x="0" y="21600"/>
                    </a:lnTo>
                    <a:lnTo>
                      <a:pt x="20314" y="21600"/>
                    </a:lnTo>
                    <a:lnTo>
                      <a:pt x="20705" y="19986"/>
                    </a:lnTo>
                    <a:lnTo>
                      <a:pt x="21202" y="17015"/>
                    </a:lnTo>
                    <a:lnTo>
                      <a:pt x="21500" y="13952"/>
                    </a:lnTo>
                    <a:lnTo>
                      <a:pt x="21600" y="10798"/>
                    </a:lnTo>
                    <a:lnTo>
                      <a:pt x="21500" y="7649"/>
                    </a:lnTo>
                    <a:lnTo>
                      <a:pt x="21202" y="4599"/>
                    </a:lnTo>
                    <a:lnTo>
                      <a:pt x="20705" y="1649"/>
                    </a:lnTo>
                    <a:lnTo>
                      <a:pt x="20302" y="0"/>
                    </a:lnTo>
                    <a:close/>
                  </a:path>
                </a:pathLst>
              </a:custGeom>
              <a:solidFill>
                <a:srgbClr val="2B9CD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649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9" name="Copyright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0" name="Rectangle 9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11055648" y="6126649"/>
            <a:ext cx="507702" cy="507702"/>
            <a:chOff x="10923015" y="5651661"/>
            <a:chExt cx="1015404" cy="1015404"/>
          </a:xfrm>
        </p:grpSpPr>
        <p:sp>
          <p:nvSpPr>
            <p:cNvPr id="11" name="object 10"/>
            <p:cNvSpPr/>
            <p:nvPr userDrawn="1"/>
          </p:nvSpPr>
          <p:spPr>
            <a:xfrm>
              <a:off x="10923015" y="5651661"/>
              <a:ext cx="1015404" cy="1015404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2" name="object 11"/>
            <p:cNvSpPr/>
            <p:nvPr userDrawn="1"/>
          </p:nvSpPr>
          <p:spPr>
            <a:xfrm>
              <a:off x="11050739" y="6504864"/>
              <a:ext cx="759944" cy="1"/>
            </a:xfrm>
            <a:prstGeom prst="line">
              <a:avLst/>
            </a:prstGeom>
            <a:ln w="68922">
              <a:solidFill>
                <a:srgbClr val="2B9CDA"/>
              </a:solidFill>
            </a:ln>
          </p:spPr>
          <p:txBody>
            <a:bodyPr lIns="45719" rIns="45719"/>
            <a:lstStyle/>
            <a:p>
              <a:endParaRPr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4" name="object 12"/>
            <p:cNvSpPr/>
            <p:nvPr userDrawn="1"/>
          </p:nvSpPr>
          <p:spPr>
            <a:xfrm>
              <a:off x="11050739" y="5813859"/>
              <a:ext cx="759944" cy="1"/>
            </a:xfrm>
            <a:prstGeom prst="line">
              <a:avLst/>
            </a:prstGeom>
            <a:ln w="68922">
              <a:solidFill>
                <a:srgbClr val="2B9CDA"/>
              </a:solidFill>
            </a:ln>
          </p:spPr>
          <p:txBody>
            <a:bodyPr lIns="45719" rIns="45719"/>
            <a:lstStyle/>
            <a:p>
              <a:endParaRPr>
                <a:latin typeface="+mn-lt"/>
                <a:ea typeface="+mn-ea"/>
                <a:cs typeface="+mn-cs"/>
                <a:sym typeface="+mn-lt"/>
              </a:endParaRPr>
            </a:p>
          </p:txBody>
        </p:sp>
        <p:grpSp>
          <p:nvGrpSpPr>
            <p:cNvPr id="15" name="object 13"/>
            <p:cNvGrpSpPr/>
            <p:nvPr userDrawn="1"/>
          </p:nvGrpSpPr>
          <p:grpSpPr>
            <a:xfrm>
              <a:off x="11299682" y="5972233"/>
              <a:ext cx="242811" cy="374257"/>
              <a:chOff x="0" y="0"/>
              <a:chExt cx="242810" cy="374256"/>
            </a:xfrm>
          </p:grpSpPr>
          <p:sp>
            <p:nvSpPr>
              <p:cNvPr id="22" name="Shape"/>
              <p:cNvSpPr/>
              <p:nvPr/>
            </p:nvSpPr>
            <p:spPr>
              <a:xfrm>
                <a:off x="0" y="250939"/>
                <a:ext cx="232898" cy="1233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27" y="0"/>
                    </a:moveTo>
                    <a:lnTo>
                      <a:pt x="0" y="0"/>
                    </a:lnTo>
                    <a:lnTo>
                      <a:pt x="53" y="2149"/>
                    </a:lnTo>
                    <a:lnTo>
                      <a:pt x="1313" y="10161"/>
                    </a:lnTo>
                    <a:lnTo>
                      <a:pt x="4114" y="16744"/>
                    </a:lnTo>
                    <a:lnTo>
                      <a:pt x="7964" y="20699"/>
                    </a:lnTo>
                    <a:lnTo>
                      <a:pt x="11238" y="21600"/>
                    </a:lnTo>
                    <a:lnTo>
                      <a:pt x="12361" y="21500"/>
                    </a:lnTo>
                    <a:lnTo>
                      <a:pt x="16571" y="19119"/>
                    </a:lnTo>
                    <a:lnTo>
                      <a:pt x="19967" y="13722"/>
                    </a:lnTo>
                    <a:lnTo>
                      <a:pt x="21600" y="8540"/>
                    </a:lnTo>
                    <a:lnTo>
                      <a:pt x="10620" y="8540"/>
                    </a:lnTo>
                    <a:lnTo>
                      <a:pt x="10046" y="8317"/>
                    </a:lnTo>
                    <a:lnTo>
                      <a:pt x="7180" y="3306"/>
                    </a:lnTo>
                    <a:lnTo>
                      <a:pt x="6949" y="2300"/>
                    </a:lnTo>
                    <a:lnTo>
                      <a:pt x="6939" y="2233"/>
                    </a:lnTo>
                    <a:lnTo>
                      <a:pt x="6830" y="1203"/>
                    </a:lnTo>
                    <a:lnTo>
                      <a:pt x="6827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23" name="Shape"/>
              <p:cNvSpPr/>
              <p:nvPr/>
            </p:nvSpPr>
            <p:spPr>
              <a:xfrm>
                <a:off x="27011" y="0"/>
                <a:ext cx="215800" cy="2996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81" y="0"/>
                    </a:moveTo>
                    <a:lnTo>
                      <a:pt x="0" y="0"/>
                    </a:lnTo>
                    <a:lnTo>
                      <a:pt x="0" y="5375"/>
                    </a:lnTo>
                    <a:lnTo>
                      <a:pt x="9472" y="5375"/>
                    </a:lnTo>
                    <a:lnTo>
                      <a:pt x="3797" y="14601"/>
                    </a:lnTo>
                    <a:lnTo>
                      <a:pt x="10087" y="14601"/>
                    </a:lnTo>
                    <a:lnTo>
                      <a:pt x="10714" y="14694"/>
                    </a:lnTo>
                    <a:lnTo>
                      <a:pt x="14105" y="17169"/>
                    </a:lnTo>
                    <a:lnTo>
                      <a:pt x="14232" y="17621"/>
                    </a:lnTo>
                    <a:lnTo>
                      <a:pt x="14232" y="18581"/>
                    </a:lnTo>
                    <a:lnTo>
                      <a:pt x="11892" y="21142"/>
                    </a:lnTo>
                    <a:lnTo>
                      <a:pt x="10091" y="21600"/>
                    </a:lnTo>
                    <a:lnTo>
                      <a:pt x="20608" y="21600"/>
                    </a:lnTo>
                    <a:lnTo>
                      <a:pt x="21600" y="18121"/>
                    </a:lnTo>
                    <a:lnTo>
                      <a:pt x="21541" y="17237"/>
                    </a:lnTo>
                    <a:lnTo>
                      <a:pt x="20144" y="13947"/>
                    </a:lnTo>
                    <a:lnTo>
                      <a:pt x="17489" y="11484"/>
                    </a:lnTo>
                    <a:lnTo>
                      <a:pt x="14568" y="10094"/>
                    </a:lnTo>
                    <a:lnTo>
                      <a:pt x="20781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  <p:grpSp>
          <p:nvGrpSpPr>
            <p:cNvPr id="16" name="object 14"/>
            <p:cNvGrpSpPr/>
            <p:nvPr userDrawn="1"/>
          </p:nvGrpSpPr>
          <p:grpSpPr>
            <a:xfrm>
              <a:off x="11567132" y="5972233"/>
              <a:ext cx="242811" cy="374257"/>
              <a:chOff x="0" y="0"/>
              <a:chExt cx="242810" cy="374256"/>
            </a:xfrm>
          </p:grpSpPr>
          <p:sp>
            <p:nvSpPr>
              <p:cNvPr id="20" name="Shape"/>
              <p:cNvSpPr/>
              <p:nvPr/>
            </p:nvSpPr>
            <p:spPr>
              <a:xfrm>
                <a:off x="0" y="250939"/>
                <a:ext cx="232898" cy="1233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27" y="0"/>
                    </a:moveTo>
                    <a:lnTo>
                      <a:pt x="0" y="0"/>
                    </a:lnTo>
                    <a:lnTo>
                      <a:pt x="53" y="2149"/>
                    </a:lnTo>
                    <a:lnTo>
                      <a:pt x="1313" y="10161"/>
                    </a:lnTo>
                    <a:lnTo>
                      <a:pt x="4114" y="16744"/>
                    </a:lnTo>
                    <a:lnTo>
                      <a:pt x="7964" y="20699"/>
                    </a:lnTo>
                    <a:lnTo>
                      <a:pt x="11238" y="21600"/>
                    </a:lnTo>
                    <a:lnTo>
                      <a:pt x="12361" y="21500"/>
                    </a:lnTo>
                    <a:lnTo>
                      <a:pt x="16571" y="19119"/>
                    </a:lnTo>
                    <a:lnTo>
                      <a:pt x="19967" y="13722"/>
                    </a:lnTo>
                    <a:lnTo>
                      <a:pt x="21600" y="8540"/>
                    </a:lnTo>
                    <a:lnTo>
                      <a:pt x="10620" y="8540"/>
                    </a:lnTo>
                    <a:lnTo>
                      <a:pt x="10046" y="8317"/>
                    </a:lnTo>
                    <a:lnTo>
                      <a:pt x="6949" y="2300"/>
                    </a:lnTo>
                    <a:lnTo>
                      <a:pt x="6830" y="1203"/>
                    </a:lnTo>
                    <a:lnTo>
                      <a:pt x="6827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21" name="Shape"/>
              <p:cNvSpPr/>
              <p:nvPr/>
            </p:nvSpPr>
            <p:spPr>
              <a:xfrm>
                <a:off x="27011" y="0"/>
                <a:ext cx="215800" cy="2996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81" y="0"/>
                    </a:moveTo>
                    <a:lnTo>
                      <a:pt x="0" y="0"/>
                    </a:lnTo>
                    <a:lnTo>
                      <a:pt x="0" y="5375"/>
                    </a:lnTo>
                    <a:lnTo>
                      <a:pt x="9472" y="5375"/>
                    </a:lnTo>
                    <a:lnTo>
                      <a:pt x="3797" y="14601"/>
                    </a:lnTo>
                    <a:lnTo>
                      <a:pt x="10086" y="14601"/>
                    </a:lnTo>
                    <a:lnTo>
                      <a:pt x="10714" y="14694"/>
                    </a:lnTo>
                    <a:lnTo>
                      <a:pt x="14105" y="17169"/>
                    </a:lnTo>
                    <a:lnTo>
                      <a:pt x="14232" y="17621"/>
                    </a:lnTo>
                    <a:lnTo>
                      <a:pt x="14232" y="18581"/>
                    </a:lnTo>
                    <a:lnTo>
                      <a:pt x="11892" y="21142"/>
                    </a:lnTo>
                    <a:lnTo>
                      <a:pt x="10091" y="21600"/>
                    </a:lnTo>
                    <a:lnTo>
                      <a:pt x="20608" y="21600"/>
                    </a:lnTo>
                    <a:lnTo>
                      <a:pt x="21600" y="18121"/>
                    </a:lnTo>
                    <a:lnTo>
                      <a:pt x="21541" y="17237"/>
                    </a:lnTo>
                    <a:lnTo>
                      <a:pt x="20144" y="13947"/>
                    </a:lnTo>
                    <a:lnTo>
                      <a:pt x="17489" y="11484"/>
                    </a:lnTo>
                    <a:lnTo>
                      <a:pt x="14567" y="10094"/>
                    </a:lnTo>
                    <a:lnTo>
                      <a:pt x="20781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  <p:grpSp>
          <p:nvGrpSpPr>
            <p:cNvPr id="17" name="object 15"/>
            <p:cNvGrpSpPr/>
            <p:nvPr userDrawn="1"/>
          </p:nvGrpSpPr>
          <p:grpSpPr>
            <a:xfrm>
              <a:off x="11051486" y="5974871"/>
              <a:ext cx="247944" cy="368986"/>
              <a:chOff x="0" y="0"/>
              <a:chExt cx="247942" cy="368985"/>
            </a:xfrm>
          </p:grpSpPr>
          <p:sp>
            <p:nvSpPr>
              <p:cNvPr id="18" name="Shape"/>
              <p:cNvSpPr/>
              <p:nvPr/>
            </p:nvSpPr>
            <p:spPr>
              <a:xfrm>
                <a:off x="0" y="0"/>
                <a:ext cx="240802" cy="3689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94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6603" y="21600"/>
                    </a:lnTo>
                    <a:lnTo>
                      <a:pt x="6603" y="12982"/>
                    </a:lnTo>
                    <a:lnTo>
                      <a:pt x="12294" y="12982"/>
                    </a:lnTo>
                    <a:lnTo>
                      <a:pt x="16153" y="12479"/>
                    </a:lnTo>
                    <a:lnTo>
                      <a:pt x="19304" y="11094"/>
                    </a:lnTo>
                    <a:lnTo>
                      <a:pt x="21448" y="9023"/>
                    </a:lnTo>
                    <a:lnTo>
                      <a:pt x="21600" y="8758"/>
                    </a:lnTo>
                    <a:lnTo>
                      <a:pt x="6603" y="8758"/>
                    </a:lnTo>
                    <a:lnTo>
                      <a:pt x="6603" y="4225"/>
                    </a:lnTo>
                    <a:lnTo>
                      <a:pt x="21594" y="4225"/>
                    </a:lnTo>
                    <a:lnTo>
                      <a:pt x="21448" y="3973"/>
                    </a:lnTo>
                    <a:lnTo>
                      <a:pt x="19304" y="1917"/>
                    </a:lnTo>
                    <a:lnTo>
                      <a:pt x="16153" y="517"/>
                    </a:lnTo>
                    <a:lnTo>
                      <a:pt x="13307" y="32"/>
                    </a:lnTo>
                    <a:lnTo>
                      <a:pt x="12294" y="0"/>
                    </a:lnTo>
                    <a:close/>
                  </a:path>
                </a:pathLst>
              </a:custGeom>
              <a:solidFill>
                <a:srgbClr val="2B9CD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9" name="Shape"/>
              <p:cNvSpPr/>
              <p:nvPr/>
            </p:nvSpPr>
            <p:spPr>
              <a:xfrm>
                <a:off x="127977" y="72174"/>
                <a:ext cx="119966" cy="77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02" y="0"/>
                    </a:moveTo>
                    <a:lnTo>
                      <a:pt x="0" y="0"/>
                    </a:lnTo>
                    <a:lnTo>
                      <a:pt x="1372" y="196"/>
                    </a:lnTo>
                    <a:lnTo>
                      <a:pt x="2646" y="783"/>
                    </a:lnTo>
                    <a:lnTo>
                      <a:pt x="6970" y="10798"/>
                    </a:lnTo>
                    <a:lnTo>
                      <a:pt x="6841" y="12978"/>
                    </a:lnTo>
                    <a:lnTo>
                      <a:pt x="1372" y="21404"/>
                    </a:lnTo>
                    <a:lnTo>
                      <a:pt x="0" y="21600"/>
                    </a:lnTo>
                    <a:lnTo>
                      <a:pt x="20314" y="21600"/>
                    </a:lnTo>
                    <a:lnTo>
                      <a:pt x="20705" y="19986"/>
                    </a:lnTo>
                    <a:lnTo>
                      <a:pt x="21202" y="17015"/>
                    </a:lnTo>
                    <a:lnTo>
                      <a:pt x="21500" y="13952"/>
                    </a:lnTo>
                    <a:lnTo>
                      <a:pt x="21600" y="10798"/>
                    </a:lnTo>
                    <a:lnTo>
                      <a:pt x="21500" y="7649"/>
                    </a:lnTo>
                    <a:lnTo>
                      <a:pt x="21202" y="4599"/>
                    </a:lnTo>
                    <a:lnTo>
                      <a:pt x="20705" y="1649"/>
                    </a:lnTo>
                    <a:lnTo>
                      <a:pt x="20302" y="0"/>
                    </a:lnTo>
                    <a:close/>
                  </a:path>
                </a:pathLst>
              </a:custGeom>
              <a:solidFill>
                <a:srgbClr val="2B9CD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98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Full Width Overvie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9" name="Copyright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30000" y="622800"/>
            <a:ext cx="7189998" cy="4708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cap="all" baseline="0">
                <a:solidFill>
                  <a:schemeClr val="bg1"/>
                </a:solidFill>
                <a:latin typeface="+mj-lt"/>
                <a:ea typeface="+mn-ea"/>
                <a:cs typeface="+mn-cs"/>
                <a:sym typeface="+mn-lt"/>
              </a:rPr>
              <a:t>AGENDA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white">
          <a:xfrm>
            <a:off x="618898" y="1206000"/>
            <a:ext cx="11576304" cy="0"/>
          </a:xfrm>
          <a:prstGeom prst="line">
            <a:avLst/>
          </a:prstGeom>
          <a:ln w="9525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11055648" y="6126649"/>
            <a:ext cx="507702" cy="507702"/>
            <a:chOff x="10923015" y="5651661"/>
            <a:chExt cx="1015404" cy="1015404"/>
          </a:xfrm>
        </p:grpSpPr>
        <p:sp>
          <p:nvSpPr>
            <p:cNvPr id="11" name="object 10"/>
            <p:cNvSpPr/>
            <p:nvPr userDrawn="1"/>
          </p:nvSpPr>
          <p:spPr>
            <a:xfrm>
              <a:off x="10923015" y="5651661"/>
              <a:ext cx="1015404" cy="1015404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2" name="object 11"/>
            <p:cNvSpPr/>
            <p:nvPr userDrawn="1"/>
          </p:nvSpPr>
          <p:spPr>
            <a:xfrm>
              <a:off x="11050739" y="6504864"/>
              <a:ext cx="759944" cy="1"/>
            </a:xfrm>
            <a:prstGeom prst="line">
              <a:avLst/>
            </a:prstGeom>
            <a:ln w="68922">
              <a:solidFill>
                <a:srgbClr val="2B9CDA"/>
              </a:solidFill>
            </a:ln>
          </p:spPr>
          <p:txBody>
            <a:bodyPr lIns="45719" rIns="45719"/>
            <a:lstStyle/>
            <a:p>
              <a:endParaRPr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4" name="object 12"/>
            <p:cNvSpPr/>
            <p:nvPr userDrawn="1"/>
          </p:nvSpPr>
          <p:spPr>
            <a:xfrm>
              <a:off x="11050739" y="5813859"/>
              <a:ext cx="759944" cy="1"/>
            </a:xfrm>
            <a:prstGeom prst="line">
              <a:avLst/>
            </a:prstGeom>
            <a:ln w="68922">
              <a:solidFill>
                <a:srgbClr val="2B9CDA"/>
              </a:solidFill>
            </a:ln>
          </p:spPr>
          <p:txBody>
            <a:bodyPr lIns="45719" rIns="45719"/>
            <a:lstStyle/>
            <a:p>
              <a:endParaRPr>
                <a:latin typeface="+mn-lt"/>
                <a:ea typeface="+mn-ea"/>
                <a:cs typeface="+mn-cs"/>
                <a:sym typeface="+mn-lt"/>
              </a:endParaRPr>
            </a:p>
          </p:txBody>
        </p:sp>
        <p:grpSp>
          <p:nvGrpSpPr>
            <p:cNvPr id="15" name="object 13"/>
            <p:cNvGrpSpPr/>
            <p:nvPr userDrawn="1"/>
          </p:nvGrpSpPr>
          <p:grpSpPr>
            <a:xfrm>
              <a:off x="11299682" y="5972233"/>
              <a:ext cx="242811" cy="374257"/>
              <a:chOff x="0" y="0"/>
              <a:chExt cx="242810" cy="374256"/>
            </a:xfrm>
          </p:grpSpPr>
          <p:sp>
            <p:nvSpPr>
              <p:cNvPr id="22" name="Shape"/>
              <p:cNvSpPr/>
              <p:nvPr/>
            </p:nvSpPr>
            <p:spPr>
              <a:xfrm>
                <a:off x="0" y="250939"/>
                <a:ext cx="232898" cy="1233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27" y="0"/>
                    </a:moveTo>
                    <a:lnTo>
                      <a:pt x="0" y="0"/>
                    </a:lnTo>
                    <a:lnTo>
                      <a:pt x="53" y="2149"/>
                    </a:lnTo>
                    <a:lnTo>
                      <a:pt x="1313" y="10161"/>
                    </a:lnTo>
                    <a:lnTo>
                      <a:pt x="4114" y="16744"/>
                    </a:lnTo>
                    <a:lnTo>
                      <a:pt x="7964" y="20699"/>
                    </a:lnTo>
                    <a:lnTo>
                      <a:pt x="11238" y="21600"/>
                    </a:lnTo>
                    <a:lnTo>
                      <a:pt x="12361" y="21500"/>
                    </a:lnTo>
                    <a:lnTo>
                      <a:pt x="16571" y="19119"/>
                    </a:lnTo>
                    <a:lnTo>
                      <a:pt x="19967" y="13722"/>
                    </a:lnTo>
                    <a:lnTo>
                      <a:pt x="21600" y="8540"/>
                    </a:lnTo>
                    <a:lnTo>
                      <a:pt x="10620" y="8540"/>
                    </a:lnTo>
                    <a:lnTo>
                      <a:pt x="10046" y="8317"/>
                    </a:lnTo>
                    <a:lnTo>
                      <a:pt x="7180" y="3306"/>
                    </a:lnTo>
                    <a:lnTo>
                      <a:pt x="6949" y="2300"/>
                    </a:lnTo>
                    <a:lnTo>
                      <a:pt x="6939" y="2233"/>
                    </a:lnTo>
                    <a:lnTo>
                      <a:pt x="6830" y="1203"/>
                    </a:lnTo>
                    <a:lnTo>
                      <a:pt x="6827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23" name="Shape"/>
              <p:cNvSpPr/>
              <p:nvPr/>
            </p:nvSpPr>
            <p:spPr>
              <a:xfrm>
                <a:off x="27011" y="0"/>
                <a:ext cx="215800" cy="2996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81" y="0"/>
                    </a:moveTo>
                    <a:lnTo>
                      <a:pt x="0" y="0"/>
                    </a:lnTo>
                    <a:lnTo>
                      <a:pt x="0" y="5375"/>
                    </a:lnTo>
                    <a:lnTo>
                      <a:pt x="9472" y="5375"/>
                    </a:lnTo>
                    <a:lnTo>
                      <a:pt x="3797" y="14601"/>
                    </a:lnTo>
                    <a:lnTo>
                      <a:pt x="10087" y="14601"/>
                    </a:lnTo>
                    <a:lnTo>
                      <a:pt x="10714" y="14694"/>
                    </a:lnTo>
                    <a:lnTo>
                      <a:pt x="14105" y="17169"/>
                    </a:lnTo>
                    <a:lnTo>
                      <a:pt x="14232" y="17621"/>
                    </a:lnTo>
                    <a:lnTo>
                      <a:pt x="14232" y="18581"/>
                    </a:lnTo>
                    <a:lnTo>
                      <a:pt x="11892" y="21142"/>
                    </a:lnTo>
                    <a:lnTo>
                      <a:pt x="10091" y="21600"/>
                    </a:lnTo>
                    <a:lnTo>
                      <a:pt x="20608" y="21600"/>
                    </a:lnTo>
                    <a:lnTo>
                      <a:pt x="21600" y="18121"/>
                    </a:lnTo>
                    <a:lnTo>
                      <a:pt x="21541" y="17237"/>
                    </a:lnTo>
                    <a:lnTo>
                      <a:pt x="20144" y="13947"/>
                    </a:lnTo>
                    <a:lnTo>
                      <a:pt x="17489" y="11484"/>
                    </a:lnTo>
                    <a:lnTo>
                      <a:pt x="14568" y="10094"/>
                    </a:lnTo>
                    <a:lnTo>
                      <a:pt x="20781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  <p:grpSp>
          <p:nvGrpSpPr>
            <p:cNvPr id="16" name="object 14"/>
            <p:cNvGrpSpPr/>
            <p:nvPr userDrawn="1"/>
          </p:nvGrpSpPr>
          <p:grpSpPr>
            <a:xfrm>
              <a:off x="11567132" y="5972233"/>
              <a:ext cx="242811" cy="374257"/>
              <a:chOff x="0" y="0"/>
              <a:chExt cx="242810" cy="374256"/>
            </a:xfrm>
          </p:grpSpPr>
          <p:sp>
            <p:nvSpPr>
              <p:cNvPr id="20" name="Shape"/>
              <p:cNvSpPr/>
              <p:nvPr/>
            </p:nvSpPr>
            <p:spPr>
              <a:xfrm>
                <a:off x="0" y="250939"/>
                <a:ext cx="232898" cy="1233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27" y="0"/>
                    </a:moveTo>
                    <a:lnTo>
                      <a:pt x="0" y="0"/>
                    </a:lnTo>
                    <a:lnTo>
                      <a:pt x="53" y="2149"/>
                    </a:lnTo>
                    <a:lnTo>
                      <a:pt x="1313" y="10161"/>
                    </a:lnTo>
                    <a:lnTo>
                      <a:pt x="4114" y="16744"/>
                    </a:lnTo>
                    <a:lnTo>
                      <a:pt x="7964" y="20699"/>
                    </a:lnTo>
                    <a:lnTo>
                      <a:pt x="11238" y="21600"/>
                    </a:lnTo>
                    <a:lnTo>
                      <a:pt x="12361" y="21500"/>
                    </a:lnTo>
                    <a:lnTo>
                      <a:pt x="16571" y="19119"/>
                    </a:lnTo>
                    <a:lnTo>
                      <a:pt x="19967" y="13722"/>
                    </a:lnTo>
                    <a:lnTo>
                      <a:pt x="21600" y="8540"/>
                    </a:lnTo>
                    <a:lnTo>
                      <a:pt x="10620" y="8540"/>
                    </a:lnTo>
                    <a:lnTo>
                      <a:pt x="10046" y="8317"/>
                    </a:lnTo>
                    <a:lnTo>
                      <a:pt x="6949" y="2300"/>
                    </a:lnTo>
                    <a:lnTo>
                      <a:pt x="6830" y="1203"/>
                    </a:lnTo>
                    <a:lnTo>
                      <a:pt x="6827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21" name="Shape"/>
              <p:cNvSpPr/>
              <p:nvPr/>
            </p:nvSpPr>
            <p:spPr>
              <a:xfrm>
                <a:off x="27011" y="0"/>
                <a:ext cx="215800" cy="2996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81" y="0"/>
                    </a:moveTo>
                    <a:lnTo>
                      <a:pt x="0" y="0"/>
                    </a:lnTo>
                    <a:lnTo>
                      <a:pt x="0" y="5375"/>
                    </a:lnTo>
                    <a:lnTo>
                      <a:pt x="9472" y="5375"/>
                    </a:lnTo>
                    <a:lnTo>
                      <a:pt x="3797" y="14601"/>
                    </a:lnTo>
                    <a:lnTo>
                      <a:pt x="10086" y="14601"/>
                    </a:lnTo>
                    <a:lnTo>
                      <a:pt x="10714" y="14694"/>
                    </a:lnTo>
                    <a:lnTo>
                      <a:pt x="14105" y="17169"/>
                    </a:lnTo>
                    <a:lnTo>
                      <a:pt x="14232" y="17621"/>
                    </a:lnTo>
                    <a:lnTo>
                      <a:pt x="14232" y="18581"/>
                    </a:lnTo>
                    <a:lnTo>
                      <a:pt x="11892" y="21142"/>
                    </a:lnTo>
                    <a:lnTo>
                      <a:pt x="10091" y="21600"/>
                    </a:lnTo>
                    <a:lnTo>
                      <a:pt x="20608" y="21600"/>
                    </a:lnTo>
                    <a:lnTo>
                      <a:pt x="21600" y="18121"/>
                    </a:lnTo>
                    <a:lnTo>
                      <a:pt x="21541" y="17237"/>
                    </a:lnTo>
                    <a:lnTo>
                      <a:pt x="20144" y="13947"/>
                    </a:lnTo>
                    <a:lnTo>
                      <a:pt x="17489" y="11484"/>
                    </a:lnTo>
                    <a:lnTo>
                      <a:pt x="14567" y="10094"/>
                    </a:lnTo>
                    <a:lnTo>
                      <a:pt x="20781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  <p:grpSp>
          <p:nvGrpSpPr>
            <p:cNvPr id="17" name="object 15"/>
            <p:cNvGrpSpPr/>
            <p:nvPr userDrawn="1"/>
          </p:nvGrpSpPr>
          <p:grpSpPr>
            <a:xfrm>
              <a:off x="11051486" y="5974871"/>
              <a:ext cx="247944" cy="368986"/>
              <a:chOff x="0" y="0"/>
              <a:chExt cx="247942" cy="368985"/>
            </a:xfrm>
          </p:grpSpPr>
          <p:sp>
            <p:nvSpPr>
              <p:cNvPr id="18" name="Shape"/>
              <p:cNvSpPr/>
              <p:nvPr/>
            </p:nvSpPr>
            <p:spPr>
              <a:xfrm>
                <a:off x="0" y="0"/>
                <a:ext cx="240802" cy="3689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94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6603" y="21600"/>
                    </a:lnTo>
                    <a:lnTo>
                      <a:pt x="6603" y="12982"/>
                    </a:lnTo>
                    <a:lnTo>
                      <a:pt x="12294" y="12982"/>
                    </a:lnTo>
                    <a:lnTo>
                      <a:pt x="16153" y="12479"/>
                    </a:lnTo>
                    <a:lnTo>
                      <a:pt x="19304" y="11094"/>
                    </a:lnTo>
                    <a:lnTo>
                      <a:pt x="21448" y="9023"/>
                    </a:lnTo>
                    <a:lnTo>
                      <a:pt x="21600" y="8758"/>
                    </a:lnTo>
                    <a:lnTo>
                      <a:pt x="6603" y="8758"/>
                    </a:lnTo>
                    <a:lnTo>
                      <a:pt x="6603" y="4225"/>
                    </a:lnTo>
                    <a:lnTo>
                      <a:pt x="21594" y="4225"/>
                    </a:lnTo>
                    <a:lnTo>
                      <a:pt x="21448" y="3973"/>
                    </a:lnTo>
                    <a:lnTo>
                      <a:pt x="19304" y="1917"/>
                    </a:lnTo>
                    <a:lnTo>
                      <a:pt x="16153" y="517"/>
                    </a:lnTo>
                    <a:lnTo>
                      <a:pt x="13307" y="32"/>
                    </a:lnTo>
                    <a:lnTo>
                      <a:pt x="12294" y="0"/>
                    </a:lnTo>
                    <a:close/>
                  </a:path>
                </a:pathLst>
              </a:custGeom>
              <a:solidFill>
                <a:srgbClr val="2B9CD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9" name="Shape"/>
              <p:cNvSpPr/>
              <p:nvPr/>
            </p:nvSpPr>
            <p:spPr>
              <a:xfrm>
                <a:off x="127977" y="72174"/>
                <a:ext cx="119966" cy="77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02" y="0"/>
                    </a:moveTo>
                    <a:lnTo>
                      <a:pt x="0" y="0"/>
                    </a:lnTo>
                    <a:lnTo>
                      <a:pt x="1372" y="196"/>
                    </a:lnTo>
                    <a:lnTo>
                      <a:pt x="2646" y="783"/>
                    </a:lnTo>
                    <a:lnTo>
                      <a:pt x="6970" y="10798"/>
                    </a:lnTo>
                    <a:lnTo>
                      <a:pt x="6841" y="12978"/>
                    </a:lnTo>
                    <a:lnTo>
                      <a:pt x="1372" y="21404"/>
                    </a:lnTo>
                    <a:lnTo>
                      <a:pt x="0" y="21600"/>
                    </a:lnTo>
                    <a:lnTo>
                      <a:pt x="20314" y="21600"/>
                    </a:lnTo>
                    <a:lnTo>
                      <a:pt x="20705" y="19986"/>
                    </a:lnTo>
                    <a:lnTo>
                      <a:pt x="21202" y="17015"/>
                    </a:lnTo>
                    <a:lnTo>
                      <a:pt x="21500" y="13952"/>
                    </a:lnTo>
                    <a:lnTo>
                      <a:pt x="21600" y="10798"/>
                    </a:lnTo>
                    <a:lnTo>
                      <a:pt x="21500" y="7649"/>
                    </a:lnTo>
                    <a:lnTo>
                      <a:pt x="21202" y="4599"/>
                    </a:lnTo>
                    <a:lnTo>
                      <a:pt x="20705" y="1649"/>
                    </a:lnTo>
                    <a:lnTo>
                      <a:pt x="20302" y="0"/>
                    </a:lnTo>
                    <a:close/>
                  </a:path>
                </a:pathLst>
              </a:custGeom>
              <a:solidFill>
                <a:srgbClr val="2B9CD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894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Two-Third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0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6" name="Copyright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4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30000" y="3207715"/>
            <a:ext cx="2017406" cy="4431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cap="all" baseline="0">
                <a:solidFill>
                  <a:schemeClr val="bg1"/>
                </a:solidFill>
                <a:latin typeface="+mj-lt"/>
                <a:ea typeface="+mn-ea"/>
                <a:cs typeface="+mn-cs"/>
                <a:sym typeface="+mn-lt"/>
              </a:rPr>
              <a:t>AGENDA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1055648" y="6126649"/>
            <a:ext cx="507702" cy="507702"/>
            <a:chOff x="10923015" y="5651661"/>
            <a:chExt cx="1015404" cy="1015404"/>
          </a:xfrm>
        </p:grpSpPr>
        <p:sp>
          <p:nvSpPr>
            <p:cNvPr id="11" name="object 10"/>
            <p:cNvSpPr/>
            <p:nvPr userDrawn="1"/>
          </p:nvSpPr>
          <p:spPr>
            <a:xfrm>
              <a:off x="10923015" y="5651661"/>
              <a:ext cx="1015404" cy="1015404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2" name="object 11"/>
            <p:cNvSpPr/>
            <p:nvPr userDrawn="1"/>
          </p:nvSpPr>
          <p:spPr>
            <a:xfrm>
              <a:off x="11050739" y="6504864"/>
              <a:ext cx="759944" cy="1"/>
            </a:xfrm>
            <a:prstGeom prst="line">
              <a:avLst/>
            </a:prstGeom>
            <a:ln w="68922">
              <a:solidFill>
                <a:srgbClr val="2B9CDA"/>
              </a:solidFill>
            </a:ln>
          </p:spPr>
          <p:txBody>
            <a:bodyPr lIns="45719" rIns="45719"/>
            <a:lstStyle/>
            <a:p>
              <a:endParaRPr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8" name="object 12"/>
            <p:cNvSpPr/>
            <p:nvPr userDrawn="1"/>
          </p:nvSpPr>
          <p:spPr>
            <a:xfrm>
              <a:off x="11050739" y="5813859"/>
              <a:ext cx="759944" cy="1"/>
            </a:xfrm>
            <a:prstGeom prst="line">
              <a:avLst/>
            </a:prstGeom>
            <a:ln w="68922">
              <a:solidFill>
                <a:srgbClr val="2B9CDA"/>
              </a:solidFill>
            </a:ln>
          </p:spPr>
          <p:txBody>
            <a:bodyPr lIns="45719" rIns="45719"/>
            <a:lstStyle/>
            <a:p>
              <a:endParaRPr>
                <a:latin typeface="+mn-lt"/>
                <a:ea typeface="+mn-ea"/>
                <a:cs typeface="+mn-cs"/>
                <a:sym typeface="+mn-lt"/>
              </a:endParaRPr>
            </a:p>
          </p:txBody>
        </p:sp>
        <p:grpSp>
          <p:nvGrpSpPr>
            <p:cNvPr id="19" name="object 13"/>
            <p:cNvGrpSpPr/>
            <p:nvPr userDrawn="1"/>
          </p:nvGrpSpPr>
          <p:grpSpPr>
            <a:xfrm>
              <a:off x="11299682" y="5972233"/>
              <a:ext cx="242811" cy="374257"/>
              <a:chOff x="0" y="0"/>
              <a:chExt cx="242810" cy="374256"/>
            </a:xfrm>
          </p:grpSpPr>
          <p:sp>
            <p:nvSpPr>
              <p:cNvPr id="26" name="Shape"/>
              <p:cNvSpPr/>
              <p:nvPr/>
            </p:nvSpPr>
            <p:spPr>
              <a:xfrm>
                <a:off x="0" y="250939"/>
                <a:ext cx="232898" cy="1233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27" y="0"/>
                    </a:moveTo>
                    <a:lnTo>
                      <a:pt x="0" y="0"/>
                    </a:lnTo>
                    <a:lnTo>
                      <a:pt x="53" y="2149"/>
                    </a:lnTo>
                    <a:lnTo>
                      <a:pt x="1313" y="10161"/>
                    </a:lnTo>
                    <a:lnTo>
                      <a:pt x="4114" y="16744"/>
                    </a:lnTo>
                    <a:lnTo>
                      <a:pt x="7964" y="20699"/>
                    </a:lnTo>
                    <a:lnTo>
                      <a:pt x="11238" y="21600"/>
                    </a:lnTo>
                    <a:lnTo>
                      <a:pt x="12361" y="21500"/>
                    </a:lnTo>
                    <a:lnTo>
                      <a:pt x="16571" y="19119"/>
                    </a:lnTo>
                    <a:lnTo>
                      <a:pt x="19967" y="13722"/>
                    </a:lnTo>
                    <a:lnTo>
                      <a:pt x="21600" y="8540"/>
                    </a:lnTo>
                    <a:lnTo>
                      <a:pt x="10620" y="8540"/>
                    </a:lnTo>
                    <a:lnTo>
                      <a:pt x="10046" y="8317"/>
                    </a:lnTo>
                    <a:lnTo>
                      <a:pt x="7180" y="3306"/>
                    </a:lnTo>
                    <a:lnTo>
                      <a:pt x="6949" y="2300"/>
                    </a:lnTo>
                    <a:lnTo>
                      <a:pt x="6939" y="2233"/>
                    </a:lnTo>
                    <a:lnTo>
                      <a:pt x="6830" y="1203"/>
                    </a:lnTo>
                    <a:lnTo>
                      <a:pt x="6827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27" name="Shape"/>
              <p:cNvSpPr/>
              <p:nvPr/>
            </p:nvSpPr>
            <p:spPr>
              <a:xfrm>
                <a:off x="27011" y="0"/>
                <a:ext cx="215800" cy="2996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81" y="0"/>
                    </a:moveTo>
                    <a:lnTo>
                      <a:pt x="0" y="0"/>
                    </a:lnTo>
                    <a:lnTo>
                      <a:pt x="0" y="5375"/>
                    </a:lnTo>
                    <a:lnTo>
                      <a:pt x="9472" y="5375"/>
                    </a:lnTo>
                    <a:lnTo>
                      <a:pt x="3797" y="14601"/>
                    </a:lnTo>
                    <a:lnTo>
                      <a:pt x="10087" y="14601"/>
                    </a:lnTo>
                    <a:lnTo>
                      <a:pt x="10714" y="14694"/>
                    </a:lnTo>
                    <a:lnTo>
                      <a:pt x="14105" y="17169"/>
                    </a:lnTo>
                    <a:lnTo>
                      <a:pt x="14232" y="17621"/>
                    </a:lnTo>
                    <a:lnTo>
                      <a:pt x="14232" y="18581"/>
                    </a:lnTo>
                    <a:lnTo>
                      <a:pt x="11892" y="21142"/>
                    </a:lnTo>
                    <a:lnTo>
                      <a:pt x="10091" y="21600"/>
                    </a:lnTo>
                    <a:lnTo>
                      <a:pt x="20608" y="21600"/>
                    </a:lnTo>
                    <a:lnTo>
                      <a:pt x="21600" y="18121"/>
                    </a:lnTo>
                    <a:lnTo>
                      <a:pt x="21541" y="17237"/>
                    </a:lnTo>
                    <a:lnTo>
                      <a:pt x="20144" y="13947"/>
                    </a:lnTo>
                    <a:lnTo>
                      <a:pt x="17489" y="11484"/>
                    </a:lnTo>
                    <a:lnTo>
                      <a:pt x="14568" y="10094"/>
                    </a:lnTo>
                    <a:lnTo>
                      <a:pt x="20781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  <p:grpSp>
          <p:nvGrpSpPr>
            <p:cNvPr id="20" name="object 14"/>
            <p:cNvGrpSpPr/>
            <p:nvPr userDrawn="1"/>
          </p:nvGrpSpPr>
          <p:grpSpPr>
            <a:xfrm>
              <a:off x="11567132" y="5972233"/>
              <a:ext cx="242811" cy="374257"/>
              <a:chOff x="0" y="0"/>
              <a:chExt cx="242810" cy="374256"/>
            </a:xfrm>
          </p:grpSpPr>
          <p:sp>
            <p:nvSpPr>
              <p:cNvPr id="24" name="Shape"/>
              <p:cNvSpPr/>
              <p:nvPr/>
            </p:nvSpPr>
            <p:spPr>
              <a:xfrm>
                <a:off x="0" y="250939"/>
                <a:ext cx="232898" cy="1233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27" y="0"/>
                    </a:moveTo>
                    <a:lnTo>
                      <a:pt x="0" y="0"/>
                    </a:lnTo>
                    <a:lnTo>
                      <a:pt x="53" y="2149"/>
                    </a:lnTo>
                    <a:lnTo>
                      <a:pt x="1313" y="10161"/>
                    </a:lnTo>
                    <a:lnTo>
                      <a:pt x="4114" y="16744"/>
                    </a:lnTo>
                    <a:lnTo>
                      <a:pt x="7964" y="20699"/>
                    </a:lnTo>
                    <a:lnTo>
                      <a:pt x="11238" y="21600"/>
                    </a:lnTo>
                    <a:lnTo>
                      <a:pt x="12361" y="21500"/>
                    </a:lnTo>
                    <a:lnTo>
                      <a:pt x="16571" y="19119"/>
                    </a:lnTo>
                    <a:lnTo>
                      <a:pt x="19967" y="13722"/>
                    </a:lnTo>
                    <a:lnTo>
                      <a:pt x="21600" y="8540"/>
                    </a:lnTo>
                    <a:lnTo>
                      <a:pt x="10620" y="8540"/>
                    </a:lnTo>
                    <a:lnTo>
                      <a:pt x="10046" y="8317"/>
                    </a:lnTo>
                    <a:lnTo>
                      <a:pt x="6949" y="2300"/>
                    </a:lnTo>
                    <a:lnTo>
                      <a:pt x="6830" y="1203"/>
                    </a:lnTo>
                    <a:lnTo>
                      <a:pt x="6827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25" name="Shape"/>
              <p:cNvSpPr/>
              <p:nvPr/>
            </p:nvSpPr>
            <p:spPr>
              <a:xfrm>
                <a:off x="27011" y="0"/>
                <a:ext cx="215800" cy="2996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81" y="0"/>
                    </a:moveTo>
                    <a:lnTo>
                      <a:pt x="0" y="0"/>
                    </a:lnTo>
                    <a:lnTo>
                      <a:pt x="0" y="5375"/>
                    </a:lnTo>
                    <a:lnTo>
                      <a:pt x="9472" y="5375"/>
                    </a:lnTo>
                    <a:lnTo>
                      <a:pt x="3797" y="14601"/>
                    </a:lnTo>
                    <a:lnTo>
                      <a:pt x="10086" y="14601"/>
                    </a:lnTo>
                    <a:lnTo>
                      <a:pt x="10714" y="14694"/>
                    </a:lnTo>
                    <a:lnTo>
                      <a:pt x="14105" y="17169"/>
                    </a:lnTo>
                    <a:lnTo>
                      <a:pt x="14232" y="17621"/>
                    </a:lnTo>
                    <a:lnTo>
                      <a:pt x="14232" y="18581"/>
                    </a:lnTo>
                    <a:lnTo>
                      <a:pt x="11892" y="21142"/>
                    </a:lnTo>
                    <a:lnTo>
                      <a:pt x="10091" y="21600"/>
                    </a:lnTo>
                    <a:lnTo>
                      <a:pt x="20608" y="21600"/>
                    </a:lnTo>
                    <a:lnTo>
                      <a:pt x="21600" y="18121"/>
                    </a:lnTo>
                    <a:lnTo>
                      <a:pt x="21541" y="17237"/>
                    </a:lnTo>
                    <a:lnTo>
                      <a:pt x="20144" y="13947"/>
                    </a:lnTo>
                    <a:lnTo>
                      <a:pt x="17489" y="11484"/>
                    </a:lnTo>
                    <a:lnTo>
                      <a:pt x="14567" y="10094"/>
                    </a:lnTo>
                    <a:lnTo>
                      <a:pt x="20781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  <p:grpSp>
          <p:nvGrpSpPr>
            <p:cNvPr id="21" name="object 15"/>
            <p:cNvGrpSpPr/>
            <p:nvPr userDrawn="1"/>
          </p:nvGrpSpPr>
          <p:grpSpPr>
            <a:xfrm>
              <a:off x="11051486" y="5974871"/>
              <a:ext cx="247944" cy="368986"/>
              <a:chOff x="0" y="0"/>
              <a:chExt cx="247942" cy="368985"/>
            </a:xfrm>
          </p:grpSpPr>
          <p:sp>
            <p:nvSpPr>
              <p:cNvPr id="22" name="Shape"/>
              <p:cNvSpPr/>
              <p:nvPr/>
            </p:nvSpPr>
            <p:spPr>
              <a:xfrm>
                <a:off x="0" y="0"/>
                <a:ext cx="240802" cy="3689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94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6603" y="21600"/>
                    </a:lnTo>
                    <a:lnTo>
                      <a:pt x="6603" y="12982"/>
                    </a:lnTo>
                    <a:lnTo>
                      <a:pt x="12294" y="12982"/>
                    </a:lnTo>
                    <a:lnTo>
                      <a:pt x="16153" y="12479"/>
                    </a:lnTo>
                    <a:lnTo>
                      <a:pt x="19304" y="11094"/>
                    </a:lnTo>
                    <a:lnTo>
                      <a:pt x="21448" y="9023"/>
                    </a:lnTo>
                    <a:lnTo>
                      <a:pt x="21600" y="8758"/>
                    </a:lnTo>
                    <a:lnTo>
                      <a:pt x="6603" y="8758"/>
                    </a:lnTo>
                    <a:lnTo>
                      <a:pt x="6603" y="4225"/>
                    </a:lnTo>
                    <a:lnTo>
                      <a:pt x="21594" y="4225"/>
                    </a:lnTo>
                    <a:lnTo>
                      <a:pt x="21448" y="3973"/>
                    </a:lnTo>
                    <a:lnTo>
                      <a:pt x="19304" y="1917"/>
                    </a:lnTo>
                    <a:lnTo>
                      <a:pt x="16153" y="517"/>
                    </a:lnTo>
                    <a:lnTo>
                      <a:pt x="13307" y="32"/>
                    </a:lnTo>
                    <a:lnTo>
                      <a:pt x="12294" y="0"/>
                    </a:lnTo>
                    <a:close/>
                  </a:path>
                </a:pathLst>
              </a:custGeom>
              <a:solidFill>
                <a:srgbClr val="2B9CD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23" name="Shape"/>
              <p:cNvSpPr/>
              <p:nvPr/>
            </p:nvSpPr>
            <p:spPr>
              <a:xfrm>
                <a:off x="127977" y="72174"/>
                <a:ext cx="119966" cy="77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02" y="0"/>
                    </a:moveTo>
                    <a:lnTo>
                      <a:pt x="0" y="0"/>
                    </a:lnTo>
                    <a:lnTo>
                      <a:pt x="1372" y="196"/>
                    </a:lnTo>
                    <a:lnTo>
                      <a:pt x="2646" y="783"/>
                    </a:lnTo>
                    <a:lnTo>
                      <a:pt x="6970" y="10798"/>
                    </a:lnTo>
                    <a:lnTo>
                      <a:pt x="6841" y="12978"/>
                    </a:lnTo>
                    <a:lnTo>
                      <a:pt x="1372" y="21404"/>
                    </a:lnTo>
                    <a:lnTo>
                      <a:pt x="0" y="21600"/>
                    </a:lnTo>
                    <a:lnTo>
                      <a:pt x="20314" y="21600"/>
                    </a:lnTo>
                    <a:lnTo>
                      <a:pt x="20705" y="19986"/>
                    </a:lnTo>
                    <a:lnTo>
                      <a:pt x="21202" y="17015"/>
                    </a:lnTo>
                    <a:lnTo>
                      <a:pt x="21500" y="13952"/>
                    </a:lnTo>
                    <a:lnTo>
                      <a:pt x="21600" y="10798"/>
                    </a:lnTo>
                    <a:lnTo>
                      <a:pt x="21500" y="7649"/>
                    </a:lnTo>
                    <a:lnTo>
                      <a:pt x="21202" y="4599"/>
                    </a:lnTo>
                    <a:lnTo>
                      <a:pt x="20705" y="1649"/>
                    </a:lnTo>
                    <a:lnTo>
                      <a:pt x="20302" y="0"/>
                    </a:lnTo>
                    <a:close/>
                  </a:path>
                </a:pathLst>
              </a:custGeom>
              <a:solidFill>
                <a:srgbClr val="2B9CD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731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1388145" y="4691187"/>
            <a:ext cx="929337" cy="99587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0" name="Rectangle 9"/>
          <p:cNvSpPr/>
          <p:nvPr userDrawn="1">
            <p:custDataLst>
              <p:tags r:id="rId2"/>
            </p:custDataLst>
          </p:nvPr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w="9525" cmpd="sng">
            <a:solidFill>
              <a:schemeClr val="tx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>
              <a:solidFill>
                <a:srgbClr val="FFFFFF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30000" y="907197"/>
            <a:ext cx="3448800" cy="351129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612000" tIns="46800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>
              <a:solidFill>
                <a:schemeClr val="accent4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9" name="TextBox 1"/>
          <p:cNvSpPr txBox="1"/>
          <p:nvPr userDrawn="1"/>
        </p:nvSpPr>
        <p:spPr>
          <a:xfrm>
            <a:off x="647772" y="1115416"/>
            <a:ext cx="3412537" cy="881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accent4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cap="all" baseline="0">
                <a:solidFill>
                  <a:schemeClr val="tx2"/>
                </a:solidFill>
                <a:latin typeface="+mj-lt"/>
                <a:ea typeface="+mn-ea"/>
                <a:cs typeface="+mn-cs"/>
                <a:sym typeface="+mn-lt"/>
              </a:rPr>
              <a:t>AGENDA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1055648" y="6126649"/>
            <a:ext cx="507702" cy="507702"/>
            <a:chOff x="10923015" y="5651661"/>
            <a:chExt cx="1015404" cy="1015404"/>
          </a:xfrm>
        </p:grpSpPr>
        <p:sp>
          <p:nvSpPr>
            <p:cNvPr id="13" name="object 10"/>
            <p:cNvSpPr/>
            <p:nvPr userDrawn="1"/>
          </p:nvSpPr>
          <p:spPr>
            <a:xfrm>
              <a:off x="10923015" y="5651661"/>
              <a:ext cx="1015404" cy="1015404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4" name="object 11"/>
            <p:cNvSpPr/>
            <p:nvPr userDrawn="1"/>
          </p:nvSpPr>
          <p:spPr>
            <a:xfrm>
              <a:off x="11050739" y="6504864"/>
              <a:ext cx="759944" cy="1"/>
            </a:xfrm>
            <a:prstGeom prst="line">
              <a:avLst/>
            </a:prstGeom>
            <a:ln w="68922">
              <a:solidFill>
                <a:srgbClr val="2B9CDA"/>
              </a:solidFill>
            </a:ln>
          </p:spPr>
          <p:txBody>
            <a:bodyPr lIns="45719" rIns="45719"/>
            <a:lstStyle/>
            <a:p>
              <a:endParaRPr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5" name="object 12"/>
            <p:cNvSpPr/>
            <p:nvPr userDrawn="1"/>
          </p:nvSpPr>
          <p:spPr>
            <a:xfrm>
              <a:off x="11050739" y="5813859"/>
              <a:ext cx="759944" cy="1"/>
            </a:xfrm>
            <a:prstGeom prst="line">
              <a:avLst/>
            </a:prstGeom>
            <a:ln w="68922">
              <a:solidFill>
                <a:srgbClr val="2B9CDA"/>
              </a:solidFill>
            </a:ln>
          </p:spPr>
          <p:txBody>
            <a:bodyPr lIns="45719" rIns="45719"/>
            <a:lstStyle/>
            <a:p>
              <a:endParaRPr>
                <a:latin typeface="+mn-lt"/>
                <a:ea typeface="+mn-ea"/>
                <a:cs typeface="+mn-cs"/>
                <a:sym typeface="+mn-lt"/>
              </a:endParaRPr>
            </a:p>
          </p:txBody>
        </p:sp>
        <p:grpSp>
          <p:nvGrpSpPr>
            <p:cNvPr id="16" name="object 13"/>
            <p:cNvGrpSpPr/>
            <p:nvPr userDrawn="1"/>
          </p:nvGrpSpPr>
          <p:grpSpPr>
            <a:xfrm>
              <a:off x="11299682" y="5972233"/>
              <a:ext cx="242811" cy="374257"/>
              <a:chOff x="0" y="0"/>
              <a:chExt cx="242810" cy="374256"/>
            </a:xfrm>
          </p:grpSpPr>
          <p:sp>
            <p:nvSpPr>
              <p:cNvPr id="23" name="Shape"/>
              <p:cNvSpPr/>
              <p:nvPr/>
            </p:nvSpPr>
            <p:spPr>
              <a:xfrm>
                <a:off x="0" y="250939"/>
                <a:ext cx="232898" cy="1233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27" y="0"/>
                    </a:moveTo>
                    <a:lnTo>
                      <a:pt x="0" y="0"/>
                    </a:lnTo>
                    <a:lnTo>
                      <a:pt x="53" y="2149"/>
                    </a:lnTo>
                    <a:lnTo>
                      <a:pt x="1313" y="10161"/>
                    </a:lnTo>
                    <a:lnTo>
                      <a:pt x="4114" y="16744"/>
                    </a:lnTo>
                    <a:lnTo>
                      <a:pt x="7964" y="20699"/>
                    </a:lnTo>
                    <a:lnTo>
                      <a:pt x="11238" y="21600"/>
                    </a:lnTo>
                    <a:lnTo>
                      <a:pt x="12361" y="21500"/>
                    </a:lnTo>
                    <a:lnTo>
                      <a:pt x="16571" y="19119"/>
                    </a:lnTo>
                    <a:lnTo>
                      <a:pt x="19967" y="13722"/>
                    </a:lnTo>
                    <a:lnTo>
                      <a:pt x="21600" y="8540"/>
                    </a:lnTo>
                    <a:lnTo>
                      <a:pt x="10620" y="8540"/>
                    </a:lnTo>
                    <a:lnTo>
                      <a:pt x="10046" y="8317"/>
                    </a:lnTo>
                    <a:lnTo>
                      <a:pt x="7180" y="3306"/>
                    </a:lnTo>
                    <a:lnTo>
                      <a:pt x="6949" y="2300"/>
                    </a:lnTo>
                    <a:lnTo>
                      <a:pt x="6939" y="2233"/>
                    </a:lnTo>
                    <a:lnTo>
                      <a:pt x="6830" y="1203"/>
                    </a:lnTo>
                    <a:lnTo>
                      <a:pt x="6827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24" name="Shape"/>
              <p:cNvSpPr/>
              <p:nvPr/>
            </p:nvSpPr>
            <p:spPr>
              <a:xfrm>
                <a:off x="27011" y="0"/>
                <a:ext cx="215800" cy="2996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81" y="0"/>
                    </a:moveTo>
                    <a:lnTo>
                      <a:pt x="0" y="0"/>
                    </a:lnTo>
                    <a:lnTo>
                      <a:pt x="0" y="5375"/>
                    </a:lnTo>
                    <a:lnTo>
                      <a:pt x="9472" y="5375"/>
                    </a:lnTo>
                    <a:lnTo>
                      <a:pt x="3797" y="14601"/>
                    </a:lnTo>
                    <a:lnTo>
                      <a:pt x="10087" y="14601"/>
                    </a:lnTo>
                    <a:lnTo>
                      <a:pt x="10714" y="14694"/>
                    </a:lnTo>
                    <a:lnTo>
                      <a:pt x="14105" y="17169"/>
                    </a:lnTo>
                    <a:lnTo>
                      <a:pt x="14232" y="17621"/>
                    </a:lnTo>
                    <a:lnTo>
                      <a:pt x="14232" y="18581"/>
                    </a:lnTo>
                    <a:lnTo>
                      <a:pt x="11892" y="21142"/>
                    </a:lnTo>
                    <a:lnTo>
                      <a:pt x="10091" y="21600"/>
                    </a:lnTo>
                    <a:lnTo>
                      <a:pt x="20608" y="21600"/>
                    </a:lnTo>
                    <a:lnTo>
                      <a:pt x="21600" y="18121"/>
                    </a:lnTo>
                    <a:lnTo>
                      <a:pt x="21541" y="17237"/>
                    </a:lnTo>
                    <a:lnTo>
                      <a:pt x="20144" y="13947"/>
                    </a:lnTo>
                    <a:lnTo>
                      <a:pt x="17489" y="11484"/>
                    </a:lnTo>
                    <a:lnTo>
                      <a:pt x="14568" y="10094"/>
                    </a:lnTo>
                    <a:lnTo>
                      <a:pt x="20781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  <p:grpSp>
          <p:nvGrpSpPr>
            <p:cNvPr id="17" name="object 14"/>
            <p:cNvGrpSpPr/>
            <p:nvPr userDrawn="1"/>
          </p:nvGrpSpPr>
          <p:grpSpPr>
            <a:xfrm>
              <a:off x="11567132" y="5972233"/>
              <a:ext cx="242811" cy="374257"/>
              <a:chOff x="0" y="0"/>
              <a:chExt cx="242810" cy="374256"/>
            </a:xfrm>
          </p:grpSpPr>
          <p:sp>
            <p:nvSpPr>
              <p:cNvPr id="21" name="Shape"/>
              <p:cNvSpPr/>
              <p:nvPr/>
            </p:nvSpPr>
            <p:spPr>
              <a:xfrm>
                <a:off x="0" y="250939"/>
                <a:ext cx="232898" cy="1233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27" y="0"/>
                    </a:moveTo>
                    <a:lnTo>
                      <a:pt x="0" y="0"/>
                    </a:lnTo>
                    <a:lnTo>
                      <a:pt x="53" y="2149"/>
                    </a:lnTo>
                    <a:lnTo>
                      <a:pt x="1313" y="10161"/>
                    </a:lnTo>
                    <a:lnTo>
                      <a:pt x="4114" y="16744"/>
                    </a:lnTo>
                    <a:lnTo>
                      <a:pt x="7964" y="20699"/>
                    </a:lnTo>
                    <a:lnTo>
                      <a:pt x="11238" y="21600"/>
                    </a:lnTo>
                    <a:lnTo>
                      <a:pt x="12361" y="21500"/>
                    </a:lnTo>
                    <a:lnTo>
                      <a:pt x="16571" y="19119"/>
                    </a:lnTo>
                    <a:lnTo>
                      <a:pt x="19967" y="13722"/>
                    </a:lnTo>
                    <a:lnTo>
                      <a:pt x="21600" y="8540"/>
                    </a:lnTo>
                    <a:lnTo>
                      <a:pt x="10620" y="8540"/>
                    </a:lnTo>
                    <a:lnTo>
                      <a:pt x="10046" y="8317"/>
                    </a:lnTo>
                    <a:lnTo>
                      <a:pt x="6949" y="2300"/>
                    </a:lnTo>
                    <a:lnTo>
                      <a:pt x="6830" y="1203"/>
                    </a:lnTo>
                    <a:lnTo>
                      <a:pt x="6827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22" name="Shape"/>
              <p:cNvSpPr/>
              <p:nvPr/>
            </p:nvSpPr>
            <p:spPr>
              <a:xfrm>
                <a:off x="27011" y="0"/>
                <a:ext cx="215800" cy="2996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81" y="0"/>
                    </a:moveTo>
                    <a:lnTo>
                      <a:pt x="0" y="0"/>
                    </a:lnTo>
                    <a:lnTo>
                      <a:pt x="0" y="5375"/>
                    </a:lnTo>
                    <a:lnTo>
                      <a:pt x="9472" y="5375"/>
                    </a:lnTo>
                    <a:lnTo>
                      <a:pt x="3797" y="14601"/>
                    </a:lnTo>
                    <a:lnTo>
                      <a:pt x="10086" y="14601"/>
                    </a:lnTo>
                    <a:lnTo>
                      <a:pt x="10714" y="14694"/>
                    </a:lnTo>
                    <a:lnTo>
                      <a:pt x="14105" y="17169"/>
                    </a:lnTo>
                    <a:lnTo>
                      <a:pt x="14232" y="17621"/>
                    </a:lnTo>
                    <a:lnTo>
                      <a:pt x="14232" y="18581"/>
                    </a:lnTo>
                    <a:lnTo>
                      <a:pt x="11892" y="21142"/>
                    </a:lnTo>
                    <a:lnTo>
                      <a:pt x="10091" y="21600"/>
                    </a:lnTo>
                    <a:lnTo>
                      <a:pt x="20608" y="21600"/>
                    </a:lnTo>
                    <a:lnTo>
                      <a:pt x="21600" y="18121"/>
                    </a:lnTo>
                    <a:lnTo>
                      <a:pt x="21541" y="17237"/>
                    </a:lnTo>
                    <a:lnTo>
                      <a:pt x="20144" y="13947"/>
                    </a:lnTo>
                    <a:lnTo>
                      <a:pt x="17489" y="11484"/>
                    </a:lnTo>
                    <a:lnTo>
                      <a:pt x="14567" y="10094"/>
                    </a:lnTo>
                    <a:lnTo>
                      <a:pt x="20781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  <p:grpSp>
          <p:nvGrpSpPr>
            <p:cNvPr id="18" name="object 15"/>
            <p:cNvGrpSpPr/>
            <p:nvPr userDrawn="1"/>
          </p:nvGrpSpPr>
          <p:grpSpPr>
            <a:xfrm>
              <a:off x="11051486" y="5974871"/>
              <a:ext cx="247944" cy="368986"/>
              <a:chOff x="0" y="0"/>
              <a:chExt cx="247942" cy="368985"/>
            </a:xfrm>
          </p:grpSpPr>
          <p:sp>
            <p:nvSpPr>
              <p:cNvPr id="19" name="Shape"/>
              <p:cNvSpPr/>
              <p:nvPr/>
            </p:nvSpPr>
            <p:spPr>
              <a:xfrm>
                <a:off x="0" y="0"/>
                <a:ext cx="240802" cy="3689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94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6603" y="21600"/>
                    </a:lnTo>
                    <a:lnTo>
                      <a:pt x="6603" y="12982"/>
                    </a:lnTo>
                    <a:lnTo>
                      <a:pt x="12294" y="12982"/>
                    </a:lnTo>
                    <a:lnTo>
                      <a:pt x="16153" y="12479"/>
                    </a:lnTo>
                    <a:lnTo>
                      <a:pt x="19304" y="11094"/>
                    </a:lnTo>
                    <a:lnTo>
                      <a:pt x="21448" y="9023"/>
                    </a:lnTo>
                    <a:lnTo>
                      <a:pt x="21600" y="8758"/>
                    </a:lnTo>
                    <a:lnTo>
                      <a:pt x="6603" y="8758"/>
                    </a:lnTo>
                    <a:lnTo>
                      <a:pt x="6603" y="4225"/>
                    </a:lnTo>
                    <a:lnTo>
                      <a:pt x="21594" y="4225"/>
                    </a:lnTo>
                    <a:lnTo>
                      <a:pt x="21448" y="3973"/>
                    </a:lnTo>
                    <a:lnTo>
                      <a:pt x="19304" y="1917"/>
                    </a:lnTo>
                    <a:lnTo>
                      <a:pt x="16153" y="517"/>
                    </a:lnTo>
                    <a:lnTo>
                      <a:pt x="13307" y="32"/>
                    </a:lnTo>
                    <a:lnTo>
                      <a:pt x="12294" y="0"/>
                    </a:lnTo>
                    <a:close/>
                  </a:path>
                </a:pathLst>
              </a:custGeom>
              <a:solidFill>
                <a:srgbClr val="2B9CD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20" name="Shape"/>
              <p:cNvSpPr/>
              <p:nvPr/>
            </p:nvSpPr>
            <p:spPr>
              <a:xfrm>
                <a:off x="127977" y="72174"/>
                <a:ext cx="119966" cy="77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02" y="0"/>
                    </a:moveTo>
                    <a:lnTo>
                      <a:pt x="0" y="0"/>
                    </a:lnTo>
                    <a:lnTo>
                      <a:pt x="1372" y="196"/>
                    </a:lnTo>
                    <a:lnTo>
                      <a:pt x="2646" y="783"/>
                    </a:lnTo>
                    <a:lnTo>
                      <a:pt x="6970" y="10798"/>
                    </a:lnTo>
                    <a:lnTo>
                      <a:pt x="6841" y="12978"/>
                    </a:lnTo>
                    <a:lnTo>
                      <a:pt x="1372" y="21404"/>
                    </a:lnTo>
                    <a:lnTo>
                      <a:pt x="0" y="21600"/>
                    </a:lnTo>
                    <a:lnTo>
                      <a:pt x="20314" y="21600"/>
                    </a:lnTo>
                    <a:lnTo>
                      <a:pt x="20705" y="19986"/>
                    </a:lnTo>
                    <a:lnTo>
                      <a:pt x="21202" y="17015"/>
                    </a:lnTo>
                    <a:lnTo>
                      <a:pt x="21500" y="13952"/>
                    </a:lnTo>
                    <a:lnTo>
                      <a:pt x="21600" y="10798"/>
                    </a:lnTo>
                    <a:lnTo>
                      <a:pt x="21500" y="7649"/>
                    </a:lnTo>
                    <a:lnTo>
                      <a:pt x="21202" y="4599"/>
                    </a:lnTo>
                    <a:lnTo>
                      <a:pt x="20705" y="1649"/>
                    </a:lnTo>
                    <a:lnTo>
                      <a:pt x="20302" y="0"/>
                    </a:lnTo>
                    <a:close/>
                  </a:path>
                </a:pathLst>
              </a:custGeom>
              <a:solidFill>
                <a:srgbClr val="2B9CD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34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8" name="Rectangle 7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1055648" y="6126649"/>
            <a:ext cx="507702" cy="507702"/>
            <a:chOff x="10923015" y="5651661"/>
            <a:chExt cx="1015404" cy="1015404"/>
          </a:xfrm>
        </p:grpSpPr>
        <p:sp>
          <p:nvSpPr>
            <p:cNvPr id="7" name="object 10"/>
            <p:cNvSpPr/>
            <p:nvPr userDrawn="1"/>
          </p:nvSpPr>
          <p:spPr>
            <a:xfrm>
              <a:off x="10923015" y="5651661"/>
              <a:ext cx="1015404" cy="1015404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9" name="object 11"/>
            <p:cNvSpPr/>
            <p:nvPr userDrawn="1"/>
          </p:nvSpPr>
          <p:spPr>
            <a:xfrm>
              <a:off x="11050739" y="6504864"/>
              <a:ext cx="759944" cy="1"/>
            </a:xfrm>
            <a:prstGeom prst="line">
              <a:avLst/>
            </a:prstGeom>
            <a:ln w="68922">
              <a:solidFill>
                <a:srgbClr val="2B9CDA"/>
              </a:solidFill>
            </a:ln>
          </p:spPr>
          <p:txBody>
            <a:bodyPr lIns="45719" rIns="45719"/>
            <a:lstStyle/>
            <a:p>
              <a:endParaRPr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1" name="object 12"/>
            <p:cNvSpPr/>
            <p:nvPr userDrawn="1"/>
          </p:nvSpPr>
          <p:spPr>
            <a:xfrm>
              <a:off x="11050739" y="5813859"/>
              <a:ext cx="759944" cy="1"/>
            </a:xfrm>
            <a:prstGeom prst="line">
              <a:avLst/>
            </a:prstGeom>
            <a:ln w="68922">
              <a:solidFill>
                <a:srgbClr val="2B9CDA"/>
              </a:solidFill>
            </a:ln>
          </p:spPr>
          <p:txBody>
            <a:bodyPr lIns="45719" rIns="45719"/>
            <a:lstStyle/>
            <a:p>
              <a:endParaRPr>
                <a:latin typeface="+mn-lt"/>
                <a:ea typeface="+mn-ea"/>
                <a:cs typeface="+mn-cs"/>
                <a:sym typeface="+mn-lt"/>
              </a:endParaRPr>
            </a:p>
          </p:txBody>
        </p:sp>
        <p:grpSp>
          <p:nvGrpSpPr>
            <p:cNvPr id="12" name="object 13"/>
            <p:cNvGrpSpPr/>
            <p:nvPr userDrawn="1"/>
          </p:nvGrpSpPr>
          <p:grpSpPr>
            <a:xfrm>
              <a:off x="11299682" y="5972233"/>
              <a:ext cx="242811" cy="374257"/>
              <a:chOff x="0" y="0"/>
              <a:chExt cx="242810" cy="374256"/>
            </a:xfrm>
          </p:grpSpPr>
          <p:sp>
            <p:nvSpPr>
              <p:cNvPr id="19" name="Shape"/>
              <p:cNvSpPr/>
              <p:nvPr/>
            </p:nvSpPr>
            <p:spPr>
              <a:xfrm>
                <a:off x="0" y="250939"/>
                <a:ext cx="232898" cy="1233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27" y="0"/>
                    </a:moveTo>
                    <a:lnTo>
                      <a:pt x="0" y="0"/>
                    </a:lnTo>
                    <a:lnTo>
                      <a:pt x="53" y="2149"/>
                    </a:lnTo>
                    <a:lnTo>
                      <a:pt x="1313" y="10161"/>
                    </a:lnTo>
                    <a:lnTo>
                      <a:pt x="4114" y="16744"/>
                    </a:lnTo>
                    <a:lnTo>
                      <a:pt x="7964" y="20699"/>
                    </a:lnTo>
                    <a:lnTo>
                      <a:pt x="11238" y="21600"/>
                    </a:lnTo>
                    <a:lnTo>
                      <a:pt x="12361" y="21500"/>
                    </a:lnTo>
                    <a:lnTo>
                      <a:pt x="16571" y="19119"/>
                    </a:lnTo>
                    <a:lnTo>
                      <a:pt x="19967" y="13722"/>
                    </a:lnTo>
                    <a:lnTo>
                      <a:pt x="21600" y="8540"/>
                    </a:lnTo>
                    <a:lnTo>
                      <a:pt x="10620" y="8540"/>
                    </a:lnTo>
                    <a:lnTo>
                      <a:pt x="10046" y="8317"/>
                    </a:lnTo>
                    <a:lnTo>
                      <a:pt x="7180" y="3306"/>
                    </a:lnTo>
                    <a:lnTo>
                      <a:pt x="6949" y="2300"/>
                    </a:lnTo>
                    <a:lnTo>
                      <a:pt x="6939" y="2233"/>
                    </a:lnTo>
                    <a:lnTo>
                      <a:pt x="6830" y="1203"/>
                    </a:lnTo>
                    <a:lnTo>
                      <a:pt x="6827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20" name="Shape"/>
              <p:cNvSpPr/>
              <p:nvPr/>
            </p:nvSpPr>
            <p:spPr>
              <a:xfrm>
                <a:off x="27011" y="0"/>
                <a:ext cx="215800" cy="2996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81" y="0"/>
                    </a:moveTo>
                    <a:lnTo>
                      <a:pt x="0" y="0"/>
                    </a:lnTo>
                    <a:lnTo>
                      <a:pt x="0" y="5375"/>
                    </a:lnTo>
                    <a:lnTo>
                      <a:pt x="9472" y="5375"/>
                    </a:lnTo>
                    <a:lnTo>
                      <a:pt x="3797" y="14601"/>
                    </a:lnTo>
                    <a:lnTo>
                      <a:pt x="10087" y="14601"/>
                    </a:lnTo>
                    <a:lnTo>
                      <a:pt x="10714" y="14694"/>
                    </a:lnTo>
                    <a:lnTo>
                      <a:pt x="14105" y="17169"/>
                    </a:lnTo>
                    <a:lnTo>
                      <a:pt x="14232" y="17621"/>
                    </a:lnTo>
                    <a:lnTo>
                      <a:pt x="14232" y="18581"/>
                    </a:lnTo>
                    <a:lnTo>
                      <a:pt x="11892" y="21142"/>
                    </a:lnTo>
                    <a:lnTo>
                      <a:pt x="10091" y="21600"/>
                    </a:lnTo>
                    <a:lnTo>
                      <a:pt x="20608" y="21600"/>
                    </a:lnTo>
                    <a:lnTo>
                      <a:pt x="21600" y="18121"/>
                    </a:lnTo>
                    <a:lnTo>
                      <a:pt x="21541" y="17237"/>
                    </a:lnTo>
                    <a:lnTo>
                      <a:pt x="20144" y="13947"/>
                    </a:lnTo>
                    <a:lnTo>
                      <a:pt x="17489" y="11484"/>
                    </a:lnTo>
                    <a:lnTo>
                      <a:pt x="14568" y="10094"/>
                    </a:lnTo>
                    <a:lnTo>
                      <a:pt x="20781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  <p:grpSp>
          <p:nvGrpSpPr>
            <p:cNvPr id="13" name="object 14"/>
            <p:cNvGrpSpPr/>
            <p:nvPr userDrawn="1"/>
          </p:nvGrpSpPr>
          <p:grpSpPr>
            <a:xfrm>
              <a:off x="11567132" y="5972233"/>
              <a:ext cx="242811" cy="374257"/>
              <a:chOff x="0" y="0"/>
              <a:chExt cx="242810" cy="374256"/>
            </a:xfrm>
          </p:grpSpPr>
          <p:sp>
            <p:nvSpPr>
              <p:cNvPr id="17" name="Shape"/>
              <p:cNvSpPr/>
              <p:nvPr/>
            </p:nvSpPr>
            <p:spPr>
              <a:xfrm>
                <a:off x="0" y="250939"/>
                <a:ext cx="232898" cy="1233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27" y="0"/>
                    </a:moveTo>
                    <a:lnTo>
                      <a:pt x="0" y="0"/>
                    </a:lnTo>
                    <a:lnTo>
                      <a:pt x="53" y="2149"/>
                    </a:lnTo>
                    <a:lnTo>
                      <a:pt x="1313" y="10161"/>
                    </a:lnTo>
                    <a:lnTo>
                      <a:pt x="4114" y="16744"/>
                    </a:lnTo>
                    <a:lnTo>
                      <a:pt x="7964" y="20699"/>
                    </a:lnTo>
                    <a:lnTo>
                      <a:pt x="11238" y="21600"/>
                    </a:lnTo>
                    <a:lnTo>
                      <a:pt x="12361" y="21500"/>
                    </a:lnTo>
                    <a:lnTo>
                      <a:pt x="16571" y="19119"/>
                    </a:lnTo>
                    <a:lnTo>
                      <a:pt x="19967" y="13722"/>
                    </a:lnTo>
                    <a:lnTo>
                      <a:pt x="21600" y="8540"/>
                    </a:lnTo>
                    <a:lnTo>
                      <a:pt x="10620" y="8540"/>
                    </a:lnTo>
                    <a:lnTo>
                      <a:pt x="10046" y="8317"/>
                    </a:lnTo>
                    <a:lnTo>
                      <a:pt x="6949" y="2300"/>
                    </a:lnTo>
                    <a:lnTo>
                      <a:pt x="6830" y="1203"/>
                    </a:lnTo>
                    <a:lnTo>
                      <a:pt x="6827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8" name="Shape"/>
              <p:cNvSpPr/>
              <p:nvPr/>
            </p:nvSpPr>
            <p:spPr>
              <a:xfrm>
                <a:off x="27011" y="0"/>
                <a:ext cx="215800" cy="2996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81" y="0"/>
                    </a:moveTo>
                    <a:lnTo>
                      <a:pt x="0" y="0"/>
                    </a:lnTo>
                    <a:lnTo>
                      <a:pt x="0" y="5375"/>
                    </a:lnTo>
                    <a:lnTo>
                      <a:pt x="9472" y="5375"/>
                    </a:lnTo>
                    <a:lnTo>
                      <a:pt x="3797" y="14601"/>
                    </a:lnTo>
                    <a:lnTo>
                      <a:pt x="10086" y="14601"/>
                    </a:lnTo>
                    <a:lnTo>
                      <a:pt x="10714" y="14694"/>
                    </a:lnTo>
                    <a:lnTo>
                      <a:pt x="14105" y="17169"/>
                    </a:lnTo>
                    <a:lnTo>
                      <a:pt x="14232" y="17621"/>
                    </a:lnTo>
                    <a:lnTo>
                      <a:pt x="14232" y="18581"/>
                    </a:lnTo>
                    <a:lnTo>
                      <a:pt x="11892" y="21142"/>
                    </a:lnTo>
                    <a:lnTo>
                      <a:pt x="10091" y="21600"/>
                    </a:lnTo>
                    <a:lnTo>
                      <a:pt x="20608" y="21600"/>
                    </a:lnTo>
                    <a:lnTo>
                      <a:pt x="21600" y="18121"/>
                    </a:lnTo>
                    <a:lnTo>
                      <a:pt x="21541" y="17237"/>
                    </a:lnTo>
                    <a:lnTo>
                      <a:pt x="20144" y="13947"/>
                    </a:lnTo>
                    <a:lnTo>
                      <a:pt x="17489" y="11484"/>
                    </a:lnTo>
                    <a:lnTo>
                      <a:pt x="14567" y="10094"/>
                    </a:lnTo>
                    <a:lnTo>
                      <a:pt x="20781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  <p:grpSp>
          <p:nvGrpSpPr>
            <p:cNvPr id="14" name="object 15"/>
            <p:cNvGrpSpPr/>
            <p:nvPr userDrawn="1"/>
          </p:nvGrpSpPr>
          <p:grpSpPr>
            <a:xfrm>
              <a:off x="11051486" y="5974871"/>
              <a:ext cx="247944" cy="368986"/>
              <a:chOff x="0" y="0"/>
              <a:chExt cx="247942" cy="368985"/>
            </a:xfrm>
          </p:grpSpPr>
          <p:sp>
            <p:nvSpPr>
              <p:cNvPr id="15" name="Shape"/>
              <p:cNvSpPr/>
              <p:nvPr/>
            </p:nvSpPr>
            <p:spPr>
              <a:xfrm>
                <a:off x="0" y="0"/>
                <a:ext cx="240802" cy="3689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94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6603" y="21600"/>
                    </a:lnTo>
                    <a:lnTo>
                      <a:pt x="6603" y="12982"/>
                    </a:lnTo>
                    <a:lnTo>
                      <a:pt x="12294" y="12982"/>
                    </a:lnTo>
                    <a:lnTo>
                      <a:pt x="16153" y="12479"/>
                    </a:lnTo>
                    <a:lnTo>
                      <a:pt x="19304" y="11094"/>
                    </a:lnTo>
                    <a:lnTo>
                      <a:pt x="21448" y="9023"/>
                    </a:lnTo>
                    <a:lnTo>
                      <a:pt x="21600" y="8758"/>
                    </a:lnTo>
                    <a:lnTo>
                      <a:pt x="6603" y="8758"/>
                    </a:lnTo>
                    <a:lnTo>
                      <a:pt x="6603" y="4225"/>
                    </a:lnTo>
                    <a:lnTo>
                      <a:pt x="21594" y="4225"/>
                    </a:lnTo>
                    <a:lnTo>
                      <a:pt x="21448" y="3973"/>
                    </a:lnTo>
                    <a:lnTo>
                      <a:pt x="19304" y="1917"/>
                    </a:lnTo>
                    <a:lnTo>
                      <a:pt x="16153" y="517"/>
                    </a:lnTo>
                    <a:lnTo>
                      <a:pt x="13307" y="32"/>
                    </a:lnTo>
                    <a:lnTo>
                      <a:pt x="12294" y="0"/>
                    </a:lnTo>
                    <a:close/>
                  </a:path>
                </a:pathLst>
              </a:custGeom>
              <a:solidFill>
                <a:srgbClr val="2B9CD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6" name="Shape"/>
              <p:cNvSpPr/>
              <p:nvPr/>
            </p:nvSpPr>
            <p:spPr>
              <a:xfrm>
                <a:off x="127977" y="72174"/>
                <a:ext cx="119966" cy="77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02" y="0"/>
                    </a:moveTo>
                    <a:lnTo>
                      <a:pt x="0" y="0"/>
                    </a:lnTo>
                    <a:lnTo>
                      <a:pt x="1372" y="196"/>
                    </a:lnTo>
                    <a:lnTo>
                      <a:pt x="2646" y="783"/>
                    </a:lnTo>
                    <a:lnTo>
                      <a:pt x="6970" y="10798"/>
                    </a:lnTo>
                    <a:lnTo>
                      <a:pt x="6841" y="12978"/>
                    </a:lnTo>
                    <a:lnTo>
                      <a:pt x="1372" y="21404"/>
                    </a:lnTo>
                    <a:lnTo>
                      <a:pt x="0" y="21600"/>
                    </a:lnTo>
                    <a:lnTo>
                      <a:pt x="20314" y="21600"/>
                    </a:lnTo>
                    <a:lnTo>
                      <a:pt x="20705" y="19986"/>
                    </a:lnTo>
                    <a:lnTo>
                      <a:pt x="21202" y="17015"/>
                    </a:lnTo>
                    <a:lnTo>
                      <a:pt x="21500" y="13952"/>
                    </a:lnTo>
                    <a:lnTo>
                      <a:pt x="21600" y="10798"/>
                    </a:lnTo>
                    <a:lnTo>
                      <a:pt x="21500" y="7649"/>
                    </a:lnTo>
                    <a:lnTo>
                      <a:pt x="21202" y="4599"/>
                    </a:lnTo>
                    <a:lnTo>
                      <a:pt x="20705" y="1649"/>
                    </a:lnTo>
                    <a:lnTo>
                      <a:pt x="20302" y="0"/>
                    </a:lnTo>
                    <a:close/>
                  </a:path>
                </a:pathLst>
              </a:custGeom>
              <a:solidFill>
                <a:srgbClr val="2B9CD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442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Full Width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30000" y="622800"/>
            <a:ext cx="7189998" cy="4708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cap="all" baseline="0">
                <a:solidFill>
                  <a:schemeClr val="tx2"/>
                </a:solidFill>
                <a:latin typeface="+mj-lt"/>
                <a:ea typeface="+mn-ea"/>
                <a:cs typeface="+mn-cs"/>
                <a:sym typeface="+mn-lt"/>
              </a:rPr>
              <a:t>AGENDA</a:t>
            </a:r>
          </a:p>
        </p:txBody>
      </p:sp>
      <p:cxnSp>
        <p:nvCxnSpPr>
          <p:cNvPr id="9" name="Straight Connector 8"/>
          <p:cNvCxnSpPr/>
          <p:nvPr userDrawn="1"/>
        </p:nvCxnSpPr>
        <p:spPr bwMode="white">
          <a:xfrm>
            <a:off x="618898" y="1206000"/>
            <a:ext cx="11576304" cy="0"/>
          </a:xfrm>
          <a:prstGeom prst="line">
            <a:avLst/>
          </a:prstGeom>
          <a:ln w="9525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 userDrawn="1"/>
        </p:nvGrpSpPr>
        <p:grpSpPr>
          <a:xfrm>
            <a:off x="11055648" y="6126649"/>
            <a:ext cx="507702" cy="507702"/>
            <a:chOff x="10923015" y="5651661"/>
            <a:chExt cx="1015404" cy="1015404"/>
          </a:xfrm>
        </p:grpSpPr>
        <p:sp>
          <p:nvSpPr>
            <p:cNvPr id="8" name="object 10"/>
            <p:cNvSpPr/>
            <p:nvPr userDrawn="1"/>
          </p:nvSpPr>
          <p:spPr>
            <a:xfrm>
              <a:off x="10923015" y="5651661"/>
              <a:ext cx="1015404" cy="1015404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0" name="object 11"/>
            <p:cNvSpPr/>
            <p:nvPr userDrawn="1"/>
          </p:nvSpPr>
          <p:spPr>
            <a:xfrm>
              <a:off x="11050739" y="6504864"/>
              <a:ext cx="759944" cy="1"/>
            </a:xfrm>
            <a:prstGeom prst="line">
              <a:avLst/>
            </a:prstGeom>
            <a:ln w="68922">
              <a:solidFill>
                <a:srgbClr val="2B9CDA"/>
              </a:solidFill>
            </a:ln>
          </p:spPr>
          <p:txBody>
            <a:bodyPr lIns="45719" rIns="45719"/>
            <a:lstStyle/>
            <a:p>
              <a:endParaRPr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1" name="object 12"/>
            <p:cNvSpPr/>
            <p:nvPr userDrawn="1"/>
          </p:nvSpPr>
          <p:spPr>
            <a:xfrm>
              <a:off x="11050739" y="5813859"/>
              <a:ext cx="759944" cy="1"/>
            </a:xfrm>
            <a:prstGeom prst="line">
              <a:avLst/>
            </a:prstGeom>
            <a:ln w="68922">
              <a:solidFill>
                <a:srgbClr val="2B9CDA"/>
              </a:solidFill>
            </a:ln>
          </p:spPr>
          <p:txBody>
            <a:bodyPr lIns="45719" rIns="45719"/>
            <a:lstStyle/>
            <a:p>
              <a:endParaRPr>
                <a:latin typeface="+mn-lt"/>
                <a:ea typeface="+mn-ea"/>
                <a:cs typeface="+mn-cs"/>
                <a:sym typeface="+mn-lt"/>
              </a:endParaRPr>
            </a:p>
          </p:txBody>
        </p:sp>
        <p:grpSp>
          <p:nvGrpSpPr>
            <p:cNvPr id="12" name="object 13"/>
            <p:cNvGrpSpPr/>
            <p:nvPr userDrawn="1"/>
          </p:nvGrpSpPr>
          <p:grpSpPr>
            <a:xfrm>
              <a:off x="11299682" y="5972233"/>
              <a:ext cx="242811" cy="374257"/>
              <a:chOff x="0" y="0"/>
              <a:chExt cx="242810" cy="374256"/>
            </a:xfrm>
          </p:grpSpPr>
          <p:sp>
            <p:nvSpPr>
              <p:cNvPr id="19" name="Shape"/>
              <p:cNvSpPr/>
              <p:nvPr/>
            </p:nvSpPr>
            <p:spPr>
              <a:xfrm>
                <a:off x="0" y="250939"/>
                <a:ext cx="232898" cy="1233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27" y="0"/>
                    </a:moveTo>
                    <a:lnTo>
                      <a:pt x="0" y="0"/>
                    </a:lnTo>
                    <a:lnTo>
                      <a:pt x="53" y="2149"/>
                    </a:lnTo>
                    <a:lnTo>
                      <a:pt x="1313" y="10161"/>
                    </a:lnTo>
                    <a:lnTo>
                      <a:pt x="4114" y="16744"/>
                    </a:lnTo>
                    <a:lnTo>
                      <a:pt x="7964" y="20699"/>
                    </a:lnTo>
                    <a:lnTo>
                      <a:pt x="11238" y="21600"/>
                    </a:lnTo>
                    <a:lnTo>
                      <a:pt x="12361" y="21500"/>
                    </a:lnTo>
                    <a:lnTo>
                      <a:pt x="16571" y="19119"/>
                    </a:lnTo>
                    <a:lnTo>
                      <a:pt x="19967" y="13722"/>
                    </a:lnTo>
                    <a:lnTo>
                      <a:pt x="21600" y="8540"/>
                    </a:lnTo>
                    <a:lnTo>
                      <a:pt x="10620" y="8540"/>
                    </a:lnTo>
                    <a:lnTo>
                      <a:pt x="10046" y="8317"/>
                    </a:lnTo>
                    <a:lnTo>
                      <a:pt x="7180" y="3306"/>
                    </a:lnTo>
                    <a:lnTo>
                      <a:pt x="6949" y="2300"/>
                    </a:lnTo>
                    <a:lnTo>
                      <a:pt x="6939" y="2233"/>
                    </a:lnTo>
                    <a:lnTo>
                      <a:pt x="6830" y="1203"/>
                    </a:lnTo>
                    <a:lnTo>
                      <a:pt x="6827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20" name="Shape"/>
              <p:cNvSpPr/>
              <p:nvPr/>
            </p:nvSpPr>
            <p:spPr>
              <a:xfrm>
                <a:off x="27011" y="0"/>
                <a:ext cx="215800" cy="2996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81" y="0"/>
                    </a:moveTo>
                    <a:lnTo>
                      <a:pt x="0" y="0"/>
                    </a:lnTo>
                    <a:lnTo>
                      <a:pt x="0" y="5375"/>
                    </a:lnTo>
                    <a:lnTo>
                      <a:pt x="9472" y="5375"/>
                    </a:lnTo>
                    <a:lnTo>
                      <a:pt x="3797" y="14601"/>
                    </a:lnTo>
                    <a:lnTo>
                      <a:pt x="10087" y="14601"/>
                    </a:lnTo>
                    <a:lnTo>
                      <a:pt x="10714" y="14694"/>
                    </a:lnTo>
                    <a:lnTo>
                      <a:pt x="14105" y="17169"/>
                    </a:lnTo>
                    <a:lnTo>
                      <a:pt x="14232" y="17621"/>
                    </a:lnTo>
                    <a:lnTo>
                      <a:pt x="14232" y="18581"/>
                    </a:lnTo>
                    <a:lnTo>
                      <a:pt x="11892" y="21142"/>
                    </a:lnTo>
                    <a:lnTo>
                      <a:pt x="10091" y="21600"/>
                    </a:lnTo>
                    <a:lnTo>
                      <a:pt x="20608" y="21600"/>
                    </a:lnTo>
                    <a:lnTo>
                      <a:pt x="21600" y="18121"/>
                    </a:lnTo>
                    <a:lnTo>
                      <a:pt x="21541" y="17237"/>
                    </a:lnTo>
                    <a:lnTo>
                      <a:pt x="20144" y="13947"/>
                    </a:lnTo>
                    <a:lnTo>
                      <a:pt x="17489" y="11484"/>
                    </a:lnTo>
                    <a:lnTo>
                      <a:pt x="14568" y="10094"/>
                    </a:lnTo>
                    <a:lnTo>
                      <a:pt x="20781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  <p:grpSp>
          <p:nvGrpSpPr>
            <p:cNvPr id="13" name="object 14"/>
            <p:cNvGrpSpPr/>
            <p:nvPr userDrawn="1"/>
          </p:nvGrpSpPr>
          <p:grpSpPr>
            <a:xfrm>
              <a:off x="11567132" y="5972233"/>
              <a:ext cx="242811" cy="374257"/>
              <a:chOff x="0" y="0"/>
              <a:chExt cx="242810" cy="374256"/>
            </a:xfrm>
          </p:grpSpPr>
          <p:sp>
            <p:nvSpPr>
              <p:cNvPr id="17" name="Shape"/>
              <p:cNvSpPr/>
              <p:nvPr/>
            </p:nvSpPr>
            <p:spPr>
              <a:xfrm>
                <a:off x="0" y="250939"/>
                <a:ext cx="232898" cy="1233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27" y="0"/>
                    </a:moveTo>
                    <a:lnTo>
                      <a:pt x="0" y="0"/>
                    </a:lnTo>
                    <a:lnTo>
                      <a:pt x="53" y="2149"/>
                    </a:lnTo>
                    <a:lnTo>
                      <a:pt x="1313" y="10161"/>
                    </a:lnTo>
                    <a:lnTo>
                      <a:pt x="4114" y="16744"/>
                    </a:lnTo>
                    <a:lnTo>
                      <a:pt x="7964" y="20699"/>
                    </a:lnTo>
                    <a:lnTo>
                      <a:pt x="11238" y="21600"/>
                    </a:lnTo>
                    <a:lnTo>
                      <a:pt x="12361" y="21500"/>
                    </a:lnTo>
                    <a:lnTo>
                      <a:pt x="16571" y="19119"/>
                    </a:lnTo>
                    <a:lnTo>
                      <a:pt x="19967" y="13722"/>
                    </a:lnTo>
                    <a:lnTo>
                      <a:pt x="21600" y="8540"/>
                    </a:lnTo>
                    <a:lnTo>
                      <a:pt x="10620" y="8540"/>
                    </a:lnTo>
                    <a:lnTo>
                      <a:pt x="10046" y="8317"/>
                    </a:lnTo>
                    <a:lnTo>
                      <a:pt x="6949" y="2300"/>
                    </a:lnTo>
                    <a:lnTo>
                      <a:pt x="6830" y="1203"/>
                    </a:lnTo>
                    <a:lnTo>
                      <a:pt x="6827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8" name="Shape"/>
              <p:cNvSpPr/>
              <p:nvPr/>
            </p:nvSpPr>
            <p:spPr>
              <a:xfrm>
                <a:off x="27011" y="0"/>
                <a:ext cx="215800" cy="2996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81" y="0"/>
                    </a:moveTo>
                    <a:lnTo>
                      <a:pt x="0" y="0"/>
                    </a:lnTo>
                    <a:lnTo>
                      <a:pt x="0" y="5375"/>
                    </a:lnTo>
                    <a:lnTo>
                      <a:pt x="9472" y="5375"/>
                    </a:lnTo>
                    <a:lnTo>
                      <a:pt x="3797" y="14601"/>
                    </a:lnTo>
                    <a:lnTo>
                      <a:pt x="10086" y="14601"/>
                    </a:lnTo>
                    <a:lnTo>
                      <a:pt x="10714" y="14694"/>
                    </a:lnTo>
                    <a:lnTo>
                      <a:pt x="14105" y="17169"/>
                    </a:lnTo>
                    <a:lnTo>
                      <a:pt x="14232" y="17621"/>
                    </a:lnTo>
                    <a:lnTo>
                      <a:pt x="14232" y="18581"/>
                    </a:lnTo>
                    <a:lnTo>
                      <a:pt x="11892" y="21142"/>
                    </a:lnTo>
                    <a:lnTo>
                      <a:pt x="10091" y="21600"/>
                    </a:lnTo>
                    <a:lnTo>
                      <a:pt x="20608" y="21600"/>
                    </a:lnTo>
                    <a:lnTo>
                      <a:pt x="21600" y="18121"/>
                    </a:lnTo>
                    <a:lnTo>
                      <a:pt x="21541" y="17237"/>
                    </a:lnTo>
                    <a:lnTo>
                      <a:pt x="20144" y="13947"/>
                    </a:lnTo>
                    <a:lnTo>
                      <a:pt x="17489" y="11484"/>
                    </a:lnTo>
                    <a:lnTo>
                      <a:pt x="14567" y="10094"/>
                    </a:lnTo>
                    <a:lnTo>
                      <a:pt x="20781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  <p:grpSp>
          <p:nvGrpSpPr>
            <p:cNvPr id="14" name="object 15"/>
            <p:cNvGrpSpPr/>
            <p:nvPr userDrawn="1"/>
          </p:nvGrpSpPr>
          <p:grpSpPr>
            <a:xfrm>
              <a:off x="11051486" y="5974871"/>
              <a:ext cx="247944" cy="368986"/>
              <a:chOff x="0" y="0"/>
              <a:chExt cx="247942" cy="368985"/>
            </a:xfrm>
          </p:grpSpPr>
          <p:sp>
            <p:nvSpPr>
              <p:cNvPr id="15" name="Shape"/>
              <p:cNvSpPr/>
              <p:nvPr/>
            </p:nvSpPr>
            <p:spPr>
              <a:xfrm>
                <a:off x="0" y="0"/>
                <a:ext cx="240802" cy="3689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94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6603" y="21600"/>
                    </a:lnTo>
                    <a:lnTo>
                      <a:pt x="6603" y="12982"/>
                    </a:lnTo>
                    <a:lnTo>
                      <a:pt x="12294" y="12982"/>
                    </a:lnTo>
                    <a:lnTo>
                      <a:pt x="16153" y="12479"/>
                    </a:lnTo>
                    <a:lnTo>
                      <a:pt x="19304" y="11094"/>
                    </a:lnTo>
                    <a:lnTo>
                      <a:pt x="21448" y="9023"/>
                    </a:lnTo>
                    <a:lnTo>
                      <a:pt x="21600" y="8758"/>
                    </a:lnTo>
                    <a:lnTo>
                      <a:pt x="6603" y="8758"/>
                    </a:lnTo>
                    <a:lnTo>
                      <a:pt x="6603" y="4225"/>
                    </a:lnTo>
                    <a:lnTo>
                      <a:pt x="21594" y="4225"/>
                    </a:lnTo>
                    <a:lnTo>
                      <a:pt x="21448" y="3973"/>
                    </a:lnTo>
                    <a:lnTo>
                      <a:pt x="19304" y="1917"/>
                    </a:lnTo>
                    <a:lnTo>
                      <a:pt x="16153" y="517"/>
                    </a:lnTo>
                    <a:lnTo>
                      <a:pt x="13307" y="32"/>
                    </a:lnTo>
                    <a:lnTo>
                      <a:pt x="12294" y="0"/>
                    </a:lnTo>
                    <a:close/>
                  </a:path>
                </a:pathLst>
              </a:custGeom>
              <a:solidFill>
                <a:srgbClr val="2B9CD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6" name="Shape"/>
              <p:cNvSpPr/>
              <p:nvPr/>
            </p:nvSpPr>
            <p:spPr>
              <a:xfrm>
                <a:off x="127977" y="72174"/>
                <a:ext cx="119966" cy="77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02" y="0"/>
                    </a:moveTo>
                    <a:lnTo>
                      <a:pt x="0" y="0"/>
                    </a:lnTo>
                    <a:lnTo>
                      <a:pt x="1372" y="196"/>
                    </a:lnTo>
                    <a:lnTo>
                      <a:pt x="2646" y="783"/>
                    </a:lnTo>
                    <a:lnTo>
                      <a:pt x="6970" y="10798"/>
                    </a:lnTo>
                    <a:lnTo>
                      <a:pt x="6841" y="12978"/>
                    </a:lnTo>
                    <a:lnTo>
                      <a:pt x="1372" y="21404"/>
                    </a:lnTo>
                    <a:lnTo>
                      <a:pt x="0" y="21600"/>
                    </a:lnTo>
                    <a:lnTo>
                      <a:pt x="20314" y="21600"/>
                    </a:lnTo>
                    <a:lnTo>
                      <a:pt x="20705" y="19986"/>
                    </a:lnTo>
                    <a:lnTo>
                      <a:pt x="21202" y="17015"/>
                    </a:lnTo>
                    <a:lnTo>
                      <a:pt x="21500" y="13952"/>
                    </a:lnTo>
                    <a:lnTo>
                      <a:pt x="21600" y="10798"/>
                    </a:lnTo>
                    <a:lnTo>
                      <a:pt x="21500" y="7649"/>
                    </a:lnTo>
                    <a:lnTo>
                      <a:pt x="21202" y="4599"/>
                    </a:lnTo>
                    <a:lnTo>
                      <a:pt x="20705" y="1649"/>
                    </a:lnTo>
                    <a:lnTo>
                      <a:pt x="20302" y="0"/>
                    </a:lnTo>
                    <a:close/>
                  </a:path>
                </a:pathLst>
              </a:custGeom>
              <a:solidFill>
                <a:srgbClr val="2B9CD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49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wo-Third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0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ltGray">
          <a:xfrm>
            <a:off x="4080763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9" name="Copyright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1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29999" y="3262145"/>
            <a:ext cx="1494891" cy="3323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cap="all" baseline="0">
                <a:solidFill>
                  <a:schemeClr val="bg1"/>
                </a:solidFill>
                <a:latin typeface="+mj-lt"/>
                <a:ea typeface="+mn-ea"/>
                <a:cs typeface="+mn-cs"/>
                <a:sym typeface="+mn-lt"/>
              </a:rPr>
              <a:t>AGENDA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1055648" y="6126649"/>
            <a:ext cx="507702" cy="507702"/>
            <a:chOff x="10923015" y="5651661"/>
            <a:chExt cx="1015404" cy="1015404"/>
          </a:xfrm>
        </p:grpSpPr>
        <p:sp>
          <p:nvSpPr>
            <p:cNvPr id="12" name="object 10"/>
            <p:cNvSpPr/>
            <p:nvPr userDrawn="1"/>
          </p:nvSpPr>
          <p:spPr>
            <a:xfrm>
              <a:off x="10923015" y="5651661"/>
              <a:ext cx="1015404" cy="1015404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3" name="object 11"/>
            <p:cNvSpPr/>
            <p:nvPr userDrawn="1"/>
          </p:nvSpPr>
          <p:spPr>
            <a:xfrm>
              <a:off x="11050739" y="6504864"/>
              <a:ext cx="759944" cy="1"/>
            </a:xfrm>
            <a:prstGeom prst="line">
              <a:avLst/>
            </a:prstGeom>
            <a:ln w="68922">
              <a:solidFill>
                <a:srgbClr val="2B9CDA"/>
              </a:solidFill>
            </a:ln>
          </p:spPr>
          <p:txBody>
            <a:bodyPr lIns="45719" rIns="45719"/>
            <a:lstStyle/>
            <a:p>
              <a:endParaRPr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4" name="object 12"/>
            <p:cNvSpPr/>
            <p:nvPr userDrawn="1"/>
          </p:nvSpPr>
          <p:spPr>
            <a:xfrm>
              <a:off x="11050739" y="5813859"/>
              <a:ext cx="759944" cy="1"/>
            </a:xfrm>
            <a:prstGeom prst="line">
              <a:avLst/>
            </a:prstGeom>
            <a:ln w="68922">
              <a:solidFill>
                <a:srgbClr val="2B9CDA"/>
              </a:solidFill>
            </a:ln>
          </p:spPr>
          <p:txBody>
            <a:bodyPr lIns="45719" rIns="45719"/>
            <a:lstStyle/>
            <a:p>
              <a:endParaRPr>
                <a:latin typeface="+mn-lt"/>
                <a:ea typeface="+mn-ea"/>
                <a:cs typeface="+mn-cs"/>
                <a:sym typeface="+mn-lt"/>
              </a:endParaRPr>
            </a:p>
          </p:txBody>
        </p:sp>
        <p:grpSp>
          <p:nvGrpSpPr>
            <p:cNvPr id="15" name="object 13"/>
            <p:cNvGrpSpPr/>
            <p:nvPr userDrawn="1"/>
          </p:nvGrpSpPr>
          <p:grpSpPr>
            <a:xfrm>
              <a:off x="11299682" y="5972233"/>
              <a:ext cx="242811" cy="374257"/>
              <a:chOff x="0" y="0"/>
              <a:chExt cx="242810" cy="374256"/>
            </a:xfrm>
          </p:grpSpPr>
          <p:sp>
            <p:nvSpPr>
              <p:cNvPr id="22" name="Shape"/>
              <p:cNvSpPr/>
              <p:nvPr/>
            </p:nvSpPr>
            <p:spPr>
              <a:xfrm>
                <a:off x="0" y="250939"/>
                <a:ext cx="232898" cy="1233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27" y="0"/>
                    </a:moveTo>
                    <a:lnTo>
                      <a:pt x="0" y="0"/>
                    </a:lnTo>
                    <a:lnTo>
                      <a:pt x="53" y="2149"/>
                    </a:lnTo>
                    <a:lnTo>
                      <a:pt x="1313" y="10161"/>
                    </a:lnTo>
                    <a:lnTo>
                      <a:pt x="4114" y="16744"/>
                    </a:lnTo>
                    <a:lnTo>
                      <a:pt x="7964" y="20699"/>
                    </a:lnTo>
                    <a:lnTo>
                      <a:pt x="11238" y="21600"/>
                    </a:lnTo>
                    <a:lnTo>
                      <a:pt x="12361" y="21500"/>
                    </a:lnTo>
                    <a:lnTo>
                      <a:pt x="16571" y="19119"/>
                    </a:lnTo>
                    <a:lnTo>
                      <a:pt x="19967" y="13722"/>
                    </a:lnTo>
                    <a:lnTo>
                      <a:pt x="21600" y="8540"/>
                    </a:lnTo>
                    <a:lnTo>
                      <a:pt x="10620" y="8540"/>
                    </a:lnTo>
                    <a:lnTo>
                      <a:pt x="10046" y="8317"/>
                    </a:lnTo>
                    <a:lnTo>
                      <a:pt x="7180" y="3306"/>
                    </a:lnTo>
                    <a:lnTo>
                      <a:pt x="6949" y="2300"/>
                    </a:lnTo>
                    <a:lnTo>
                      <a:pt x="6939" y="2233"/>
                    </a:lnTo>
                    <a:lnTo>
                      <a:pt x="6830" y="1203"/>
                    </a:lnTo>
                    <a:lnTo>
                      <a:pt x="6827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24" name="Shape"/>
              <p:cNvSpPr/>
              <p:nvPr/>
            </p:nvSpPr>
            <p:spPr>
              <a:xfrm>
                <a:off x="27011" y="0"/>
                <a:ext cx="215800" cy="2996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81" y="0"/>
                    </a:moveTo>
                    <a:lnTo>
                      <a:pt x="0" y="0"/>
                    </a:lnTo>
                    <a:lnTo>
                      <a:pt x="0" y="5375"/>
                    </a:lnTo>
                    <a:lnTo>
                      <a:pt x="9472" y="5375"/>
                    </a:lnTo>
                    <a:lnTo>
                      <a:pt x="3797" y="14601"/>
                    </a:lnTo>
                    <a:lnTo>
                      <a:pt x="10087" y="14601"/>
                    </a:lnTo>
                    <a:lnTo>
                      <a:pt x="10714" y="14694"/>
                    </a:lnTo>
                    <a:lnTo>
                      <a:pt x="14105" y="17169"/>
                    </a:lnTo>
                    <a:lnTo>
                      <a:pt x="14232" y="17621"/>
                    </a:lnTo>
                    <a:lnTo>
                      <a:pt x="14232" y="18581"/>
                    </a:lnTo>
                    <a:lnTo>
                      <a:pt x="11892" y="21142"/>
                    </a:lnTo>
                    <a:lnTo>
                      <a:pt x="10091" y="21600"/>
                    </a:lnTo>
                    <a:lnTo>
                      <a:pt x="20608" y="21600"/>
                    </a:lnTo>
                    <a:lnTo>
                      <a:pt x="21600" y="18121"/>
                    </a:lnTo>
                    <a:lnTo>
                      <a:pt x="21541" y="17237"/>
                    </a:lnTo>
                    <a:lnTo>
                      <a:pt x="20144" y="13947"/>
                    </a:lnTo>
                    <a:lnTo>
                      <a:pt x="17489" y="11484"/>
                    </a:lnTo>
                    <a:lnTo>
                      <a:pt x="14568" y="10094"/>
                    </a:lnTo>
                    <a:lnTo>
                      <a:pt x="20781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  <p:grpSp>
          <p:nvGrpSpPr>
            <p:cNvPr id="16" name="object 14"/>
            <p:cNvGrpSpPr/>
            <p:nvPr userDrawn="1"/>
          </p:nvGrpSpPr>
          <p:grpSpPr>
            <a:xfrm>
              <a:off x="11567132" y="5972233"/>
              <a:ext cx="242811" cy="374257"/>
              <a:chOff x="0" y="0"/>
              <a:chExt cx="242810" cy="374256"/>
            </a:xfrm>
          </p:grpSpPr>
          <p:sp>
            <p:nvSpPr>
              <p:cNvPr id="20" name="Shape"/>
              <p:cNvSpPr/>
              <p:nvPr/>
            </p:nvSpPr>
            <p:spPr>
              <a:xfrm>
                <a:off x="0" y="250939"/>
                <a:ext cx="232898" cy="1233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27" y="0"/>
                    </a:moveTo>
                    <a:lnTo>
                      <a:pt x="0" y="0"/>
                    </a:lnTo>
                    <a:lnTo>
                      <a:pt x="53" y="2149"/>
                    </a:lnTo>
                    <a:lnTo>
                      <a:pt x="1313" y="10161"/>
                    </a:lnTo>
                    <a:lnTo>
                      <a:pt x="4114" y="16744"/>
                    </a:lnTo>
                    <a:lnTo>
                      <a:pt x="7964" y="20699"/>
                    </a:lnTo>
                    <a:lnTo>
                      <a:pt x="11238" y="21600"/>
                    </a:lnTo>
                    <a:lnTo>
                      <a:pt x="12361" y="21500"/>
                    </a:lnTo>
                    <a:lnTo>
                      <a:pt x="16571" y="19119"/>
                    </a:lnTo>
                    <a:lnTo>
                      <a:pt x="19967" y="13722"/>
                    </a:lnTo>
                    <a:lnTo>
                      <a:pt x="21600" y="8540"/>
                    </a:lnTo>
                    <a:lnTo>
                      <a:pt x="10620" y="8540"/>
                    </a:lnTo>
                    <a:lnTo>
                      <a:pt x="10046" y="8317"/>
                    </a:lnTo>
                    <a:lnTo>
                      <a:pt x="6949" y="2300"/>
                    </a:lnTo>
                    <a:lnTo>
                      <a:pt x="6830" y="1203"/>
                    </a:lnTo>
                    <a:lnTo>
                      <a:pt x="6827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21" name="Shape"/>
              <p:cNvSpPr/>
              <p:nvPr/>
            </p:nvSpPr>
            <p:spPr>
              <a:xfrm>
                <a:off x="27011" y="0"/>
                <a:ext cx="215800" cy="2996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81" y="0"/>
                    </a:moveTo>
                    <a:lnTo>
                      <a:pt x="0" y="0"/>
                    </a:lnTo>
                    <a:lnTo>
                      <a:pt x="0" y="5375"/>
                    </a:lnTo>
                    <a:lnTo>
                      <a:pt x="9472" y="5375"/>
                    </a:lnTo>
                    <a:lnTo>
                      <a:pt x="3797" y="14601"/>
                    </a:lnTo>
                    <a:lnTo>
                      <a:pt x="10086" y="14601"/>
                    </a:lnTo>
                    <a:lnTo>
                      <a:pt x="10714" y="14694"/>
                    </a:lnTo>
                    <a:lnTo>
                      <a:pt x="14105" y="17169"/>
                    </a:lnTo>
                    <a:lnTo>
                      <a:pt x="14232" y="17621"/>
                    </a:lnTo>
                    <a:lnTo>
                      <a:pt x="14232" y="18581"/>
                    </a:lnTo>
                    <a:lnTo>
                      <a:pt x="11892" y="21142"/>
                    </a:lnTo>
                    <a:lnTo>
                      <a:pt x="10091" y="21600"/>
                    </a:lnTo>
                    <a:lnTo>
                      <a:pt x="20608" y="21600"/>
                    </a:lnTo>
                    <a:lnTo>
                      <a:pt x="21600" y="18121"/>
                    </a:lnTo>
                    <a:lnTo>
                      <a:pt x="21541" y="17237"/>
                    </a:lnTo>
                    <a:lnTo>
                      <a:pt x="20144" y="13947"/>
                    </a:lnTo>
                    <a:lnTo>
                      <a:pt x="17489" y="11484"/>
                    </a:lnTo>
                    <a:lnTo>
                      <a:pt x="14567" y="10094"/>
                    </a:lnTo>
                    <a:lnTo>
                      <a:pt x="20781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  <p:grpSp>
          <p:nvGrpSpPr>
            <p:cNvPr id="17" name="object 15"/>
            <p:cNvGrpSpPr/>
            <p:nvPr userDrawn="1"/>
          </p:nvGrpSpPr>
          <p:grpSpPr>
            <a:xfrm>
              <a:off x="11051486" y="5974871"/>
              <a:ext cx="247944" cy="368986"/>
              <a:chOff x="0" y="0"/>
              <a:chExt cx="247942" cy="368985"/>
            </a:xfrm>
          </p:grpSpPr>
          <p:sp>
            <p:nvSpPr>
              <p:cNvPr id="18" name="Shape"/>
              <p:cNvSpPr/>
              <p:nvPr/>
            </p:nvSpPr>
            <p:spPr>
              <a:xfrm>
                <a:off x="0" y="0"/>
                <a:ext cx="240802" cy="3689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94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6603" y="21600"/>
                    </a:lnTo>
                    <a:lnTo>
                      <a:pt x="6603" y="12982"/>
                    </a:lnTo>
                    <a:lnTo>
                      <a:pt x="12294" y="12982"/>
                    </a:lnTo>
                    <a:lnTo>
                      <a:pt x="16153" y="12479"/>
                    </a:lnTo>
                    <a:lnTo>
                      <a:pt x="19304" y="11094"/>
                    </a:lnTo>
                    <a:lnTo>
                      <a:pt x="21448" y="9023"/>
                    </a:lnTo>
                    <a:lnTo>
                      <a:pt x="21600" y="8758"/>
                    </a:lnTo>
                    <a:lnTo>
                      <a:pt x="6603" y="8758"/>
                    </a:lnTo>
                    <a:lnTo>
                      <a:pt x="6603" y="4225"/>
                    </a:lnTo>
                    <a:lnTo>
                      <a:pt x="21594" y="4225"/>
                    </a:lnTo>
                    <a:lnTo>
                      <a:pt x="21448" y="3973"/>
                    </a:lnTo>
                    <a:lnTo>
                      <a:pt x="19304" y="1917"/>
                    </a:lnTo>
                    <a:lnTo>
                      <a:pt x="16153" y="517"/>
                    </a:lnTo>
                    <a:lnTo>
                      <a:pt x="13307" y="32"/>
                    </a:lnTo>
                    <a:lnTo>
                      <a:pt x="12294" y="0"/>
                    </a:lnTo>
                    <a:close/>
                  </a:path>
                </a:pathLst>
              </a:custGeom>
              <a:solidFill>
                <a:srgbClr val="2B9CD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9" name="Shape"/>
              <p:cNvSpPr/>
              <p:nvPr/>
            </p:nvSpPr>
            <p:spPr>
              <a:xfrm>
                <a:off x="127977" y="72174"/>
                <a:ext cx="119966" cy="77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02" y="0"/>
                    </a:moveTo>
                    <a:lnTo>
                      <a:pt x="0" y="0"/>
                    </a:lnTo>
                    <a:lnTo>
                      <a:pt x="1372" y="196"/>
                    </a:lnTo>
                    <a:lnTo>
                      <a:pt x="2646" y="783"/>
                    </a:lnTo>
                    <a:lnTo>
                      <a:pt x="6970" y="10798"/>
                    </a:lnTo>
                    <a:lnTo>
                      <a:pt x="6841" y="12978"/>
                    </a:lnTo>
                    <a:lnTo>
                      <a:pt x="1372" y="21404"/>
                    </a:lnTo>
                    <a:lnTo>
                      <a:pt x="0" y="21600"/>
                    </a:lnTo>
                    <a:lnTo>
                      <a:pt x="20314" y="21600"/>
                    </a:lnTo>
                    <a:lnTo>
                      <a:pt x="20705" y="19986"/>
                    </a:lnTo>
                    <a:lnTo>
                      <a:pt x="21202" y="17015"/>
                    </a:lnTo>
                    <a:lnTo>
                      <a:pt x="21500" y="13952"/>
                    </a:lnTo>
                    <a:lnTo>
                      <a:pt x="21600" y="10798"/>
                    </a:lnTo>
                    <a:lnTo>
                      <a:pt x="21500" y="7649"/>
                    </a:lnTo>
                    <a:lnTo>
                      <a:pt x="21202" y="4599"/>
                    </a:lnTo>
                    <a:lnTo>
                      <a:pt x="20705" y="1649"/>
                    </a:lnTo>
                    <a:lnTo>
                      <a:pt x="20302" y="0"/>
                    </a:lnTo>
                    <a:close/>
                  </a:path>
                </a:pathLst>
              </a:custGeom>
              <a:solidFill>
                <a:srgbClr val="2B9CD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476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able of Content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30000" y="2820308"/>
            <a:ext cx="3458312" cy="127701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4000" cap="all" baseline="0">
                <a:solidFill>
                  <a:schemeClr val="tx1"/>
                </a:solidFill>
                <a:latin typeface="+mj-lt"/>
                <a:ea typeface="+mn-ea"/>
                <a:cs typeface="+mn-cs"/>
                <a:sym typeface="+mn-lt"/>
              </a:rPr>
              <a:t>TABLE OF CONTENTS</a:t>
            </a:r>
          </a:p>
        </p:txBody>
      </p:sp>
      <p:sp>
        <p:nvSpPr>
          <p:cNvPr id="24" name="Copyright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Copyright © 2019 by Boston Consulting Group. All rights reserved.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8" y="3586748"/>
            <a:ext cx="1365250" cy="338296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11055648" y="6126649"/>
            <a:ext cx="507702" cy="507702"/>
            <a:chOff x="10923015" y="5651661"/>
            <a:chExt cx="1015404" cy="1015404"/>
          </a:xfrm>
        </p:grpSpPr>
        <p:sp>
          <p:nvSpPr>
            <p:cNvPr id="11" name="object 10"/>
            <p:cNvSpPr/>
            <p:nvPr userDrawn="1"/>
          </p:nvSpPr>
          <p:spPr>
            <a:xfrm>
              <a:off x="10923015" y="5651661"/>
              <a:ext cx="1015404" cy="1015404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2" name="object 11"/>
            <p:cNvSpPr/>
            <p:nvPr userDrawn="1"/>
          </p:nvSpPr>
          <p:spPr>
            <a:xfrm>
              <a:off x="11050739" y="6504864"/>
              <a:ext cx="759944" cy="1"/>
            </a:xfrm>
            <a:prstGeom prst="line">
              <a:avLst/>
            </a:prstGeom>
            <a:ln w="68922">
              <a:solidFill>
                <a:srgbClr val="2B9CDA"/>
              </a:solidFill>
            </a:ln>
          </p:spPr>
          <p:txBody>
            <a:bodyPr lIns="45719" rIns="45719"/>
            <a:lstStyle/>
            <a:p>
              <a:endParaRPr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4" name="object 12"/>
            <p:cNvSpPr/>
            <p:nvPr userDrawn="1"/>
          </p:nvSpPr>
          <p:spPr>
            <a:xfrm>
              <a:off x="11050739" y="5813859"/>
              <a:ext cx="759944" cy="1"/>
            </a:xfrm>
            <a:prstGeom prst="line">
              <a:avLst/>
            </a:prstGeom>
            <a:ln w="68922">
              <a:solidFill>
                <a:srgbClr val="2B9CDA"/>
              </a:solidFill>
            </a:ln>
          </p:spPr>
          <p:txBody>
            <a:bodyPr lIns="45719" rIns="45719"/>
            <a:lstStyle/>
            <a:p>
              <a:endParaRPr>
                <a:latin typeface="+mn-lt"/>
                <a:ea typeface="+mn-ea"/>
                <a:cs typeface="+mn-cs"/>
                <a:sym typeface="+mn-lt"/>
              </a:endParaRPr>
            </a:p>
          </p:txBody>
        </p:sp>
        <p:grpSp>
          <p:nvGrpSpPr>
            <p:cNvPr id="15" name="object 13"/>
            <p:cNvGrpSpPr/>
            <p:nvPr userDrawn="1"/>
          </p:nvGrpSpPr>
          <p:grpSpPr>
            <a:xfrm>
              <a:off x="11299682" y="5972233"/>
              <a:ext cx="242811" cy="374257"/>
              <a:chOff x="0" y="0"/>
              <a:chExt cx="242810" cy="374256"/>
            </a:xfrm>
          </p:grpSpPr>
          <p:sp>
            <p:nvSpPr>
              <p:cNvPr id="26" name="Shape"/>
              <p:cNvSpPr/>
              <p:nvPr/>
            </p:nvSpPr>
            <p:spPr>
              <a:xfrm>
                <a:off x="0" y="250939"/>
                <a:ext cx="232898" cy="1233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27" y="0"/>
                    </a:moveTo>
                    <a:lnTo>
                      <a:pt x="0" y="0"/>
                    </a:lnTo>
                    <a:lnTo>
                      <a:pt x="53" y="2149"/>
                    </a:lnTo>
                    <a:lnTo>
                      <a:pt x="1313" y="10161"/>
                    </a:lnTo>
                    <a:lnTo>
                      <a:pt x="4114" y="16744"/>
                    </a:lnTo>
                    <a:lnTo>
                      <a:pt x="7964" y="20699"/>
                    </a:lnTo>
                    <a:lnTo>
                      <a:pt x="11238" y="21600"/>
                    </a:lnTo>
                    <a:lnTo>
                      <a:pt x="12361" y="21500"/>
                    </a:lnTo>
                    <a:lnTo>
                      <a:pt x="16571" y="19119"/>
                    </a:lnTo>
                    <a:lnTo>
                      <a:pt x="19967" y="13722"/>
                    </a:lnTo>
                    <a:lnTo>
                      <a:pt x="21600" y="8540"/>
                    </a:lnTo>
                    <a:lnTo>
                      <a:pt x="10620" y="8540"/>
                    </a:lnTo>
                    <a:lnTo>
                      <a:pt x="10046" y="8317"/>
                    </a:lnTo>
                    <a:lnTo>
                      <a:pt x="7180" y="3306"/>
                    </a:lnTo>
                    <a:lnTo>
                      <a:pt x="6949" y="2300"/>
                    </a:lnTo>
                    <a:lnTo>
                      <a:pt x="6939" y="2233"/>
                    </a:lnTo>
                    <a:lnTo>
                      <a:pt x="6830" y="1203"/>
                    </a:lnTo>
                    <a:lnTo>
                      <a:pt x="6827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27" name="Shape"/>
              <p:cNvSpPr/>
              <p:nvPr/>
            </p:nvSpPr>
            <p:spPr>
              <a:xfrm>
                <a:off x="27011" y="0"/>
                <a:ext cx="215800" cy="2996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81" y="0"/>
                    </a:moveTo>
                    <a:lnTo>
                      <a:pt x="0" y="0"/>
                    </a:lnTo>
                    <a:lnTo>
                      <a:pt x="0" y="5375"/>
                    </a:lnTo>
                    <a:lnTo>
                      <a:pt x="9472" y="5375"/>
                    </a:lnTo>
                    <a:lnTo>
                      <a:pt x="3797" y="14601"/>
                    </a:lnTo>
                    <a:lnTo>
                      <a:pt x="10087" y="14601"/>
                    </a:lnTo>
                    <a:lnTo>
                      <a:pt x="10714" y="14694"/>
                    </a:lnTo>
                    <a:lnTo>
                      <a:pt x="14105" y="17169"/>
                    </a:lnTo>
                    <a:lnTo>
                      <a:pt x="14232" y="17621"/>
                    </a:lnTo>
                    <a:lnTo>
                      <a:pt x="14232" y="18581"/>
                    </a:lnTo>
                    <a:lnTo>
                      <a:pt x="11892" y="21142"/>
                    </a:lnTo>
                    <a:lnTo>
                      <a:pt x="10091" y="21600"/>
                    </a:lnTo>
                    <a:lnTo>
                      <a:pt x="20608" y="21600"/>
                    </a:lnTo>
                    <a:lnTo>
                      <a:pt x="21600" y="18121"/>
                    </a:lnTo>
                    <a:lnTo>
                      <a:pt x="21541" y="17237"/>
                    </a:lnTo>
                    <a:lnTo>
                      <a:pt x="20144" y="13947"/>
                    </a:lnTo>
                    <a:lnTo>
                      <a:pt x="17489" y="11484"/>
                    </a:lnTo>
                    <a:lnTo>
                      <a:pt x="14568" y="10094"/>
                    </a:lnTo>
                    <a:lnTo>
                      <a:pt x="20781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  <p:grpSp>
          <p:nvGrpSpPr>
            <p:cNvPr id="16" name="object 14"/>
            <p:cNvGrpSpPr/>
            <p:nvPr userDrawn="1"/>
          </p:nvGrpSpPr>
          <p:grpSpPr>
            <a:xfrm>
              <a:off x="11567132" y="5972233"/>
              <a:ext cx="242811" cy="374257"/>
              <a:chOff x="0" y="0"/>
              <a:chExt cx="242810" cy="374256"/>
            </a:xfrm>
          </p:grpSpPr>
          <p:sp>
            <p:nvSpPr>
              <p:cNvPr id="23" name="Shape"/>
              <p:cNvSpPr/>
              <p:nvPr/>
            </p:nvSpPr>
            <p:spPr>
              <a:xfrm>
                <a:off x="0" y="250939"/>
                <a:ext cx="232898" cy="1233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27" y="0"/>
                    </a:moveTo>
                    <a:lnTo>
                      <a:pt x="0" y="0"/>
                    </a:lnTo>
                    <a:lnTo>
                      <a:pt x="53" y="2149"/>
                    </a:lnTo>
                    <a:lnTo>
                      <a:pt x="1313" y="10161"/>
                    </a:lnTo>
                    <a:lnTo>
                      <a:pt x="4114" y="16744"/>
                    </a:lnTo>
                    <a:lnTo>
                      <a:pt x="7964" y="20699"/>
                    </a:lnTo>
                    <a:lnTo>
                      <a:pt x="11238" y="21600"/>
                    </a:lnTo>
                    <a:lnTo>
                      <a:pt x="12361" y="21500"/>
                    </a:lnTo>
                    <a:lnTo>
                      <a:pt x="16571" y="19119"/>
                    </a:lnTo>
                    <a:lnTo>
                      <a:pt x="19967" y="13722"/>
                    </a:lnTo>
                    <a:lnTo>
                      <a:pt x="21600" y="8540"/>
                    </a:lnTo>
                    <a:lnTo>
                      <a:pt x="10620" y="8540"/>
                    </a:lnTo>
                    <a:lnTo>
                      <a:pt x="10046" y="8317"/>
                    </a:lnTo>
                    <a:lnTo>
                      <a:pt x="6949" y="2300"/>
                    </a:lnTo>
                    <a:lnTo>
                      <a:pt x="6830" y="1203"/>
                    </a:lnTo>
                    <a:lnTo>
                      <a:pt x="6827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25" name="Shape"/>
              <p:cNvSpPr/>
              <p:nvPr/>
            </p:nvSpPr>
            <p:spPr>
              <a:xfrm>
                <a:off x="27011" y="0"/>
                <a:ext cx="215800" cy="2996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81" y="0"/>
                    </a:moveTo>
                    <a:lnTo>
                      <a:pt x="0" y="0"/>
                    </a:lnTo>
                    <a:lnTo>
                      <a:pt x="0" y="5375"/>
                    </a:lnTo>
                    <a:lnTo>
                      <a:pt x="9472" y="5375"/>
                    </a:lnTo>
                    <a:lnTo>
                      <a:pt x="3797" y="14601"/>
                    </a:lnTo>
                    <a:lnTo>
                      <a:pt x="10086" y="14601"/>
                    </a:lnTo>
                    <a:lnTo>
                      <a:pt x="10714" y="14694"/>
                    </a:lnTo>
                    <a:lnTo>
                      <a:pt x="14105" y="17169"/>
                    </a:lnTo>
                    <a:lnTo>
                      <a:pt x="14232" y="17621"/>
                    </a:lnTo>
                    <a:lnTo>
                      <a:pt x="14232" y="18581"/>
                    </a:lnTo>
                    <a:lnTo>
                      <a:pt x="11892" y="21142"/>
                    </a:lnTo>
                    <a:lnTo>
                      <a:pt x="10091" y="21600"/>
                    </a:lnTo>
                    <a:lnTo>
                      <a:pt x="20608" y="21600"/>
                    </a:lnTo>
                    <a:lnTo>
                      <a:pt x="21600" y="18121"/>
                    </a:lnTo>
                    <a:lnTo>
                      <a:pt x="21541" y="17237"/>
                    </a:lnTo>
                    <a:lnTo>
                      <a:pt x="20144" y="13947"/>
                    </a:lnTo>
                    <a:lnTo>
                      <a:pt x="17489" y="11484"/>
                    </a:lnTo>
                    <a:lnTo>
                      <a:pt x="14567" y="10094"/>
                    </a:lnTo>
                    <a:lnTo>
                      <a:pt x="20781" y="0"/>
                    </a:lnTo>
                    <a:close/>
                  </a:path>
                </a:pathLst>
              </a:custGeom>
              <a:solidFill>
                <a:srgbClr val="D91F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  <p:grpSp>
          <p:nvGrpSpPr>
            <p:cNvPr id="18" name="object 15"/>
            <p:cNvGrpSpPr/>
            <p:nvPr userDrawn="1"/>
          </p:nvGrpSpPr>
          <p:grpSpPr>
            <a:xfrm>
              <a:off x="11051486" y="5974871"/>
              <a:ext cx="247944" cy="368986"/>
              <a:chOff x="0" y="0"/>
              <a:chExt cx="247942" cy="368985"/>
            </a:xfrm>
          </p:grpSpPr>
          <p:sp>
            <p:nvSpPr>
              <p:cNvPr id="21" name="Shape"/>
              <p:cNvSpPr/>
              <p:nvPr/>
            </p:nvSpPr>
            <p:spPr>
              <a:xfrm>
                <a:off x="0" y="0"/>
                <a:ext cx="240802" cy="3689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94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6603" y="21600"/>
                    </a:lnTo>
                    <a:lnTo>
                      <a:pt x="6603" y="12982"/>
                    </a:lnTo>
                    <a:lnTo>
                      <a:pt x="12294" y="12982"/>
                    </a:lnTo>
                    <a:lnTo>
                      <a:pt x="16153" y="12479"/>
                    </a:lnTo>
                    <a:lnTo>
                      <a:pt x="19304" y="11094"/>
                    </a:lnTo>
                    <a:lnTo>
                      <a:pt x="21448" y="9023"/>
                    </a:lnTo>
                    <a:lnTo>
                      <a:pt x="21600" y="8758"/>
                    </a:lnTo>
                    <a:lnTo>
                      <a:pt x="6603" y="8758"/>
                    </a:lnTo>
                    <a:lnTo>
                      <a:pt x="6603" y="4225"/>
                    </a:lnTo>
                    <a:lnTo>
                      <a:pt x="21594" y="4225"/>
                    </a:lnTo>
                    <a:lnTo>
                      <a:pt x="21448" y="3973"/>
                    </a:lnTo>
                    <a:lnTo>
                      <a:pt x="19304" y="1917"/>
                    </a:lnTo>
                    <a:lnTo>
                      <a:pt x="16153" y="517"/>
                    </a:lnTo>
                    <a:lnTo>
                      <a:pt x="13307" y="32"/>
                    </a:lnTo>
                    <a:lnTo>
                      <a:pt x="12294" y="0"/>
                    </a:lnTo>
                    <a:close/>
                  </a:path>
                </a:pathLst>
              </a:custGeom>
              <a:solidFill>
                <a:srgbClr val="2B9CD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22" name="Shape"/>
              <p:cNvSpPr/>
              <p:nvPr/>
            </p:nvSpPr>
            <p:spPr>
              <a:xfrm>
                <a:off x="127977" y="72174"/>
                <a:ext cx="119966" cy="77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02" y="0"/>
                    </a:moveTo>
                    <a:lnTo>
                      <a:pt x="0" y="0"/>
                    </a:lnTo>
                    <a:lnTo>
                      <a:pt x="1372" y="196"/>
                    </a:lnTo>
                    <a:lnTo>
                      <a:pt x="2646" y="783"/>
                    </a:lnTo>
                    <a:lnTo>
                      <a:pt x="6970" y="10798"/>
                    </a:lnTo>
                    <a:lnTo>
                      <a:pt x="6841" y="12978"/>
                    </a:lnTo>
                    <a:lnTo>
                      <a:pt x="1372" y="21404"/>
                    </a:lnTo>
                    <a:lnTo>
                      <a:pt x="0" y="21600"/>
                    </a:lnTo>
                    <a:lnTo>
                      <a:pt x="20314" y="21600"/>
                    </a:lnTo>
                    <a:lnTo>
                      <a:pt x="20705" y="19986"/>
                    </a:lnTo>
                    <a:lnTo>
                      <a:pt x="21202" y="17015"/>
                    </a:lnTo>
                    <a:lnTo>
                      <a:pt x="21500" y="13952"/>
                    </a:lnTo>
                    <a:lnTo>
                      <a:pt x="21600" y="10798"/>
                    </a:lnTo>
                    <a:lnTo>
                      <a:pt x="21500" y="7649"/>
                    </a:lnTo>
                    <a:lnTo>
                      <a:pt x="21202" y="4599"/>
                    </a:lnTo>
                    <a:lnTo>
                      <a:pt x="20705" y="1649"/>
                    </a:lnTo>
                    <a:lnTo>
                      <a:pt x="20302" y="0"/>
                    </a:lnTo>
                    <a:close/>
                  </a:path>
                </a:pathLst>
              </a:custGeom>
              <a:solidFill>
                <a:srgbClr val="2B9CD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942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87BF-64F1-47EC-8E0D-0B36E400D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E6C4E-B4EC-4EEE-9275-9E5AAD18C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1400A-8513-4DFD-A383-63ED8927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8A58-2FA4-4975-8163-90B10C6A1BEA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D8687-7719-4898-8137-32E5726B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86980-018B-4DF1-BB95-9D3C3776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6CFE-2A04-4DEF-BFA8-1E638004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0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ine">
    <p:bg bwMode="black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5400" b="1" i="0" baseline="0" dirty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cxnSp>
        <p:nvCxnSpPr>
          <p:cNvPr id="148" name="Straight Connector 147"/>
          <p:cNvCxnSpPr/>
          <p:nvPr userDrawn="1"/>
        </p:nvCxnSpPr>
        <p:spPr bwMode="white">
          <a:xfrm>
            <a:off x="618898" y="3680016"/>
            <a:ext cx="11576304" cy="0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04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bg>
      <p:bgPr>
        <a:solidFill>
          <a:schemeClr val="lt1"/>
        </a:solidFill>
        <a:effectLst/>
      </p:bgPr>
    </p:bg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109"/>
          <p:cNvSpPr txBox="1">
            <a:spLocks noGrp="1"/>
          </p:cNvSpPr>
          <p:nvPr>
            <p:ph type="sldNum" idx="12"/>
          </p:nvPr>
        </p:nvSpPr>
        <p:spPr>
          <a:xfrm>
            <a:off x="10703310" y="6378652"/>
            <a:ext cx="119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1" name="Google Shape;1011;p109"/>
          <p:cNvSpPr txBox="1">
            <a:spLocks noGrp="1"/>
          </p:cNvSpPr>
          <p:nvPr>
            <p:ph type="body" idx="1"/>
          </p:nvPr>
        </p:nvSpPr>
        <p:spPr>
          <a:xfrm>
            <a:off x="838200" y="1652695"/>
            <a:ext cx="83169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 i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pic>
        <p:nvPicPr>
          <p:cNvPr id="1012" name="Google Shape;1012;p10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22793" y="431072"/>
            <a:ext cx="1050630" cy="670614"/>
          </a:xfrm>
          <a:prstGeom prst="rect">
            <a:avLst/>
          </a:prstGeom>
          <a:noFill/>
          <a:ln>
            <a:noFill/>
          </a:ln>
        </p:spPr>
      </p:pic>
      <p:sp>
        <p:nvSpPr>
          <p:cNvPr id="1013" name="Google Shape;1013;p109"/>
          <p:cNvSpPr txBox="1">
            <a:spLocks noGrp="1"/>
          </p:cNvSpPr>
          <p:nvPr>
            <p:ph type="title"/>
          </p:nvPr>
        </p:nvSpPr>
        <p:spPr>
          <a:xfrm>
            <a:off x="838201" y="910472"/>
            <a:ext cx="831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Open Sans"/>
              <a:buNone/>
              <a:defRPr sz="3100" b="1" i="0" u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8872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8275-54C1-4ED5-B41E-188FAC36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7E44A-FEEA-45D6-B55B-32462D460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A4AFB-3E1D-4F93-B3A6-74EB588E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8A58-2FA4-4975-8163-90B10C6A1BEA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929C9-BBCD-4FD6-B820-EFCC450FA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0E357-46ED-4DF7-9125-20FA40BBB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6CFE-2A04-4DEF-BFA8-1E638004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5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i="0" baseline="0" dirty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0" r="101" b="27"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17" name="Date Placeholder 1"/>
          <p:cNvSpPr>
            <a:spLocks noGrp="1"/>
          </p:cNvSpPr>
          <p:nvPr>
            <p:ph type="dt" sz="half" idx="3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6" name="Rectangle 25"/>
          <p:cNvSpPr/>
          <p:nvPr userDrawn="1"/>
        </p:nvSpPr>
        <p:spPr bwMode="white">
          <a:xfrm>
            <a:off x="0" y="0"/>
            <a:ext cx="40795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7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</p:spTree>
    <p:extLst>
      <p:ext uri="{BB962C8B-B14F-4D97-AF65-F5344CB8AC3E}">
        <p14:creationId xmlns:p14="http://schemas.microsoft.com/office/powerpoint/2010/main" val="352933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400" b="0" i="0" baseline="0" dirty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0" r="101" b="27"/>
          <a:stretch/>
        </p:blipFill>
        <p:spPr bwMode="ltGray">
          <a:xfrm flipV="1">
            <a:off x="7165606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0" y="0"/>
            <a:ext cx="71719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1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20190401 - Business IT Cluster Discussion v8.pptx</a:t>
            </a:r>
          </a:p>
        </p:txBody>
      </p:sp>
    </p:spTree>
    <p:extLst>
      <p:ext uri="{BB962C8B-B14F-4D97-AF65-F5344CB8AC3E}">
        <p14:creationId xmlns:p14="http://schemas.microsoft.com/office/powerpoint/2010/main" val="73021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5" imgW="270" imgH="270" progId="TCLayout.ActiveDocument.1">
                  <p:embed/>
                </p:oleObj>
              </mc:Choice>
              <mc:Fallback>
                <p:oleObj name="think-cell Slide" r:id="rId7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7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0" baseline="0" dirty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35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Level six</a:t>
            </a:r>
          </a:p>
          <a:p>
            <a:pPr lvl="6"/>
            <a:r>
              <a:rPr lang="en-US"/>
              <a:t>Level seven</a:t>
            </a:r>
          </a:p>
          <a:p>
            <a:pPr lvl="7"/>
            <a:r>
              <a:rPr lang="en-US"/>
              <a:t>Level eight</a:t>
            </a:r>
          </a:p>
          <a:p>
            <a:pPr lvl="8"/>
            <a:r>
              <a:rPr lang="en-US"/>
              <a:t>Level nine</a:t>
            </a:r>
          </a:p>
        </p:txBody>
      </p:sp>
    </p:spTree>
    <p:extLst>
      <p:ext uri="{BB962C8B-B14F-4D97-AF65-F5344CB8AC3E}">
        <p14:creationId xmlns:p14="http://schemas.microsoft.com/office/powerpoint/2010/main" val="152662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cap="all" baseline="0">
          <a:solidFill>
            <a:schemeClr val="tx1"/>
          </a:solidFill>
          <a:latin typeface="+mj-lt"/>
          <a:ea typeface="+mj-ea"/>
          <a:cs typeface="+mj-cs"/>
          <a:sym typeface="+mj-lt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+mn-lt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+mn-lt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+mn-lt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+mn-lt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+mn-lt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+mn-lt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+mn-lt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+mn-lt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11">
          <p15:clr>
            <a:srgbClr val="F26B43"/>
          </p15:clr>
        </p15:guide>
        <p15:guide id="2" pos="396">
          <p15:clr>
            <a:srgbClr val="F26B43"/>
          </p15:clr>
        </p15:guide>
        <p15:guide id="3" pos="7284">
          <p15:clr>
            <a:srgbClr val="F26B43"/>
          </p15:clr>
        </p15:guide>
        <p15:guide id="4" orient="horz" pos="388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07DD504-2E55-725C-A45D-0049D29E2E66}"/>
              </a:ext>
            </a:extLst>
          </p:cNvPr>
          <p:cNvGrpSpPr/>
          <p:nvPr/>
        </p:nvGrpSpPr>
        <p:grpSpPr>
          <a:xfrm>
            <a:off x="1558834" y="622800"/>
            <a:ext cx="10004515" cy="5743165"/>
            <a:chOff x="1431937" y="1262742"/>
            <a:chExt cx="9022080" cy="51032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504474-5084-6971-1944-5374EC0AF184}"/>
                </a:ext>
              </a:extLst>
            </p:cNvPr>
            <p:cNvSpPr/>
            <p:nvPr/>
          </p:nvSpPr>
          <p:spPr>
            <a:xfrm>
              <a:off x="1431937" y="1262742"/>
              <a:ext cx="2255520" cy="51032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4"/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762000" rtlCol="0" anchor="ctr"/>
            <a:lstStyle/>
            <a:p>
              <a:pPr algn="ctr" hangingPunct="0"/>
              <a:endParaRPr lang="en-US" sz="15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3F29F9-A37D-2CF8-6D6A-BF42E6DD74E4}"/>
                </a:ext>
              </a:extLst>
            </p:cNvPr>
            <p:cNvSpPr/>
            <p:nvPr/>
          </p:nvSpPr>
          <p:spPr>
            <a:xfrm>
              <a:off x="3687457" y="1262742"/>
              <a:ext cx="2255520" cy="51032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4"/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762000" rtlCol="0" anchor="ctr"/>
            <a:lstStyle/>
            <a:p>
              <a:pPr algn="ctr" hangingPunct="0"/>
              <a:endParaRPr lang="en-US" sz="15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62631-9226-C618-7FA4-607DD0F009EB}"/>
                </a:ext>
              </a:extLst>
            </p:cNvPr>
            <p:cNvSpPr/>
            <p:nvPr/>
          </p:nvSpPr>
          <p:spPr>
            <a:xfrm>
              <a:off x="5942977" y="1262742"/>
              <a:ext cx="2255520" cy="51032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4"/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762000" rtlCol="0" anchor="ctr"/>
            <a:lstStyle/>
            <a:p>
              <a:pPr algn="ctr" hangingPunct="0"/>
              <a:endParaRPr lang="en-US" sz="15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3D74E5F-6D12-000B-DD7C-A2DD4B2F49F1}"/>
                </a:ext>
              </a:extLst>
            </p:cNvPr>
            <p:cNvSpPr/>
            <p:nvPr/>
          </p:nvSpPr>
          <p:spPr>
            <a:xfrm>
              <a:off x="8198497" y="1262742"/>
              <a:ext cx="2255520" cy="51032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4"/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762000" rtlCol="0" anchor="ctr"/>
            <a:lstStyle/>
            <a:p>
              <a:pPr algn="ctr" hangingPunct="0"/>
              <a:endParaRPr lang="en-US" sz="15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22F1FD-7B5C-66AD-E24A-F52FCAD3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06" y="89049"/>
            <a:ext cx="10933350" cy="664797"/>
          </a:xfrm>
        </p:spPr>
        <p:txBody>
          <a:bodyPr/>
          <a:lstStyle/>
          <a:p>
            <a:r>
              <a:rPr lang="en-US" dirty="0"/>
              <a:t>Recs/</a:t>
            </a:r>
            <a:br>
              <a:rPr lang="en-US" dirty="0"/>
            </a:br>
            <a:r>
              <a:rPr lang="en-US" dirty="0"/>
              <a:t>CTA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8E71708-0214-C96C-A911-A20D1F3EF9F7}"/>
              </a:ext>
            </a:extLst>
          </p:cNvPr>
          <p:cNvSpPr txBox="1">
            <a:spLocks/>
          </p:cNvSpPr>
          <p:nvPr/>
        </p:nvSpPr>
        <p:spPr>
          <a:xfrm>
            <a:off x="2559810" y="5272262"/>
            <a:ext cx="5519473" cy="2852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 marL="284400" indent="-172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2pPr>
            <a:lvl3pPr marL="511200" indent="-165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+mn-lt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​"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kern="12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defRPr>
            </a:lvl9pPr>
          </a:lstStyle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972F0CF-6557-FEC5-1925-153354DD3C74}"/>
              </a:ext>
            </a:extLst>
          </p:cNvPr>
          <p:cNvSpPr txBox="1">
            <a:spLocks/>
          </p:cNvSpPr>
          <p:nvPr/>
        </p:nvSpPr>
        <p:spPr>
          <a:xfrm>
            <a:off x="1614816" y="727641"/>
            <a:ext cx="237371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sz="2000" dirty="0"/>
              <a:t>K-8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FE08DB-25F3-E179-D60D-934B852BB5BA}"/>
              </a:ext>
            </a:extLst>
          </p:cNvPr>
          <p:cNvSpPr txBox="1">
            <a:spLocks/>
          </p:cNvSpPr>
          <p:nvPr/>
        </p:nvSpPr>
        <p:spPr>
          <a:xfrm>
            <a:off x="4151306" y="727641"/>
            <a:ext cx="237371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sz="2000" dirty="0"/>
              <a:t>High school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DE183A2-DBB9-4264-B07C-A863EB52E39E}"/>
              </a:ext>
            </a:extLst>
          </p:cNvPr>
          <p:cNvSpPr txBox="1">
            <a:spLocks/>
          </p:cNvSpPr>
          <p:nvPr/>
        </p:nvSpPr>
        <p:spPr>
          <a:xfrm>
            <a:off x="6632529" y="727641"/>
            <a:ext cx="237371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sz="2000" dirty="0"/>
              <a:t>College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04FB099-E2B8-3066-4661-C0C8BFA61D25}"/>
              </a:ext>
            </a:extLst>
          </p:cNvPr>
          <p:cNvSpPr txBox="1">
            <a:spLocks/>
          </p:cNvSpPr>
          <p:nvPr/>
        </p:nvSpPr>
        <p:spPr>
          <a:xfrm>
            <a:off x="9189639" y="727641"/>
            <a:ext cx="237371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sz="2000" dirty="0"/>
              <a:t>Employment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CEB8052-A7E1-3EE3-0524-C480A314242C}"/>
              </a:ext>
            </a:extLst>
          </p:cNvPr>
          <p:cNvSpPr txBox="1">
            <a:spLocks/>
          </p:cNvSpPr>
          <p:nvPr/>
        </p:nvSpPr>
        <p:spPr>
          <a:xfrm>
            <a:off x="209006" y="1379280"/>
            <a:ext cx="1163745" cy="7805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 marL="284400" indent="-172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2pPr>
            <a:lvl3pPr marL="511200" indent="-165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+mn-lt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​"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kern="12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defRPr>
            </a:lvl9pPr>
          </a:lstStyle>
          <a:p>
            <a:pPr>
              <a:buNone/>
            </a:pPr>
            <a:r>
              <a:rPr lang="en-US" i="1" dirty="0"/>
              <a:t>Strategy / Overview</a:t>
            </a:r>
          </a:p>
          <a:p>
            <a:pPr marL="228600" indent="-228600">
              <a:buAutoNum type="arabicPeriod"/>
            </a:pPr>
            <a:endParaRPr lang="en-US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DB084E-07EA-FE32-259F-23B7D19C8C16}"/>
              </a:ext>
            </a:extLst>
          </p:cNvPr>
          <p:cNvSpPr txBox="1"/>
          <p:nvPr/>
        </p:nvSpPr>
        <p:spPr>
          <a:xfrm>
            <a:off x="1558831" y="1051104"/>
            <a:ext cx="2501129" cy="830997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hangingPunct="0"/>
            <a:r>
              <a:rPr lang="en-US" sz="1200" i="1" dirty="0">
                <a:solidFill>
                  <a:srgbClr val="0070C0"/>
                </a:solidFill>
              </a:rPr>
              <a:t>Start early</a:t>
            </a:r>
            <a:r>
              <a:rPr lang="en-US" sz="1200" dirty="0">
                <a:solidFill>
                  <a:schemeClr val="tx1"/>
                </a:solidFill>
              </a:rPr>
              <a:t>. Quality math instruction and out-of-school enrichment opportunities will build the foundation for later success.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97A452-35E6-8C14-4973-61AD5FB6BB16}"/>
              </a:ext>
            </a:extLst>
          </p:cNvPr>
          <p:cNvSpPr txBox="1"/>
          <p:nvPr/>
        </p:nvSpPr>
        <p:spPr>
          <a:xfrm>
            <a:off x="4059960" y="1051104"/>
            <a:ext cx="2501129" cy="1015663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hangingPunct="0"/>
            <a:r>
              <a:rPr lang="en-US" sz="1200" i="1" dirty="0">
                <a:solidFill>
                  <a:srgbClr val="0070C0"/>
                </a:solidFill>
              </a:rPr>
              <a:t>Aim high</a:t>
            </a:r>
            <a:r>
              <a:rPr lang="en-US" sz="1200" dirty="0">
                <a:solidFill>
                  <a:schemeClr val="tx1"/>
                </a:solidFill>
              </a:rPr>
              <a:t>. Expand access to advanced STEM programs in high school, and complement with out-of-school enrichment opportunities.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F2B8AD-C5A0-D385-9995-AB9D1A795B89}"/>
              </a:ext>
            </a:extLst>
          </p:cNvPr>
          <p:cNvSpPr txBox="1"/>
          <p:nvPr/>
        </p:nvSpPr>
        <p:spPr>
          <a:xfrm>
            <a:off x="6561088" y="1051104"/>
            <a:ext cx="2501129" cy="138499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hangingPunct="0"/>
            <a:r>
              <a:rPr lang="en-US" sz="1200" i="1" dirty="0">
                <a:solidFill>
                  <a:srgbClr val="0070C0"/>
                </a:solidFill>
              </a:rPr>
              <a:t>Focus on education </a:t>
            </a:r>
            <a:r>
              <a:rPr lang="en-US" sz="1200" dirty="0">
                <a:solidFill>
                  <a:srgbClr val="0070C0"/>
                </a:solidFill>
              </a:rPr>
              <a:t>and</a:t>
            </a:r>
            <a:r>
              <a:rPr lang="en-US" sz="1200" i="1" dirty="0">
                <a:solidFill>
                  <a:srgbClr val="0070C0"/>
                </a:solidFill>
              </a:rPr>
              <a:t> employment</a:t>
            </a:r>
            <a:r>
              <a:rPr lang="en-US" sz="1200" dirty="0">
                <a:solidFill>
                  <a:schemeClr val="tx1"/>
                </a:solidFill>
              </a:rPr>
              <a:t>. Target support for underrepresented students to complete STEM degrees, and partner with companies for work-based learning experiences starting freshman year.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341622-3556-6B3A-2FB1-2A712B73A757}"/>
              </a:ext>
            </a:extLst>
          </p:cNvPr>
          <p:cNvSpPr txBox="1"/>
          <p:nvPr/>
        </p:nvSpPr>
        <p:spPr>
          <a:xfrm>
            <a:off x="9062215" y="1051104"/>
            <a:ext cx="2501129" cy="1015663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hangingPunct="0"/>
            <a:r>
              <a:rPr lang="en-US" sz="1200" i="1" dirty="0">
                <a:solidFill>
                  <a:srgbClr val="0070C0"/>
                </a:solidFill>
              </a:rPr>
              <a:t>Open the aperture</a:t>
            </a:r>
            <a:r>
              <a:rPr lang="en-US" sz="1200" dirty="0">
                <a:solidFill>
                  <a:schemeClr val="tx1"/>
                </a:solidFill>
              </a:rPr>
              <a:t>. Hire tech talent from a wider group of colleges and training providers—and increase the number of hires from those places. 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C1C1B96-EB0F-5517-A3CF-8896F9214B44}"/>
              </a:ext>
            </a:extLst>
          </p:cNvPr>
          <p:cNvSpPr txBox="1">
            <a:spLocks/>
          </p:cNvSpPr>
          <p:nvPr/>
        </p:nvSpPr>
        <p:spPr>
          <a:xfrm>
            <a:off x="130629" y="2903926"/>
            <a:ext cx="1483475" cy="12932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 marL="284400" indent="-172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2pPr>
            <a:lvl3pPr marL="511200" indent="-165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+mn-lt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​"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kern="12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defRPr>
            </a:lvl9pPr>
          </a:lstStyle>
          <a:p>
            <a:pPr>
              <a:buNone/>
            </a:pPr>
            <a:r>
              <a:rPr lang="en-US" i="1" dirty="0"/>
              <a:t>Specific recommendations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03821F-5787-1E9E-5BD8-85E7A24BC0A4}"/>
              </a:ext>
            </a:extLst>
          </p:cNvPr>
          <p:cNvSpPr txBox="1"/>
          <p:nvPr/>
        </p:nvSpPr>
        <p:spPr>
          <a:xfrm>
            <a:off x="6541997" y="2452339"/>
            <a:ext cx="2483567" cy="1569660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Implement student success programs and cash support to ensure low-income students complete STEM degrees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Start work-based learning and mentorship freshman year, in partnership with companies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AF2BA8-7034-56B8-08CB-4C90A1175BFA}"/>
              </a:ext>
            </a:extLst>
          </p:cNvPr>
          <p:cNvSpPr txBox="1"/>
          <p:nvPr/>
        </p:nvSpPr>
        <p:spPr>
          <a:xfrm>
            <a:off x="9080255" y="2452339"/>
            <a:ext cx="2465050" cy="138499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/>
                </a:solidFill>
              </a:defRPr>
            </a:lvl1pPr>
          </a:lstStyle>
          <a:p>
            <a:pPr marL="228600" indent="-228600">
              <a:buFont typeface="+mj-lt"/>
              <a:buAutoNum type="arabicPeriod"/>
            </a:pPr>
            <a:r>
              <a:rPr lang="en-US" dirty="0"/>
              <a:t>Add diverse sourcing partners and increase the volume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Ensure diverse candidate slates and diverse interview panels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Build inclusive cultures to ensure post-hire success 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592F3A85-29EB-81B6-F49D-DCDDD8BD5F4D}"/>
              </a:ext>
            </a:extLst>
          </p:cNvPr>
          <p:cNvSpPr txBox="1">
            <a:spLocks/>
          </p:cNvSpPr>
          <p:nvPr/>
        </p:nvSpPr>
        <p:spPr>
          <a:xfrm>
            <a:off x="209006" y="4591029"/>
            <a:ext cx="1349825" cy="7771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 marL="284400" indent="-172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2pPr>
            <a:lvl3pPr marL="511200" indent="-165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+mn-lt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​"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kern="12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defRPr>
            </a:lvl9pPr>
          </a:lstStyle>
          <a:p>
            <a:pPr>
              <a:buNone/>
            </a:pPr>
            <a:r>
              <a:rPr lang="en-US" i="1" dirty="0"/>
              <a:t>Select Organizations to Support </a:t>
            </a:r>
          </a:p>
          <a:p>
            <a:pPr marL="228600" indent="-228600">
              <a:buAutoNum type="arabicPeriod"/>
            </a:pPr>
            <a:endParaRPr lang="en-US" i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4CE47D-9B4C-2F16-264B-BD8F19C562F8}"/>
              </a:ext>
            </a:extLst>
          </p:cNvPr>
          <p:cNvSpPr txBox="1"/>
          <p:nvPr/>
        </p:nvSpPr>
        <p:spPr>
          <a:xfrm>
            <a:off x="1544448" y="4873661"/>
            <a:ext cx="2556399" cy="64633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74625" indent="-174625" hangingPunct="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PLACEHOLDER</a:t>
            </a:r>
          </a:p>
          <a:p>
            <a:pPr marL="174625" indent="-174625" hangingPunct="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PLACEHOLDER</a:t>
            </a:r>
          </a:p>
          <a:p>
            <a:pPr marL="174625" indent="-174625" hangingPunct="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PLACEHOLDER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653288-08DD-74FE-59C7-E11293078FF3}"/>
              </a:ext>
            </a:extLst>
          </p:cNvPr>
          <p:cNvSpPr txBox="1"/>
          <p:nvPr/>
        </p:nvSpPr>
        <p:spPr>
          <a:xfrm>
            <a:off x="4101085" y="4874180"/>
            <a:ext cx="2556399" cy="1200329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74625" indent="-174625" hangingPunct="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Project Exploration</a:t>
            </a:r>
          </a:p>
          <a:p>
            <a:pPr marL="174625" indent="-174625" hangingPunct="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ISTC</a:t>
            </a:r>
          </a:p>
          <a:p>
            <a:pPr marL="174625" indent="-174625" hangingPunct="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CodeNation</a:t>
            </a:r>
            <a:endParaRPr lang="en-US" sz="1200" dirty="0">
              <a:solidFill>
                <a:schemeClr val="tx1"/>
              </a:solidFill>
            </a:endParaRPr>
          </a:p>
          <a:p>
            <a:pPr marL="174625" indent="-174625" hangingPunct="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Microsoft TEALS</a:t>
            </a:r>
          </a:p>
          <a:p>
            <a:pPr marL="174625" indent="-174625" hangingPunct="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Project </a:t>
            </a:r>
            <a:r>
              <a:rPr lang="en-US" sz="1200" dirty="0" err="1">
                <a:solidFill>
                  <a:schemeClr val="tx1"/>
                </a:solidFill>
              </a:rPr>
              <a:t>Syncere</a:t>
            </a:r>
            <a:endParaRPr lang="en-US" sz="1200" dirty="0">
              <a:solidFill>
                <a:schemeClr val="tx1"/>
              </a:solidFill>
            </a:endParaRPr>
          </a:p>
          <a:p>
            <a:pPr marL="174625" indent="-174625" hangingPunct="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0BFE70-393A-0394-5133-C93563F93013}"/>
              </a:ext>
            </a:extLst>
          </p:cNvPr>
          <p:cNvSpPr txBox="1"/>
          <p:nvPr/>
        </p:nvSpPr>
        <p:spPr>
          <a:xfrm>
            <a:off x="6560616" y="4535640"/>
            <a:ext cx="2556399" cy="2492990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74625" indent="-174625" hangingPunct="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Programs: </a:t>
            </a:r>
          </a:p>
          <a:p>
            <a:pPr marL="631825" lvl="1" indent="-174625" hangingPunct="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Parker-Dewey</a:t>
            </a:r>
          </a:p>
          <a:p>
            <a:pPr marL="631825" lvl="1" indent="-174625" hangingPunct="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P33 Strong Start</a:t>
            </a:r>
          </a:p>
          <a:p>
            <a:pPr marL="631825" lvl="1" indent="-174625" hangingPunct="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Braven</a:t>
            </a:r>
            <a:endParaRPr lang="en-US" sz="1200" dirty="0">
              <a:solidFill>
                <a:schemeClr val="tx1"/>
              </a:solidFill>
            </a:endParaRPr>
          </a:p>
          <a:p>
            <a:pPr marL="631825" lvl="1" indent="-174625" hangingPunct="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Breakthrough Tech</a:t>
            </a:r>
          </a:p>
          <a:p>
            <a:pPr marL="174625" indent="-174625" hangingPunct="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Advocacy:</a:t>
            </a:r>
          </a:p>
          <a:p>
            <a:pPr marL="631825" lvl="1" indent="-174625" hangingPunct="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Young Invincibles</a:t>
            </a:r>
          </a:p>
          <a:p>
            <a:pPr marL="631825" lvl="1" indent="-174625" hangingPunct="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AnitaB</a:t>
            </a:r>
            <a:endParaRPr lang="en-US" sz="1200" dirty="0">
              <a:solidFill>
                <a:schemeClr val="tx1"/>
              </a:solidFill>
            </a:endParaRPr>
          </a:p>
          <a:p>
            <a:pPr marL="631825" lvl="1" indent="-174625" hangingPunct="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Advance Illinois</a:t>
            </a:r>
          </a:p>
          <a:p>
            <a:pPr marL="631825" lvl="1" indent="-174625" hangingPunct="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Women Employed</a:t>
            </a:r>
          </a:p>
          <a:p>
            <a:pPr marL="631825" lvl="1" indent="-174625" hangingPunct="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PCC</a:t>
            </a:r>
          </a:p>
          <a:p>
            <a:pPr marL="174625" indent="-174625" hangingPunct="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174625" indent="-174625" hangingPunct="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E0A9255-9773-9512-A34E-4F611BB00219}"/>
              </a:ext>
            </a:extLst>
          </p:cNvPr>
          <p:cNvSpPr txBox="1"/>
          <p:nvPr/>
        </p:nvSpPr>
        <p:spPr>
          <a:xfrm>
            <a:off x="9034579" y="4591029"/>
            <a:ext cx="2556399" cy="2123658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74625" indent="-174625" hangingPunct="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To Hire Non-trad talent:</a:t>
            </a:r>
          </a:p>
          <a:p>
            <a:pPr marL="400050" lvl="1" indent="-174625" hangingPunct="0">
              <a:buFont typeface="Arial" panose="020B0604020202020204" pitchFamily="34" charset="0"/>
              <a:buChar char="•"/>
              <a:tabLst>
                <a:tab pos="40005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Nonprofits: </a:t>
            </a:r>
            <a:r>
              <a:rPr lang="en-US" sz="1200" dirty="0" err="1">
                <a:solidFill>
                  <a:schemeClr val="tx1"/>
                </a:solidFill>
              </a:rPr>
              <a:t>i.c.stars</a:t>
            </a:r>
            <a:r>
              <a:rPr lang="en-US" sz="1200" dirty="0">
                <a:solidFill>
                  <a:schemeClr val="tx1"/>
                </a:solidFill>
              </a:rPr>
              <a:t>, Per Scholas, National Able</a:t>
            </a:r>
          </a:p>
          <a:p>
            <a:pPr marL="400050" lvl="1" indent="-174625" hangingPunct="0">
              <a:buFont typeface="Arial" panose="020B0604020202020204" pitchFamily="34" charset="0"/>
              <a:buChar char="•"/>
              <a:tabLst>
                <a:tab pos="40005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Bootcamps, </a:t>
            </a:r>
            <a:r>
              <a:rPr lang="en-US" sz="1200" dirty="0" err="1">
                <a:solidFill>
                  <a:schemeClr val="tx1"/>
                </a:solidFill>
              </a:rPr>
              <a:t>etc</a:t>
            </a:r>
            <a:r>
              <a:rPr lang="en-US" sz="1200" dirty="0">
                <a:solidFill>
                  <a:schemeClr val="tx1"/>
                </a:solidFill>
              </a:rPr>
              <a:t>: Bitwise, General Assembly, Tech Elevator</a:t>
            </a:r>
          </a:p>
          <a:p>
            <a:pPr marL="400050" lvl="1" indent="-174625" hangingPunct="0">
              <a:buFont typeface="Arial" panose="020B0604020202020204" pitchFamily="34" charset="0"/>
              <a:buChar char="•"/>
              <a:tabLst>
                <a:tab pos="40005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DPI</a:t>
            </a:r>
          </a:p>
          <a:p>
            <a:pPr marL="174625" indent="-174625" hangingPunct="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To build more inclusive tech cultures: Latinas in Tech, HACE, </a:t>
            </a:r>
            <a:r>
              <a:rPr lang="en-US" sz="1200" dirty="0" err="1">
                <a:solidFill>
                  <a:schemeClr val="tx1"/>
                </a:solidFill>
              </a:rPr>
              <a:t>AnitaB</a:t>
            </a:r>
            <a:r>
              <a:rPr lang="en-US" sz="1200" dirty="0">
                <a:solidFill>
                  <a:schemeClr val="tx1"/>
                </a:solidFill>
              </a:rPr>
              <a:t>, BWISE, Chicago United, GET Cities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AF65396-F77B-6FF8-CAB0-FE3224E4E964}"/>
              </a:ext>
            </a:extLst>
          </p:cNvPr>
          <p:cNvCxnSpPr>
            <a:cxnSpLocks/>
          </p:cNvCxnSpPr>
          <p:nvPr/>
        </p:nvCxnSpPr>
        <p:spPr>
          <a:xfrm flipV="1">
            <a:off x="317860" y="2422046"/>
            <a:ext cx="11247120" cy="25223"/>
          </a:xfrm>
          <a:prstGeom prst="line">
            <a:avLst/>
          </a:prstGeom>
          <a:ln w="9525" cap="rnd">
            <a:solidFill>
              <a:srgbClr val="9A9A9A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9EA9C-57A7-DCEA-F361-54B9CBA75C85}"/>
              </a:ext>
            </a:extLst>
          </p:cNvPr>
          <p:cNvCxnSpPr>
            <a:cxnSpLocks/>
          </p:cNvCxnSpPr>
          <p:nvPr/>
        </p:nvCxnSpPr>
        <p:spPr>
          <a:xfrm flipV="1">
            <a:off x="317860" y="4522802"/>
            <a:ext cx="11247120" cy="25223"/>
          </a:xfrm>
          <a:prstGeom prst="line">
            <a:avLst/>
          </a:prstGeom>
          <a:ln w="9525" cap="rnd">
            <a:solidFill>
              <a:srgbClr val="9A9A9A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Bank with solid fill">
            <a:extLst>
              <a:ext uri="{FF2B5EF4-FFF2-40B4-BE49-F238E27FC236}">
                <a16:creationId xmlns:a16="http://schemas.microsoft.com/office/drawing/2014/main" id="{0A60903F-7CF1-71CD-7B25-1EC9C2C7D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8169" y="45807"/>
            <a:ext cx="548640" cy="548640"/>
          </a:xfrm>
          <a:prstGeom prst="rect">
            <a:avLst/>
          </a:prstGeom>
        </p:spPr>
      </p:pic>
      <p:pic>
        <p:nvPicPr>
          <p:cNvPr id="36" name="Graphic 35" descr="Home1 with solid fill">
            <a:extLst>
              <a:ext uri="{FF2B5EF4-FFF2-40B4-BE49-F238E27FC236}">
                <a16:creationId xmlns:a16="http://schemas.microsoft.com/office/drawing/2014/main" id="{D9A58C1D-B5BC-FC94-437F-2E6441D3FB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5690" y="35901"/>
            <a:ext cx="548640" cy="548640"/>
          </a:xfrm>
          <a:prstGeom prst="rect">
            <a:avLst/>
          </a:prstGeom>
        </p:spPr>
      </p:pic>
      <p:pic>
        <p:nvPicPr>
          <p:cNvPr id="45" name="Graphic 44" descr="Acorn with solid fill">
            <a:extLst>
              <a:ext uri="{FF2B5EF4-FFF2-40B4-BE49-F238E27FC236}">
                <a16:creationId xmlns:a16="http://schemas.microsoft.com/office/drawing/2014/main" id="{814C0289-3D11-006B-4E55-C87BA3AA28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30048" y="45807"/>
            <a:ext cx="548640" cy="548640"/>
          </a:xfrm>
          <a:prstGeom prst="rect">
            <a:avLst/>
          </a:prstGeom>
        </p:spPr>
      </p:pic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BF8A9DE6-8575-DC08-EF48-6A52722EFB4F}"/>
              </a:ext>
            </a:extLst>
          </p:cNvPr>
          <p:cNvSpPr txBox="1">
            <a:spLocks/>
          </p:cNvSpPr>
          <p:nvPr/>
        </p:nvSpPr>
        <p:spPr>
          <a:xfrm>
            <a:off x="3305757" y="45807"/>
            <a:ext cx="1000859" cy="2532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 marL="284400" indent="-172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2pPr>
            <a:lvl3pPr marL="511200" indent="-165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+mn-lt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​"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kern="12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defRPr>
            </a:lvl9pPr>
          </a:lstStyle>
          <a:p>
            <a:pPr>
              <a:buNone/>
            </a:pPr>
            <a:r>
              <a:rPr lang="en-US" i="1" dirty="0"/>
              <a:t>Government</a:t>
            </a:r>
          </a:p>
          <a:p>
            <a:pPr marL="228600" indent="-228600">
              <a:buAutoNum type="arabicPeriod"/>
            </a:pPr>
            <a:endParaRPr lang="en-US" i="1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4B6FF3CE-AAF1-125E-B49D-F918D7A5F884}"/>
              </a:ext>
            </a:extLst>
          </p:cNvPr>
          <p:cNvSpPr txBox="1">
            <a:spLocks/>
          </p:cNvSpPr>
          <p:nvPr/>
        </p:nvSpPr>
        <p:spPr>
          <a:xfrm>
            <a:off x="4819116" y="51476"/>
            <a:ext cx="1000859" cy="2532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 marL="284400" indent="-172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2pPr>
            <a:lvl3pPr marL="511200" indent="-165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+mn-lt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​"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kern="12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defRPr>
            </a:lvl9pPr>
          </a:lstStyle>
          <a:p>
            <a:pPr>
              <a:buNone/>
            </a:pPr>
            <a:r>
              <a:rPr lang="en-US" i="1" dirty="0"/>
              <a:t>Business</a:t>
            </a:r>
          </a:p>
          <a:p>
            <a:pPr marL="228600" indent="-228600">
              <a:buAutoNum type="arabicPeriod"/>
            </a:pPr>
            <a:endParaRPr lang="en-US" i="1" dirty="0"/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407B2B71-75B4-43DE-68C2-4A8A2F054930}"/>
              </a:ext>
            </a:extLst>
          </p:cNvPr>
          <p:cNvSpPr txBox="1">
            <a:spLocks/>
          </p:cNvSpPr>
          <p:nvPr/>
        </p:nvSpPr>
        <p:spPr>
          <a:xfrm>
            <a:off x="6323576" y="35901"/>
            <a:ext cx="1000859" cy="2532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 marL="284400" indent="-172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2pPr>
            <a:lvl3pPr marL="511200" indent="-165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+mn-lt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​"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kern="12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defRPr>
            </a:lvl9pPr>
          </a:lstStyle>
          <a:p>
            <a:pPr>
              <a:buNone/>
            </a:pPr>
            <a:r>
              <a:rPr lang="en-US" i="1" dirty="0"/>
              <a:t>Philanthropy</a:t>
            </a:r>
          </a:p>
          <a:p>
            <a:pPr marL="228600" indent="-228600">
              <a:buAutoNum type="arabicPeriod"/>
            </a:pPr>
            <a:endParaRPr lang="en-US" i="1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05A540DA-CF53-B06D-D524-ACC762BA1418}"/>
              </a:ext>
            </a:extLst>
          </p:cNvPr>
          <p:cNvSpPr txBox="1">
            <a:spLocks/>
          </p:cNvSpPr>
          <p:nvPr/>
        </p:nvSpPr>
        <p:spPr>
          <a:xfrm>
            <a:off x="7918608" y="77879"/>
            <a:ext cx="1000859" cy="2532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 marL="284400" indent="-172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2pPr>
            <a:lvl3pPr marL="511200" indent="-165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+mn-lt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​"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kern="12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defRPr>
            </a:lvl9pPr>
          </a:lstStyle>
          <a:p>
            <a:pPr>
              <a:buNone/>
            </a:pPr>
            <a:r>
              <a:rPr lang="en-US" i="1" dirty="0"/>
              <a:t>CBOs</a:t>
            </a:r>
          </a:p>
          <a:p>
            <a:pPr marL="228600" indent="-228600">
              <a:buAutoNum type="arabicPeriod"/>
            </a:pPr>
            <a:endParaRPr lang="en-US" i="1" dirty="0"/>
          </a:p>
        </p:txBody>
      </p:sp>
      <p:pic>
        <p:nvPicPr>
          <p:cNvPr id="61" name="Graphic 60" descr="Factory with solid fill">
            <a:extLst>
              <a:ext uri="{FF2B5EF4-FFF2-40B4-BE49-F238E27FC236}">
                <a16:creationId xmlns:a16="http://schemas.microsoft.com/office/drawing/2014/main" id="{921CD1AE-CB2C-480B-1E54-9DDFE44FFE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06659" y="36800"/>
            <a:ext cx="548640" cy="548640"/>
          </a:xfrm>
          <a:prstGeom prst="rect">
            <a:avLst/>
          </a:prstGeom>
        </p:spPr>
      </p:pic>
      <p:pic>
        <p:nvPicPr>
          <p:cNvPr id="65" name="Graphic 64" descr="Schoolhouse outline">
            <a:extLst>
              <a:ext uri="{FF2B5EF4-FFF2-40B4-BE49-F238E27FC236}">
                <a16:creationId xmlns:a16="http://schemas.microsoft.com/office/drawing/2014/main" id="{5DFDECB1-6564-B186-EFD9-50E16B5612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08861" y="30846"/>
            <a:ext cx="548640" cy="548640"/>
          </a:xfrm>
          <a:prstGeom prst="rect">
            <a:avLst/>
          </a:prstGeom>
        </p:spPr>
      </p:pic>
      <p:pic>
        <p:nvPicPr>
          <p:cNvPr id="69" name="Graphic 68" descr="Schoolhouse with solid fill">
            <a:extLst>
              <a:ext uri="{FF2B5EF4-FFF2-40B4-BE49-F238E27FC236}">
                <a16:creationId xmlns:a16="http://schemas.microsoft.com/office/drawing/2014/main" id="{A3B7A1DC-67B3-E12E-449A-487C838C33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58360" y="30372"/>
            <a:ext cx="548640" cy="548640"/>
          </a:xfrm>
          <a:prstGeom prst="rect">
            <a:avLst/>
          </a:prstGeom>
        </p:spPr>
      </p:pic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F65FDB1A-6374-9ED9-5227-8A29FDAB6DE9}"/>
              </a:ext>
            </a:extLst>
          </p:cNvPr>
          <p:cNvSpPr txBox="1">
            <a:spLocks/>
          </p:cNvSpPr>
          <p:nvPr/>
        </p:nvSpPr>
        <p:spPr>
          <a:xfrm>
            <a:off x="9257501" y="11491"/>
            <a:ext cx="1000859" cy="2532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 marL="284400" indent="-172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2pPr>
            <a:lvl3pPr marL="511200" indent="-165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+mn-lt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​"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kern="12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defRPr>
            </a:lvl9pPr>
          </a:lstStyle>
          <a:p>
            <a:pPr>
              <a:buNone/>
            </a:pPr>
            <a:r>
              <a:rPr lang="en-US" i="1" dirty="0"/>
              <a:t>K-12 Education</a:t>
            </a:r>
          </a:p>
          <a:p>
            <a:pPr marL="228600" indent="-228600">
              <a:buAutoNum type="arabicPeriod"/>
            </a:pPr>
            <a:endParaRPr lang="en-US" i="1" dirty="0"/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C95CA62D-F67C-6985-1FD6-3F509D6F5674}"/>
              </a:ext>
            </a:extLst>
          </p:cNvPr>
          <p:cNvSpPr txBox="1">
            <a:spLocks/>
          </p:cNvSpPr>
          <p:nvPr/>
        </p:nvSpPr>
        <p:spPr>
          <a:xfrm>
            <a:off x="10695557" y="67164"/>
            <a:ext cx="1000859" cy="2532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 marL="284400" indent="-172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2pPr>
            <a:lvl3pPr marL="511200" indent="-165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+mn-lt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​"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kern="12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defRPr>
            </a:lvl9pPr>
          </a:lstStyle>
          <a:p>
            <a:pPr>
              <a:buNone/>
            </a:pPr>
            <a:r>
              <a:rPr lang="en-US" i="1" dirty="0"/>
              <a:t>College</a:t>
            </a:r>
          </a:p>
          <a:p>
            <a:pPr marL="228600" indent="-228600">
              <a:buAutoNum type="arabicPeriod"/>
            </a:pPr>
            <a:endParaRPr lang="en-US" i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D15E920-C45F-E157-9DF5-DC659CBE178D}"/>
              </a:ext>
            </a:extLst>
          </p:cNvPr>
          <p:cNvSpPr txBox="1"/>
          <p:nvPr/>
        </p:nvSpPr>
        <p:spPr>
          <a:xfrm>
            <a:off x="4059487" y="2451933"/>
            <a:ext cx="2483567" cy="2308324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Improve algebra and calculus education across the district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Enroll more Black and Latino students in AP Computer Science and other advanced programs by investing in teacher PD and certification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Fund and partner with nonprofits and companies to bring enrichment opportunities to high school students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11CCE2-EDFA-6C89-F3B1-20A8FB998AB3}"/>
              </a:ext>
            </a:extLst>
          </p:cNvPr>
          <p:cNvSpPr txBox="1"/>
          <p:nvPr/>
        </p:nvSpPr>
        <p:spPr>
          <a:xfrm>
            <a:off x="1586884" y="2451933"/>
            <a:ext cx="2483567" cy="2123658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Improve school access to quality math and science teachers through funding and policy reform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Expand student access to after school and summer opportunities in STEM through funding and partnerships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Offer Exploring Computer Science (ECS) in junior high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33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39fA5wVRKivmiwZ98irq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6TwH_FqTDONQbjT1K5JG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gRbPv5LTiueI5BfH_W_C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zZibZNpR8a2kp40h.Jic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4uKfNoDS9GV3q2yC3GT_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9TqhTm4Rm2GXhYKUzekM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oNu.ZTPTWaUtEFYkcGJZ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Nf8pcDJRmadaarSNEuLpw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wVjjqjJT9WKGX_dX7w8dQ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3FirFxuRaiyQK5EPP4Fyw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TgloVXAQzi1cPyHq49uG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Tt6YS2vTlWLIenoxgmwfQ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wZk5i75SeGnko3pkwXg5Q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NjQLl9gSF.ehT8F0QyTiA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UlWaN8SqqGlQLoFfpMgw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Yvi0l6wQw6Exvfgjtm4QA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Zv61yypTc.G0taSHV_McQ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_.WZVrwTzekM4f0jaN9nA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j9iaUrTAaiAr0zofx0S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o9hNfAgQqyVZoNxqSd7X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xZCh2m0Tn6tyQBcTGgu8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VYXWDKYRKibannwyB48H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0c7t9y0QAi2Tp_EjPuVW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pa2CDl_RguF8LDTOHCWG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pU2ra.FR2KAuA5SRNyKd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iJEvln8SfmNTGTlrx.ut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H51JmJ.SU.QFjwybTLDX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42VZnOySxaaDrlaio6v5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E6VcjPRk6mom39EWH2I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Wnngb0HR6GpgXBOuetV5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2WNacBSjm5.X7Tnhj3x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TitleAndEndImages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ZppowXVQNK1vSImZ3uWc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8Y3wCJcQGa5STdN3YEzA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GJHEI_zT8aG_jMtDDs5O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jV1.0xQ42KwUa5K2aJm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kx_u4tS3Cm7.QQVg_CD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lmC2_ZDTtuhfkcXvU.nM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H51JmJ.SU.QFjwybTLDX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kuiDXCSu.cplzwsTYQC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TitleAndEndImages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HIaKPGiQmOCJCTjDOibA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rQ8ntQFQfKODMsC9SFyk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8vSBRnZSQmLGxoOrW1ep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rflFwyvROq.s6ebd1roow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YJ_1MVRSHiFh18rEq5nB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12v9x0fTr.kKYJESOYCU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S_UaKA1Rxy31hzvifZhg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C.pJiER5.x2eaqgU3ziQ"/>
</p:tagLst>
</file>

<file path=ppt/theme/theme1.xml><?xml version="1.0" encoding="utf-8"?>
<a:theme xmlns:a="http://schemas.openxmlformats.org/drawingml/2006/main" name="2_BCG Grid 16:9">
  <a:themeElements>
    <a:clrScheme name="p33">
      <a:dk1>
        <a:srgbClr val="000000"/>
      </a:dk1>
      <a:lt1>
        <a:sysClr val="window" lastClr="FFFFFF"/>
      </a:lt1>
      <a:dk2>
        <a:srgbClr val="1F4174"/>
      </a:dk2>
      <a:lt2>
        <a:srgbClr val="F2F2F2"/>
      </a:lt2>
      <a:accent1>
        <a:srgbClr val="162D4E"/>
      </a:accent1>
      <a:accent2>
        <a:srgbClr val="295E7E"/>
      </a:accent2>
      <a:accent3>
        <a:srgbClr val="D4DF33"/>
      </a:accent3>
      <a:accent4>
        <a:srgbClr val="2B9CDA"/>
      </a:accent4>
      <a:accent5>
        <a:srgbClr val="606164"/>
      </a:accent5>
      <a:accent6>
        <a:srgbClr val="8064A2"/>
      </a:accent6>
      <a:hlink>
        <a:srgbClr val="1F4174"/>
      </a:hlink>
      <a:folHlink>
        <a:srgbClr val="1A365E"/>
      </a:folHlink>
    </a:clrScheme>
    <a:fontScheme name="Arial Black/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12043"/>
        </a:solidFill>
        <a:ln w="19050">
          <a:solidFill>
            <a:srgbClr val="2F539C"/>
          </a:solidFill>
          <a:prstDash val="sysDot"/>
          <a:headEnd type="none" w="med" len="med"/>
          <a:tailEnd type="oval" w="med" len="med"/>
        </a:ln>
      </a:spPr>
      <a:bodyPr lIns="762000" rtlCol="0" anchor="ctr"/>
      <a:lstStyle>
        <a:defPPr algn="ctr" hangingPunct="0">
          <a:defRPr sz="1500" b="1" kern="0" dirty="0">
            <a:solidFill>
              <a:srgbClr val="FFFFFF"/>
            </a:solidFill>
            <a:latin typeface="Arial" panose="020B0604020202020204" pitchFamily="34" charset="0"/>
            <a:cs typeface="Arial" panose="020B0604020202020204" pitchFamily="34" charset="0"/>
            <a:sym typeface="Calibri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 cap="rnd">
          <a:solidFill>
            <a:srgbClr val="9A9A9A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8e55a4e-4e5a-40be-a397-ca718728b779">
      <Terms xmlns="http://schemas.microsoft.com/office/infopath/2007/PartnerControls"/>
    </lcf76f155ced4ddcb4097134ff3c332f>
    <TaxCatchAll xmlns="4c08a506-cfed-4b4b-bfb5-d4d499713b4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D744748B0BA64FA20DD61F211598B3" ma:contentTypeVersion="16" ma:contentTypeDescription="Create a new document." ma:contentTypeScope="" ma:versionID="b1c7bbd9f38c0a2d33beee53429ae325">
  <xsd:schema xmlns:xsd="http://www.w3.org/2001/XMLSchema" xmlns:xs="http://www.w3.org/2001/XMLSchema" xmlns:p="http://schemas.microsoft.com/office/2006/metadata/properties" xmlns:ns2="f8e55a4e-4e5a-40be-a397-ca718728b779" xmlns:ns3="4c08a506-cfed-4b4b-bfb5-d4d499713b4d" targetNamespace="http://schemas.microsoft.com/office/2006/metadata/properties" ma:root="true" ma:fieldsID="895f4a5b764bdd5876965ddbb95c5a6c" ns2:_="" ns3:_="">
    <xsd:import namespace="f8e55a4e-4e5a-40be-a397-ca718728b779"/>
    <xsd:import namespace="4c08a506-cfed-4b4b-bfb5-d4d499713b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e55a4e-4e5a-40be-a397-ca718728b7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d490b69-d71c-469c-a1f3-c33393f8c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08a506-cfed-4b4b-bfb5-d4d499713b4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18f6d32-1c94-4438-aec9-008bb75d8494}" ma:internalName="TaxCatchAll" ma:showField="CatchAllData" ma:web="4c08a506-cfed-4b4b-bfb5-d4d499713b4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69B1EC-7208-41A3-9DDB-ABA16F73D475}">
  <ds:schemaRefs>
    <ds:schemaRef ds:uri="http://schemas.microsoft.com/office/2006/metadata/properties"/>
    <ds:schemaRef ds:uri="http://schemas.microsoft.com/office/infopath/2007/PartnerControls"/>
    <ds:schemaRef ds:uri="f8e55a4e-4e5a-40be-a397-ca718728b779"/>
    <ds:schemaRef ds:uri="4c08a506-cfed-4b4b-bfb5-d4d499713b4d"/>
  </ds:schemaRefs>
</ds:datastoreItem>
</file>

<file path=customXml/itemProps2.xml><?xml version="1.0" encoding="utf-8"?>
<ds:datastoreItem xmlns:ds="http://schemas.openxmlformats.org/officeDocument/2006/customXml" ds:itemID="{B8C13389-38F7-4BED-B5E5-42F4A249F9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e55a4e-4e5a-40be-a397-ca718728b779"/>
    <ds:schemaRef ds:uri="4c08a506-cfed-4b4b-bfb5-d4d499713b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B158F5-9E77-4711-97ED-C43A33015F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33925</TotalTime>
  <Words>333</Words>
  <Application>Microsoft Office PowerPoint</Application>
  <PresentationFormat>Widescreen</PresentationFormat>
  <Paragraphs>54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Calibri</vt:lpstr>
      <vt:lpstr>Open Sans</vt:lpstr>
      <vt:lpstr>Trebuchet MS</vt:lpstr>
      <vt:lpstr>2_BCG Grid 16:9</vt:lpstr>
      <vt:lpstr>think-cell Slide</vt:lpstr>
      <vt:lpstr>Recs/ CTA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Estefania Espinosa</dc:creator>
  <cp:lastModifiedBy>Zhang Zheng</cp:lastModifiedBy>
  <cp:revision>4</cp:revision>
  <dcterms:created xsi:type="dcterms:W3CDTF">2020-08-24T15:27:57Z</dcterms:created>
  <dcterms:modified xsi:type="dcterms:W3CDTF">2022-09-13T18:05:16Z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0x010100DCD744748B0BA64FA20DD61F211598B3</vt:lpwstr>
  </property>
  <property fmtid="{D5CDD505-2E9C-101B-9397-08002B2CF9AE}" pid="3" name="MediaServiceImageTags">
    <vt:lpwstr/>
  </property>
</Properties>
</file>