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3.xml" ContentType="application/inkml+xml"/>
  <Override PartName="/ppt/ink/ink4.xml" ContentType="application/inkml+xml"/>
  <Override PartName="/ppt/ink/ink5.xml" ContentType="application/inkml+xml"/>
  <Override PartName="/ppt/ink/ink6.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ink/ink7.xml" ContentType="application/inkml+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ink/ink8.xml" ContentType="application/inkml+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ink/ink9.xml" ContentType="application/inkml+xml"/>
  <Override PartName="/ppt/ink/ink10.xml" ContentType="application/inkml+xml"/>
  <Override PartName="/ppt/ink/ink11.xml" ContentType="application/inkml+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3890" autoAdjust="0"/>
  </p:normalViewPr>
  <p:slideViewPr>
    <p:cSldViewPr snapToGrid="0">
      <p:cViewPr>
        <p:scale>
          <a:sx n="100" d="100"/>
          <a:sy n="100" d="100"/>
        </p:scale>
        <p:origin x="-229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9T01:21:24.35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0.189"/>
    </inkml:context>
    <inkml:brush xml:id="br0">
      <inkml:brushProperty name="width" value="0.2" units="cm"/>
      <inkml:brushProperty name="height" value="0.2" units="cm"/>
      <inkml:brushProperty name="color" value="#FFC114"/>
    </inkml:brush>
  </inkml:definitions>
  <inkml:trace contextRef="#ctx0" brushRef="#br0">203 1435 14368 0 0,'-26'-36'205'0'0,"2"-2"1"0"0,-20-42 0 0 0,-30-83 531 0 0,66 144-660 0 0,2-1-1 0 0,0 0 1 0 0,2 0-1 0 0,0 0 0 0 0,1-1 1 0 0,1 1-1 0 0,1-1 1 0 0,0 1-1 0 0,2-1 1 0 0,1 0-1 0 0,7-39 0 0 0,-1 33 55 0 0,0 1 0 0 0,2 0-1 0 0,1 1 1 0 0,1 0-1 0 0,1 1 1 0 0,1 0-1 0 0,1 1 1 0 0,1 1-1 0 0,21-23 1 0 0,2 3-34 0 0,2 2 1 0 0,2 1 0 0 0,62-43-1 0 0,-31 32-30 0 0,2 4 0 0 0,2 3 0 0 0,2 3 0 0 0,2 4-1 0 0,1 4 1 0 0,1 3 0 0 0,1 4 0 0 0,137-22 0 0 0,-164 39-36 0 0,1 3 0 0 0,0 2 0 0 0,83 6 0 0 0,-79 3-6 0 0,0 3 1 0 0,-1 3-1 0 0,-1 3 1 0 0,0 2 0 0 0,87 37-1 0 0,-115-39-13 0 0,0 2 0 0 0,-1 0-1 0 0,-1 3 1 0 0,-1 0 0 0 0,-1 2 0 0 0,45 43 0 0 0,-43-32-1 0 0,-2 0 1 0 0,-2 2-1 0 0,0 1 1 0 0,-3 0 0 0 0,23 47-1 0 0,2 18 24 0 0,-4 2-1 0 0,38 131 1 0 0,-63-170-20 0 0,-3 1-1 0 0,-3 0 1 0 0,7 79 0 0 0,-19-118-11 0 0,-1-1 1 0 0,-1 1-1 0 0,-2 0 1 0 0,0-1 0 0 0,-2 0-1 0 0,0 1 1 0 0,-2-1-1 0 0,-1-1 1 0 0,-1 1-1 0 0,-1-1 1 0 0,-18 34-1 0 0,18-44-1 0 0,0-1-1 0 0,-1 0 1 0 0,0 0-1 0 0,-1-1 1 0 0,0-1-1 0 0,-1 0 1 0 0,-1 0-1 0 0,0-1 1 0 0,-27 16-1 0 0,-5-2 10 0 0,-88 35-1 0 0,76-38-5 0 0,-1-2-1 0 0,-88 16 0 0 0,88-26 0 0 0,0-2 1 0 0,-1-3 0 0 0,0-2-1 0 0,1-3 1 0 0,-60-9 0 0 0,17-3 8 0 0,-147-40 1 0 0,199 39-12 0 0,0-2 1 0 0,1-3 0 0 0,1-2 0 0 0,-86-52 0 0 0,92 47 0 0 0,2-3 0 0 0,1-1 0 0 0,1-2 1 0 0,2-1-1 0 0,1-2 0 0 0,2-1 0 0 0,1-2 1 0 0,2-1-1 0 0,2-1 0 0 0,-28-54 0 0 0,24 28 4 0 0,2-1 0 0 0,-21-80 0 0 0,22 47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1.061"/>
    </inkml:context>
    <inkml:brush xml:id="br0">
      <inkml:brushProperty name="width" value="0.2" units="cm"/>
      <inkml:brushProperty name="height" value="0.2" units="cm"/>
      <inkml:brushProperty name="color" value="#FFC114"/>
    </inkml:brush>
  </inkml:definitions>
  <inkml:trace contextRef="#ctx0" brushRef="#br0">721 2377 10344 0 0,'-168'-76'103'0'0,"131"57"34"0"0,1-3 0 0 0,-47-35 0 0 0,48 29-23 0 0,0-2-1 0 0,3-1 0 0 0,0-2 1 0 0,2-1-1 0 0,1-2 0 0 0,2-1 1 0 0,2 0-1 0 0,1-2 0 0 0,-25-58 1 0 0,48 97-112 0 0,-13-30 142 0 0,1 1-1 0 0,2-1 1 0 0,1-1-1 0 0,-12-61 1 0 0,18 54-53 0 0,2 0 0 0 0,1 0 0 0 0,2 0 0 0 0,2 0 1 0 0,8-40-1 0 0,-1 28 91 0 0,3 2 0 0 0,1-1 1 0 0,28-60-1 0 0,-1 25 25 0 0,4 2 0 0 0,3 2 0 0 0,104-131 0 0 0,-98 149-143 0 0,3 3 0 0 0,2 2 0 0 0,3 3 1 0 0,78-53-1 0 0,-83 68-20 0 0,0 2 0 0 0,3 3 0 0 0,120-50 0 0 0,-135 67-23 0 0,0 3-1 0 0,1 2 1 0 0,1 1-1 0 0,0 3 1 0 0,1 2-1 0 0,65-1 1 0 0,-71 8-7 0 0,0 1 0 0 0,0 2 0 0 0,0 2 0 0 0,-1 2 0 0 0,0 1 0 0 0,0 3 0 0 0,-2 1 0 0 0,52 24 1 0 0,100 68 35 0 0,-153-80-32 0 0,0 2 0 0 0,61 59 0 0 0,-61-48-8 0 0,-2 1 0 0 0,-2 2 1 0 0,-2 2-1 0 0,-1 1 1 0 0,-3 1-1 0 0,-1 2 1 0 0,-3 0-1 0 0,-1 2 1 0 0,-3 0-1 0 0,-2 2 1 0 0,-2 0-1 0 0,9 58 1 0 0,-19-71-3 0 0,-1 0-1 0 0,-3 1 1 0 0,-2 52 0 0 0,-5-25 8 0 0,-17 77 1 0 0,13-100-10 0 0,-3 0 1 0 0,-1-1 0 0 0,-25 52-1 0 0,-72 116 24 0 0,45-108-13 0 0,-141 170 0 0 0,-105 73 16 0 0,299-332-32 0 0,-269 268 23 0 0,118-137-15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9T01:21:27.654"/>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2.800"/>
    </inkml:context>
    <inkml:brush xml:id="br0">
      <inkml:brushProperty name="width" value="0.2" units="cm"/>
      <inkml:brushProperty name="height" value="0.2" units="cm"/>
      <inkml:brushProperty name="color" value="#FFC114"/>
    </inkml:brush>
  </inkml:definitions>
  <inkml:trace contextRef="#ctx0" brushRef="#br0">1357 2852 10248 0 0,'-134'-55'79'0'0,"49"21"268"0"0,-82-45 1 0 0,132 59-289 0 0,-31-16 65 0 0,1-2 0 0 0,-70-57 0 0 0,74 43 57 0 0,2-3 1 0 0,3-3-1 0 0,2-2 0 0 0,3-2 1 0 0,3-2-1 0 0,3-3 0 0 0,3-1 1 0 0,2-2-1 0 0,4-2 0 0 0,3-1 1 0 0,3-2-1 0 0,3-1 0 0 0,-24-114 1 0 0,38 126-48 0 0,3 1 0 0 0,-3-88 1 0 0,12 118-94 0 0,2-1-1 0 0,2 1 1 0 0,0 0 0 0 0,3 0 0 0 0,0 0 0 0 0,16-42 0 0 0,43-90 116 0 0,-52 140-136 0 0,1-1 0 0 0,1 2 0 0 0,1 0 1 0 0,22-25-1 0 0,8-2 32 0 0,3 3 1 0 0,1 1-1 0 0,99-68 1 0 0,-71 63 3 0 0,3 4 1 0 0,103-44-1 0 0,-124 67-30 0 0,1 2 0 0 0,2 3-1 0 0,0 3 1 0 0,84-11 0 0 0,-47 16 9 0 0,1 4 1 0 0,111 6 0 0 0,-146 5-19 0 0,-1 3-1 0 0,0 2 1 0 0,-1 4 0 0 0,108 33-1 0 0,-76-12 14 0 0,152 75-1 0 0,-195-79-19 0 0,-1 2 0 0 0,-1 2 0 0 0,-2 3 0 0 0,51 46 0 0 0,-29-12 6 0 0,-3 2-1 0 0,-3 4 1 0 0,-4 2-1 0 0,-3 3 0 0 0,48 90 1 0 0,-78-122-10 0 0,-4 1 0 0 0,-1 2 0 0 0,-2 0 0 0 0,-3 1 1 0 0,-2 1-1 0 0,-3 0 0 0 0,-2 1 0 0 0,-2 1 0 0 0,-3-1 0 0 0,-2 1 0 0 0,-3 0 1 0 0,-2 0-1 0 0,-12 83 0 0 0,1-71 4 0 0,-35 105 1 0 0,32-131-6 0 0,-1-1 0 0 0,-2-1 0 0 0,-39 63 0 0 0,3-25 4 0 0,-2-3 0 0 0,-4-3 0 0 0,-98 92 0 0 0,54-70 10 0 0,-193 133 0 0 0,-124 16 12 0 0,317-191-21 0 0,-2-5 1 0 0,-2-4 0 0 0,-170 42 0 0 0,187-64-4 0 0,1-5 1 0 0,-2-3-1 0 0,0-5 0 0 0,-177-6 1 0 0,142-13 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3.532"/>
    </inkml:context>
    <inkml:brush xml:id="br0">
      <inkml:brushProperty name="width" value="0.2" units="cm"/>
      <inkml:brushProperty name="height" value="0.2" units="cm"/>
      <inkml:brushProperty name="color" value="#FFC114"/>
    </inkml:brush>
  </inkml:definitions>
  <inkml:trace contextRef="#ctx0" brushRef="#br0">820 2999 11152 0 0,'-258'-197'582'0'0,"218"160"-365"0"0,1-1-1 0 0,2-1 0 0 0,-61-87 1 0 0,47 48 121 0 0,4-3 0 0 0,4-1 1 0 0,3-2-1 0 0,4-2 1 0 0,-42-151-1 0 0,61 171 0 0 0,-11-92 0 0 0,24 115-263 0 0,1 0 1 0 0,3 0-1 0 0,6-61 1 0 0,3 47 131 0 0,2-1 0 0 0,38-110 0 0 0,-19 89 170 0 0,59-110 0 0 0,-56 132-224 0 0,81-107 0 0 0,59-32 77 0 0,-126 150-148 0 0,1 3 0 0 0,3 2 0 0 0,90-57 0 0 0,-69 56 4 0 0,1 3-1 0 0,106-40 0 0 0,-113 56-47 0 0,0 3 0 0 0,2 3 0 0 0,0 3 0 0 0,0 3 0 0 0,1 2 0 0 0,1 4 0 0 0,-1 3-1 0 0,0 3 1 0 0,1 3 0 0 0,-1 3 0 0 0,0 3 0 0 0,-1 3 0 0 0,-1 3 0 0 0,106 39-1 0 0,-117-32-2 0 0,-1 3-1 0 0,99 62 0 0 0,79 88 33 0 0,-139-91-35 0 0,-5 4 0 0 0,102 129 0 0 0,-146-162-18 0 0,-2 1 0 0 0,-3 2 0 0 0,-3 2 0 0 0,37 81 1 0 0,-56-99-8 0 0,-1-1 0 0 0,-3 2 0 0 0,-1 0-1 0 0,-2 1 1 0 0,-3 0 0 0 0,-1 0 0 0 0,2 76 0 0 0,-10-84-2 0 0,-2-1-1 0 0,-1 0 1 0 0,-2 0 0 0 0,-16 54-1 0 0,1-27 5 0 0,-45 94 1 0 0,23-72-8 0 0,-5-1 1 0 0,-3-3 0 0 0,-4-2 0 0 0,-3-3-1 0 0,-71 73 1 0 0,-365 312 11 0 0,371-360-14 0 0,-267 171 0 0 0,-302 78 0 0 0,601-311 0 0 0,-2-3 0 0 0,-153 36 0 0 0,200-61 0 0 0,-153 29 0 0 0,154-33 0 0 0,-1-2 0 0 0,-66-2 0 0 0,67-5 0 0 0,-87-16 0 0 0,66-1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017"/>
    </inkml:context>
    <inkml:brush xml:id="br0">
      <inkml:brushProperty name="width" value="0.05" units="cm"/>
      <inkml:brushProperty name="height" value="0.05" units="cm"/>
      <inkml:brushProperty name="color" value="#E71224"/>
    </inkml:brush>
  </inkml:definitions>
  <inkml:trace contextRef="#ctx0" brushRef="#br0">598 3212 10752 0 0,'-47'-25'245'0'0,"1"-2"0"0"0,-82-64 0 0 0,102 68-99 0 0,0 0 0 0 0,2-2-1 0 0,1-1 1 0 0,1 0-1 0 0,-30-47 1 0 0,19 12-19 0 0,3 0 0 0 0,3-3 1 0 0,2 0-1 0 0,-27-109 0 0 0,39 104 140 0 0,2 0-1 0 0,4-1 1 0 0,2-92 0 0 0,6 83-73 0 0,4 1 0 0 0,21-120 0 0 0,63-147 130 0 0,-60 262-216 0 0,4 1 0 0 0,4 1-1 0 0,3 2 1 0 0,3 2 0 0 0,4 2 0 0 0,3 2-1 0 0,3 2 1 0 0,3 3 0 0 0,107-100 0 0 0,-100 107-21 0 0,3 4 1 0 0,2 2 0 0 0,89-54-1 0 0,-85 68 4 0 0,2 3-1 0 0,107-38 0 0 0,-124 56-50 0 0,1 3-1 0 0,1 3 0 0 0,0 2 0 0 0,67-5 0 0 0,-62 13-13 0 0,1 3 0 0 0,0 3 0 0 0,0 2 0 0 0,-1 4 0 0 0,1 2 0 0 0,-2 3 0 0 0,0 3 0 0 0,-1 3 0 0 0,0 2 0 0 0,-2 3 0 0 0,-1 2 0 0 0,-1 3 0 0 0,-1 3 0 0 0,72 53 0 0 0,-57-29-1 0 0,-3 4-1 0 0,-3 3 0 0 0,-3 2 0 0 0,-2 3 0 0 0,-4 3 0 0 0,-2 2 1 0 0,75 136-1 0 0,-63-81 4 0 0,-6 3 0 0 0,-6 2 1 0 0,-5 3-1 0 0,46 206 0 0 0,-71-224-1 0 0,-6 2 0 0 0,8 217 0 0 0,-28-237-9 0 0,-4 0 0 0 0,-4-1 0 0 0,-41 178 0 0 0,-61 89 34 0 0,79-283-30 0 0,-3-1 0 0 0,-58 96 0 0 0,-50 62 11 0 0,-99 164 43 0 0,21-49 31 0 0,25-36-20 0 0,153-247-64 0 0,9-11 48 0 0,-35 91-1 0 0,41-85-11 0 0,21-52-42 0 0,2 0 0 0 0,0-1 0 0 0,1 2-1 0 0,0-1 1 0 0,1 0 0 0 0,1 1 0 0 0,0-1-1 0 0,1 28 1 0 0,1-41-10 0 0,0 1 0 0 0,1-1 0 0 0,-1 0 1 0 0,1 1-1 0 0,-1-1 0 0 0,1 0 0 0 0,0 0 0 0 0,0 1 0 0 0,0-1 0 0 0,0 0 1 0 0,0 0-1 0 0,1 0 0 0 0,-1 0 0 0 0,0 0 0 0 0,1 0 0 0 0,0-1 0 0 0,2 3 0 0 0,0-1 5 0 0,0 0 0 0 0,0 0-1 0 0,0-1 1 0 0,1 0-1 0 0,-1 1 1 0 0,1-2-1 0 0,9 4 1 0 0,3-1 22 0 0,0-1 0 0 0,1-1-1 0 0,33 0 1 0 0,41-2 71 0 0,-48 0-41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1:12.88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2:02.125"/>
    </inkml:context>
    <inkml:brush xml:id="br0">
      <inkml:brushProperty name="width" value="0.2" units="cm"/>
      <inkml:brushProperty name="height" value="0.2" units="cm"/>
      <inkml:brushProperty name="color" value="#FFC114"/>
    </inkml:brush>
  </inkml:definitions>
  <inkml:trace contextRef="#ctx0" brushRef="#br0">2461 2877 14968 0 0,'-60'-9'35'0'0,"-217"-35"719"0"0,2-21-106 0 0,150 26-334 0 0,2-6 1 0 0,2-4 0 0 0,-193-111-1 0 0,203 90-110 0 0,4-5 0 0 0,3-5 0 0 0,-185-183 0 0 0,274 247-188 0 0,-147-159 160 0 0,121 126-88 0 0,-59-91 0 0 0,48 56 40 0 0,-67-149 0 0 0,106 202-108 0 0,1-1-1 0 0,2 0 1 0 0,1 0 0 0 0,2-1-1 0 0,1 0 1 0 0,1-1-1 0 0,2 1 1 0 0,3-57-1 0 0,3 56-7 0 0,1 1 0 0 0,2 0 0 0 0,2 0 0 0 0,1 0 0 0 0,1 1 0 0 0,2 0 0 0 0,1 1 0 0 0,25-43 0 0 0,-17 39-2 0 0,2 2 0 0 0,1 0 0 0 0,2 2 0 0 0,1 0 0 0 0,1 2 0 0 0,58-46 0 0 0,-34 37 0 0 0,2 3 1 0 0,1 1-1 0 0,2 4 1 0 0,1 1 0 0 0,1 3-1 0 0,72-20 1 0 0,-43 21 2 0 0,0 4-1 0 0,1 4 1 0 0,169-11 0 0 0,400 38 36 0 0,208 68 1 0 0,-219 24-12 0 0,-528-77-31 0 0,-1 6-1 0 0,148 59 0 0 0,-203-64-1 0 0,0 3 0 0 0,-2 3-1 0 0,-2 3 1 0 0,-1 2-1 0 0,87 72 1 0 0,-79-47 2 0 0,-2 2 1 0 0,-3 3-1 0 0,-3 3 1 0 0,56 88-1 0 0,-50-55 11 0 0,-4 3 0 0 0,72 178 0 0 0,-101-202-3 0 0,-3 2-1 0 0,33 172 1 0 0,-52-198 0 0 0,-2 1-1 0 0,-4 1 1 0 0,-1-1 0 0 0,-4 1-1 0 0,-11 77 1 0 0,5-92-4 0 0,-3-1 0 0 0,-1 0 1 0 0,-30 70-1 0 0,13-52 16 0 0,-62 100-1 0 0,51-102-8 0 0,-2-2 0 0 0,-3-1 0 0 0,-2-3 0 0 0,-3-1 0 0 0,-2-3 0 0 0,-2-2 0 0 0,-2-2 0 0 0,-2-3 0 0 0,-2-3 0 0 0,-1-2 0 0 0,-2-3 0 0 0,-81 32 0 0 0,18-17 12 0 0,-3-6-1 0 0,-2-5 1 0 0,-1-7 0 0 0,-211 26 0 0 0,152-43-5 0 0,0-8 1 0 0,-1-9-1 0 0,0-8 0 0 0,2-8 1 0 0,0-8-1 0 0,-265-73 0 0 0,319 59-1 0 0,3-7 0 0 0,1-5 0 0 0,-185-102 0 0 0,220 97-6 0 0,2-4 1 0 0,3-4-1 0 0,3-4 0 0 0,-148-149 0 0 0,97 62 19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19"/>
    </inkml:context>
    <inkml:brush xml:id="br0">
      <inkml:brushProperty name="width" value="0.2" units="cm"/>
      <inkml:brushProperty name="height" value="0.2" units="cm"/>
      <inkml:brushProperty name="color" value="#FFC114"/>
    </inkml:brush>
  </inkml:definitions>
  <inkml:trace contextRef="#ctx0" brushRef="#br0">2187 2555 13672 0 0,'-72'-17'177'0'0,"0"-4"1"0"0,-72-30 0 0 0,-60-18 193 0 0,-480-99 1487 0 0,350 63-1404 0 0,249 74-400 0 0,17 6 28 0 0,-91-47 0 0 0,123 52-49 0 0,1-1 1 0 0,1-2-1 0 0,-61-53 0 0 0,68 52-16 0 0,4 3 6 0 0,-42-47-1 0 0,59 61-14 0 0,0-1-1 0 0,1-1 1 0 0,0 1-1 0 0,0-1 1 0 0,1 0 0 0 0,0 0-1 0 0,0-1 1 0 0,1 1 0 0 0,0-1-1 0 0,-1-13 1 0 0,4 19-3 0 0,0 0-1 0 0,0 0 1 0 0,0 0 0 0 0,1 0 0 0 0,-1 0 0 0 0,1 0 0 0 0,0 0-1 0 0,0 0 1 0 0,1 0 0 0 0,-1 0 0 0 0,1 0 0 0 0,0 1 0 0 0,0-1 0 0 0,0 1-1 0 0,1 0 1 0 0,-1-1 0 0 0,1 1 0 0 0,-1 0 0 0 0,7-5 0 0 0,6-5 12 0 0,0 2 1 0 0,32-20 0 0 0,-41 27-15 0 0,50-25 27 0 0,2 1 1 0 0,100-32-1 0 0,-119 47-16 0 0,215-66 32 0 0,179-55 16 0 0,-219 70-34 0 0,79-21 2 0 0,-151 50-9 0 0,800-184 123 0 0,-860 202-135 0 0,344-60 58 0 0,-18 17 11 0 0,211-28 16 0 0,-95 29-6 0 0,503-55 86 0 0,-415 49-17 0 0,335-26 48 0 0,-395 58-77 0 0,622-28 99 0 0,-434 42-19 0 0,-345 6-120 0 0,-259 9-60 0 0,524-12 141 0 0,-185 1-70 0 0,79 0 5 0 0,672 34 168 0 0,-715-8-182 0 0,201 6 40 0 0,-371-7-81 0 0,100 3 22 0 0,-137 1-19 0 0,705 43 92 0 0,-794-41-111 0 0,267 24 43 0 0,314 67 37 0 0,-557-67-73 0 0,323 67 58 0 0,-226-15-30 0 0,-261-67-40 0 0,-2 3 0 0 0,102 55 0 0 0,-157-73-23 0 0,25 13 21 0 0,68 50 0 0 0,-99-63-19 0 0,-1-1 0 0 0,0 2-1 0 0,0 0 1 0 0,-1 0 0 0 0,0 1 0 0 0,-1 0 0 0 0,-1 0-1 0 0,0 1 1 0 0,12 25 0 0 0,-19-33-4 0 0,1 1-1 0 0,-1-1 1 0 0,0 1 0 0 0,0-1-1 0 0,0 1 1 0 0,-1 0 0 0 0,1-1-1 0 0,-2 1 1 0 0,1 0 0 0 0,0-1-1 0 0,-3 10 1 0 0,-2 4 14 0 0,-13 34-1 0 0,18-52-16 0 0,-4 7 4 0 0,0 0 0 0 0,0-1 1 0 0,-1 1-1 0 0,0-1 0 0 0,0 0 0 0 0,-1 0 0 0 0,0 0 0 0 0,0-1 0 0 0,0 0 0 0 0,-1 0 0 0 0,-14 9 0 0 0,-6 1 8 0 0,0 0-1 0 0,-29 10 1 0 0,45-21-9 0 0,-159 71 53 0 0,-208 62 0 0 0,314-119-48 0 0,-740 208 73 0 0,252-108-26 0 0,210-54-31 0 0,-370 62 23 0 0,-437 37 13 0 0,446-61-23 0 0,509-74-29 0 0,-331 43 12 0 0,315-50-4 0 0,-588 51 13 0 0,367-42-14 0 0,-1116 67 34 0 0,-144-10-9 0 0,-78-3 10 0 0,1069-53-29 0 0,419-17-10 0 0,-433 14 19 0 0,-20-10-3 0 0,2-27 26 0 0,-211-41 19 0 0,722 37-50 0 0,-44-4 11 0 0,-448-31 47 0 0,590 40-63 0 0,10-1-1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2022/9/8</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2022/9/8</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chart" Target="../charts/chart1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ustomXml" Target="../ink/ink4.xml"/><Relationship Id="rId10"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chart" Target="../charts/chart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chart" Target="../charts/chart2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10.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customXml" Target="../ink/ink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A8F8261-0F3B-1BA5-9A63-1B242E2D4BE8}"/>
                  </a:ext>
                </a:extLst>
              </p14:cNvPr>
              <p14:cNvContentPartPr/>
              <p14:nvPr/>
            </p14:nvContentPartPr>
            <p14:xfrm>
              <a:off x="5523810" y="946310"/>
              <a:ext cx="1199160" cy="1266840"/>
            </p14:xfrm>
          </p:contentPart>
        </mc:Choice>
        <mc:Fallback xmlns="">
          <p:pic>
            <p:nvPicPr>
              <p:cNvPr id="7" name="Ink 6">
                <a:extLst>
                  <a:ext uri="{FF2B5EF4-FFF2-40B4-BE49-F238E27FC236}">
                    <a16:creationId xmlns:a16="http://schemas.microsoft.com/office/drawing/2014/main" id="{DA8F8261-0F3B-1BA5-9A63-1B242E2D4BE8}"/>
                  </a:ext>
                </a:extLst>
              </p:cNvPr>
              <p:cNvPicPr/>
              <p:nvPr/>
            </p:nvPicPr>
            <p:blipFill>
              <a:blip r:embed="rId4"/>
              <a:stretch>
                <a:fillRect/>
              </a:stretch>
            </p:blipFill>
            <p:spPr>
              <a:xfrm>
                <a:off x="5487810" y="910310"/>
                <a:ext cx="1270800" cy="1338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0FFE1CE-74EA-6D7E-2931-DD82E8AB558C}"/>
                  </a:ext>
                </a:extLst>
              </p14:cNvPr>
              <p14:cNvContentPartPr/>
              <p14:nvPr/>
            </p14:nvContentPartPr>
            <p14:xfrm>
              <a:off x="2854050" y="856670"/>
              <a:ext cx="1246680" cy="1447920"/>
            </p14:xfrm>
          </p:contentPart>
        </mc:Choice>
        <mc:Fallback xmlns="">
          <p:pic>
            <p:nvPicPr>
              <p:cNvPr id="8" name="Ink 7">
                <a:extLst>
                  <a:ext uri="{FF2B5EF4-FFF2-40B4-BE49-F238E27FC236}">
                    <a16:creationId xmlns:a16="http://schemas.microsoft.com/office/drawing/2014/main" id="{20FFE1CE-74EA-6D7E-2931-DD82E8AB558C}"/>
                  </a:ext>
                </a:extLst>
              </p:cNvPr>
              <p:cNvPicPr/>
              <p:nvPr/>
            </p:nvPicPr>
            <p:blipFill>
              <a:blip r:embed="rId6"/>
              <a:stretch>
                <a:fillRect/>
              </a:stretch>
            </p:blipFill>
            <p:spPr>
              <a:xfrm>
                <a:off x="2818410" y="820670"/>
                <a:ext cx="1318320" cy="151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714207-0FA7-6172-EFEA-5C467C6FC1BF}"/>
                  </a:ext>
                </a:extLst>
              </p14:cNvPr>
              <p14:cNvContentPartPr/>
              <p14:nvPr/>
            </p14:nvContentPartPr>
            <p14:xfrm>
              <a:off x="8159730" y="1928030"/>
              <a:ext cx="1327320" cy="2013120"/>
            </p14:xfrm>
          </p:contentPart>
        </mc:Choice>
        <mc:Fallback xmlns="">
          <p:pic>
            <p:nvPicPr>
              <p:cNvPr id="9" name="Ink 8">
                <a:extLst>
                  <a:ext uri="{FF2B5EF4-FFF2-40B4-BE49-F238E27FC236}">
                    <a16:creationId xmlns:a16="http://schemas.microsoft.com/office/drawing/2014/main" id="{7B714207-0FA7-6172-EFEA-5C467C6FC1BF}"/>
                  </a:ext>
                </a:extLst>
              </p:cNvPr>
              <p:cNvPicPr/>
              <p:nvPr/>
            </p:nvPicPr>
            <p:blipFill>
              <a:blip r:embed="rId8"/>
              <a:stretch>
                <a:fillRect/>
              </a:stretch>
            </p:blipFill>
            <p:spPr>
              <a:xfrm>
                <a:off x="8151090" y="1919390"/>
                <a:ext cx="1344960" cy="2030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DD231D2-5F63-F780-F3A8-65A093018090}"/>
                  </a:ext>
                </a:extLst>
              </p14:cNvPr>
              <p14:cNvContentPartPr/>
              <p14:nvPr/>
            </p14:nvContentPartPr>
            <p14:xfrm>
              <a:off x="4672987" y="771032"/>
              <a:ext cx="1829880" cy="1835280"/>
            </p14:xfrm>
          </p:contentPart>
        </mc:Choice>
        <mc:Fallback xmlns="">
          <p:pic>
            <p:nvPicPr>
              <p:cNvPr id="5" name="Ink 4">
                <a:extLst>
                  <a:ext uri="{FF2B5EF4-FFF2-40B4-BE49-F238E27FC236}">
                    <a16:creationId xmlns:a16="http://schemas.microsoft.com/office/drawing/2014/main" id="{2DD231D2-5F63-F780-F3A8-65A093018090}"/>
                  </a:ext>
                </a:extLst>
              </p:cNvPr>
              <p:cNvPicPr/>
              <p:nvPr/>
            </p:nvPicPr>
            <p:blipFill>
              <a:blip r:embed="rId4"/>
              <a:stretch>
                <a:fillRect/>
              </a:stretch>
            </p:blipFill>
            <p:spPr>
              <a:xfrm>
                <a:off x="4637347" y="735392"/>
                <a:ext cx="1901520" cy="1906920"/>
              </a:xfrm>
              <a:prstGeom prst="rect">
                <a:avLst/>
              </a:prstGeom>
            </p:spPr>
          </p:pic>
        </mc:Fallback>
      </mc:AlternateContent>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2022</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E6B7E6F-A4CD-448A-7799-1F0F3961BFA2}"/>
                  </a:ext>
                </a:extLst>
              </p14:cNvPr>
              <p14:cNvContentPartPr/>
              <p14:nvPr/>
            </p14:nvContentPartPr>
            <p14:xfrm>
              <a:off x="3221107" y="1032752"/>
              <a:ext cx="1875960" cy="1346040"/>
            </p14:xfrm>
          </p:contentPart>
        </mc:Choice>
        <mc:Fallback xmlns="">
          <p:pic>
            <p:nvPicPr>
              <p:cNvPr id="6" name="Ink 5">
                <a:extLst>
                  <a:ext uri="{FF2B5EF4-FFF2-40B4-BE49-F238E27FC236}">
                    <a16:creationId xmlns:a16="http://schemas.microsoft.com/office/drawing/2014/main" id="{5E6B7E6F-A4CD-448A-7799-1F0F3961BFA2}"/>
                  </a:ext>
                </a:extLst>
              </p:cNvPr>
              <p:cNvPicPr/>
              <p:nvPr/>
            </p:nvPicPr>
            <p:blipFill>
              <a:blip r:embed="rId4"/>
              <a:stretch>
                <a:fillRect/>
              </a:stretch>
            </p:blipFill>
            <p:spPr>
              <a:xfrm>
                <a:off x="3185467" y="996752"/>
                <a:ext cx="1947600" cy="1417680"/>
              </a:xfrm>
              <a:prstGeom prst="rect">
                <a:avLst/>
              </a:prstGeom>
            </p:spPr>
          </p:pic>
        </mc:Fallback>
      </mc:AlternateContent>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2022 Total Enrollment IL / High School Graduates IL 2021</a:t>
            </a:r>
          </a:p>
          <a:p>
            <a:r>
              <a:rPr lang="en-US" altLang="zh-CN" sz="1800" dirty="0">
                <a:solidFill>
                  <a:srgbClr val="4A4A4A"/>
                </a:solidFill>
                <a:latin typeface="ITC Officina Sans Std Book" panose="020B0506040203020204" pitchFamily="34" charset="0"/>
              </a:rPr>
              <a:t>Vs. 2021 Total Enrollment us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grpSp>
        <p:nvGrpSpPr>
          <p:cNvPr id="7" name="Group 6">
            <a:extLst>
              <a:ext uri="{FF2B5EF4-FFF2-40B4-BE49-F238E27FC236}">
                <a16:creationId xmlns:a16="http://schemas.microsoft.com/office/drawing/2014/main" id="{A91D9C9F-E363-193D-DCC4-855CEE0F4C8E}"/>
              </a:ext>
            </a:extLst>
          </p:cNvPr>
          <p:cNvGrpSpPr/>
          <p:nvPr/>
        </p:nvGrpSpPr>
        <p:grpSpPr>
          <a:xfrm>
            <a:off x="219606" y="1237369"/>
            <a:ext cx="7137000" cy="1077120"/>
            <a:chOff x="219606" y="1237369"/>
            <a:chExt cx="7137000" cy="10771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842DE78-CC60-E606-D450-05CE07ED5FF9}"/>
                    </a:ext>
                  </a:extLst>
                </p14:cNvPr>
                <p14:cNvContentPartPr/>
                <p14:nvPr/>
              </p14:nvContentPartPr>
              <p14:xfrm>
                <a:off x="219606" y="1264009"/>
                <a:ext cx="7137000" cy="1029600"/>
              </p14:xfrm>
            </p:contentPart>
          </mc:Choice>
          <mc:Fallback xmlns="">
            <p:pic>
              <p:nvPicPr>
                <p:cNvPr id="3" name="Ink 2">
                  <a:extLst>
                    <a:ext uri="{FF2B5EF4-FFF2-40B4-BE49-F238E27FC236}">
                      <a16:creationId xmlns:a16="http://schemas.microsoft.com/office/drawing/2014/main" id="{9842DE78-CC60-E606-D450-05CE07ED5FF9}"/>
                    </a:ext>
                  </a:extLst>
                </p:cNvPr>
                <p:cNvPicPr/>
                <p:nvPr/>
              </p:nvPicPr>
              <p:blipFill>
                <a:blip r:embed="rId4"/>
                <a:stretch>
                  <a:fillRect/>
                </a:stretch>
              </p:blipFill>
              <p:spPr>
                <a:xfrm>
                  <a:off x="183966" y="1228369"/>
                  <a:ext cx="720864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4F5B365-63EF-41EF-15D3-2D91138BA625}"/>
                    </a:ext>
                  </a:extLst>
                </p14:cNvPr>
                <p14:cNvContentPartPr/>
                <p14:nvPr/>
              </p14:nvContentPartPr>
              <p14:xfrm>
                <a:off x="5564886" y="1425649"/>
                <a:ext cx="980640" cy="710640"/>
              </p14:xfrm>
            </p:contentPart>
          </mc:Choice>
          <mc:Fallback xmlns="">
            <p:pic>
              <p:nvPicPr>
                <p:cNvPr id="5" name="Ink 4">
                  <a:extLst>
                    <a:ext uri="{FF2B5EF4-FFF2-40B4-BE49-F238E27FC236}">
                      <a16:creationId xmlns:a16="http://schemas.microsoft.com/office/drawing/2014/main" id="{A4F5B365-63EF-41EF-15D3-2D91138BA625}"/>
                    </a:ext>
                  </a:extLst>
                </p:cNvPr>
                <p:cNvPicPr/>
                <p:nvPr/>
              </p:nvPicPr>
              <p:blipFill>
                <a:blip r:embed="rId6"/>
                <a:stretch>
                  <a:fillRect/>
                </a:stretch>
              </p:blipFill>
              <p:spPr>
                <a:xfrm>
                  <a:off x="5528886" y="1390009"/>
                  <a:ext cx="105228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64D520-01FE-1D4B-4B3A-A2F46B36E493}"/>
                    </a:ext>
                  </a:extLst>
                </p14:cNvPr>
                <p14:cNvContentPartPr/>
                <p14:nvPr/>
              </p14:nvContentPartPr>
              <p14:xfrm>
                <a:off x="615966" y="1237369"/>
                <a:ext cx="954000" cy="1077120"/>
              </p14:xfrm>
            </p:contentPart>
          </mc:Choice>
          <mc:Fallback xmlns="">
            <p:pic>
              <p:nvPicPr>
                <p:cNvPr id="6" name="Ink 5">
                  <a:extLst>
                    <a:ext uri="{FF2B5EF4-FFF2-40B4-BE49-F238E27FC236}">
                      <a16:creationId xmlns:a16="http://schemas.microsoft.com/office/drawing/2014/main" id="{3064D520-01FE-1D4B-4B3A-A2F46B36E493}"/>
                    </a:ext>
                  </a:extLst>
                </p:cNvPr>
                <p:cNvPicPr/>
                <p:nvPr/>
              </p:nvPicPr>
              <p:blipFill>
                <a:blip r:embed="rId8"/>
                <a:stretch>
                  <a:fillRect/>
                </a:stretch>
              </p:blipFill>
              <p:spPr>
                <a:xfrm>
                  <a:off x="580326" y="1201369"/>
                  <a:ext cx="1025640" cy="1148760"/>
                </a:xfrm>
                <a:prstGeom prst="rect">
                  <a:avLst/>
                </a:prstGeom>
              </p:spPr>
            </p:pic>
          </mc:Fallback>
        </mc:AlternateContent>
      </p:gr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5" y="2052735"/>
            <a:ext cx="3968137"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510556" y="211464"/>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F5A77BB4-80CF-2D91-E37E-DB1183B44717}"/>
                  </a:ext>
                </a:extLst>
              </p14:cNvPr>
              <p14:cNvContentPartPr/>
              <p14:nvPr/>
            </p14:nvContentPartPr>
            <p14:xfrm>
              <a:off x="5358066" y="600288"/>
              <a:ext cx="1829880" cy="1835280"/>
            </p14:xfrm>
          </p:contentPart>
        </mc:Choice>
        <mc:Fallback>
          <p:pic>
            <p:nvPicPr>
              <p:cNvPr id="16" name="Ink 15">
                <a:extLst>
                  <a:ext uri="{FF2B5EF4-FFF2-40B4-BE49-F238E27FC236}">
                    <a16:creationId xmlns:a16="http://schemas.microsoft.com/office/drawing/2014/main" id="{F5A77BB4-80CF-2D91-E37E-DB1183B44717}"/>
                  </a:ext>
                </a:extLst>
              </p:cNvPr>
              <p:cNvPicPr/>
              <p:nvPr/>
            </p:nvPicPr>
            <p:blipFill>
              <a:blip r:embed="rId4"/>
              <a:stretch>
                <a:fillRect/>
              </a:stretch>
            </p:blipFill>
            <p:spPr>
              <a:xfrm>
                <a:off x="5322066" y="564288"/>
                <a:ext cx="1901520" cy="1906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50C8CA05-865F-095E-D653-19623ED50BF3}"/>
                  </a:ext>
                </a:extLst>
              </p14:cNvPr>
              <p14:cNvContentPartPr/>
              <p14:nvPr/>
            </p14:nvContentPartPr>
            <p14:xfrm>
              <a:off x="2867303" y="744070"/>
              <a:ext cx="1829880" cy="1835280"/>
            </p14:xfrm>
          </p:contentPart>
        </mc:Choice>
        <mc:Fallback>
          <p:pic>
            <p:nvPicPr>
              <p:cNvPr id="17" name="Ink 16">
                <a:extLst>
                  <a:ext uri="{FF2B5EF4-FFF2-40B4-BE49-F238E27FC236}">
                    <a16:creationId xmlns:a16="http://schemas.microsoft.com/office/drawing/2014/main" id="{50C8CA05-865F-095E-D653-19623ED50BF3}"/>
                  </a:ext>
                </a:extLst>
              </p:cNvPr>
              <p:cNvPicPr/>
              <p:nvPr/>
            </p:nvPicPr>
            <p:blipFill>
              <a:blip r:embed="rId4"/>
              <a:stretch>
                <a:fillRect/>
              </a:stretch>
            </p:blipFill>
            <p:spPr>
              <a:xfrm>
                <a:off x="2831303" y="708070"/>
                <a:ext cx="1901520" cy="1906920"/>
              </a:xfrm>
              <a:prstGeom prst="rect">
                <a:avLst/>
              </a:prstGeom>
            </p:spPr>
          </p:pic>
        </mc:Fallback>
      </mc:AlternateContent>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7894</TotalTime>
  <Words>5307</Words>
  <Application>Microsoft Office PowerPoint</Application>
  <PresentationFormat>Widescreen</PresentationFormat>
  <Paragraphs>1282</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90</cp:revision>
  <dcterms:created xsi:type="dcterms:W3CDTF">2022-08-18T16:59:46Z</dcterms:created>
  <dcterms:modified xsi:type="dcterms:W3CDTF">2022-09-09T02:50:58Z</dcterms:modified>
</cp:coreProperties>
</file>