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5D57"/>
    <a:srgbClr val="F86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466DF-AA8D-4EAC-8AF6-54969375518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82DCB-892B-4A12-B8AA-DE85712EC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Automated vehicles: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efficient, carries out the tasks efficiently as programmed to.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accurate, eliminates human error.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Complicated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Expensive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82DCB-892B-4A12-B8AA-DE85712EC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Ultrasonic sensors are sensors that convert ultrasound waves to electrical signals or vice versa.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 Ultrasonic sensor is a device that can measure the distance to an object by using sound waves.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82DCB-892B-4A12-B8AA-DE85712EC5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4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95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4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7052-4057-4BBE-9B51-FF2FC4C95BA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06CD-FE2F-4EDE-B318-F027EACE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3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3A6FA5-7DF9-4213-BAF1-BC392AC70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12050"/>
            <a:ext cx="6858000" cy="748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Obstacle Avoiding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1ECA-2280-48F7-A492-A95A26BE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87A52-F2E1-4637-9EBB-E09374362DAF}"/>
              </a:ext>
            </a:extLst>
          </p:cNvPr>
          <p:cNvSpPr txBox="1"/>
          <p:nvPr/>
        </p:nvSpPr>
        <p:spPr>
          <a:xfrm>
            <a:off x="9302386" y="4915973"/>
            <a:ext cx="3376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25D57"/>
                </a:solidFill>
              </a:rPr>
              <a:t>By:</a:t>
            </a:r>
          </a:p>
          <a:p>
            <a:r>
              <a:rPr lang="en-US" sz="2400" b="1" dirty="0">
                <a:solidFill>
                  <a:srgbClr val="A25D57"/>
                </a:solidFill>
              </a:rPr>
              <a:t>Omar Kamel</a:t>
            </a:r>
          </a:p>
          <a:p>
            <a:r>
              <a:rPr lang="en-US" sz="2400" b="1" dirty="0">
                <a:solidFill>
                  <a:srgbClr val="A25D57"/>
                </a:solidFill>
              </a:rPr>
              <a:t>Farida Abaza</a:t>
            </a:r>
          </a:p>
          <a:p>
            <a:r>
              <a:rPr lang="en-US" sz="2400" b="1" dirty="0">
                <a:solidFill>
                  <a:srgbClr val="A25D57"/>
                </a:solidFill>
              </a:rPr>
              <a:t>Omar Hesham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6AA2A38-4086-446E-8E59-3238019792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32" y="53232"/>
            <a:ext cx="2128736" cy="21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9EC4-C271-4650-8668-26560A1D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12680"/>
            <a:ext cx="3815599" cy="1434018"/>
          </a:xfrm>
        </p:spPr>
        <p:txBody>
          <a:bodyPr/>
          <a:lstStyle/>
          <a:p>
            <a:r>
              <a:rPr lang="en-US" b="1" u="sng" dirty="0">
                <a:solidFill>
                  <a:schemeClr val="bg2">
                    <a:lumMod val="75000"/>
                  </a:schemeClr>
                </a:solidFill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D47E-F10F-4A1A-AD16-3207C69C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546698"/>
            <a:ext cx="9905999" cy="40151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Modern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Automation</a:t>
            </a:r>
          </a:p>
          <a:p>
            <a:pPr marL="0" indent="0">
              <a:buNone/>
            </a:pPr>
            <a:r>
              <a:rPr lang="en-US" sz="2100" dirty="0"/>
              <a:t>- Most Manufacturers are transitioning into producing autonomous vehicles that fully carries out the driving operation eliminating the need to a human driver.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Advantages of autonomous vehicles: </a:t>
            </a:r>
          </a:p>
          <a:p>
            <a:pPr marL="0" indent="0">
              <a:buNone/>
            </a:pPr>
            <a:r>
              <a:rPr lang="en-US" sz="2100" dirty="0"/>
              <a:t>- High Efficiency and relevance.</a:t>
            </a:r>
          </a:p>
          <a:p>
            <a:pPr marL="0" indent="0">
              <a:buNone/>
            </a:pPr>
            <a:r>
              <a:rPr lang="en-US" sz="2100" dirty="0"/>
              <a:t>- More accurate and precise.</a:t>
            </a:r>
          </a:p>
          <a:p>
            <a:r>
              <a:rPr lang="en-US" sz="2100" b="1" dirty="0">
                <a:solidFill>
                  <a:schemeClr val="bg2">
                    <a:lumMod val="75000"/>
                  </a:schemeClr>
                </a:solidFill>
              </a:rPr>
              <a:t>Disadvantages of Autonomous vehicles:</a:t>
            </a:r>
          </a:p>
          <a:p>
            <a:pPr marL="0" indent="0">
              <a:buNone/>
            </a:pPr>
            <a:r>
              <a:rPr lang="en-US" sz="2100" dirty="0"/>
              <a:t>- Complicated.</a:t>
            </a:r>
          </a:p>
          <a:p>
            <a:pPr marL="0" indent="0">
              <a:buNone/>
            </a:pPr>
            <a:r>
              <a:rPr lang="en-US" sz="2100" dirty="0"/>
              <a:t>- Expensive.</a:t>
            </a:r>
          </a:p>
        </p:txBody>
      </p:sp>
    </p:spTree>
    <p:extLst>
      <p:ext uri="{BB962C8B-B14F-4D97-AF65-F5344CB8AC3E}">
        <p14:creationId xmlns:p14="http://schemas.microsoft.com/office/powerpoint/2010/main" val="357604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2541-009B-4F5F-BBA2-0A75A05E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37" y="892027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A brief about the project</a:t>
            </a:r>
          </a:p>
          <a:p>
            <a:pPr>
              <a:buFontTx/>
              <a:buChar char="-"/>
            </a:pPr>
            <a:r>
              <a:rPr lang="en-US" sz="2400" dirty="0"/>
              <a:t>Automated vehicle that is programmed to detect obstacles, using Ultrasonic sensor, and maneuvers around them.</a:t>
            </a:r>
          </a:p>
          <a:p>
            <a:pPr>
              <a:buFontTx/>
              <a:buChar char="-"/>
            </a:pPr>
            <a:r>
              <a:rPr lang="en-US" sz="2400" dirty="0"/>
              <a:t>The vehicle would detect the obstacles based on a predetermined and programmed threshold distance.</a:t>
            </a:r>
          </a:p>
          <a:p>
            <a:pPr marL="0" indent="0">
              <a:buNone/>
            </a:pPr>
            <a:r>
              <a:rPr lang="en-US" dirty="0"/>
              <a:t>- After obstacle detection, the vehicle would change its direction to a relatively         open path by making autonomous decision.</a:t>
            </a:r>
          </a:p>
        </p:txBody>
      </p:sp>
    </p:spTree>
    <p:extLst>
      <p:ext uri="{BB962C8B-B14F-4D97-AF65-F5344CB8AC3E}">
        <p14:creationId xmlns:p14="http://schemas.microsoft.com/office/powerpoint/2010/main" val="17936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5617-2680-4F21-A3BF-11F57D69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98" y="118897"/>
            <a:ext cx="9905998" cy="147857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2">
                    <a:lumMod val="75000"/>
                  </a:schemeClr>
                </a:solidFill>
              </a:rPr>
              <a:t>2.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2E29-A2CC-4E11-9F5C-22A097AE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4196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Microcontroller Atmega32.</a:t>
            </a:r>
          </a:p>
          <a:p>
            <a:r>
              <a:rPr lang="en-US" dirty="0"/>
              <a:t>Ultrasonic HC – SR04.</a:t>
            </a:r>
          </a:p>
          <a:p>
            <a:r>
              <a:rPr lang="en-US" dirty="0"/>
              <a:t>Servo motor SG90.</a:t>
            </a:r>
          </a:p>
          <a:p>
            <a:r>
              <a:rPr lang="en-US" dirty="0"/>
              <a:t>L293D.</a:t>
            </a:r>
          </a:p>
          <a:p>
            <a:r>
              <a:rPr lang="en-US" dirty="0"/>
              <a:t>Motors.</a:t>
            </a:r>
          </a:p>
          <a:p>
            <a:r>
              <a:rPr lang="en-US" dirty="0"/>
              <a:t>Chassis.</a:t>
            </a:r>
          </a:p>
          <a:p>
            <a:r>
              <a:rPr lang="en-US" dirty="0"/>
              <a:t>Batteries.</a:t>
            </a:r>
          </a:p>
        </p:txBody>
      </p:sp>
    </p:spTree>
    <p:extLst>
      <p:ext uri="{BB962C8B-B14F-4D97-AF65-F5344CB8AC3E}">
        <p14:creationId xmlns:p14="http://schemas.microsoft.com/office/powerpoint/2010/main" val="38513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7A27-6903-4576-A40A-B453B045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8" y="753979"/>
            <a:ext cx="10068843" cy="503722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Ultrasonic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Ultrasonic sensor?</a:t>
            </a:r>
          </a:p>
          <a:p>
            <a:pPr>
              <a:buFontTx/>
              <a:buChar char="-"/>
            </a:pPr>
            <a:r>
              <a:rPr lang="en-US" dirty="0"/>
              <a:t>An Ultrasonic sensor is a device that can measure the distance to an object by using sound waves.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 Supply: +5V DC.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Working Current: 15mA.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Ranging distance: 2 cm – 400 cm.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Dimension: 45mm x 20mm x 15mm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6BE0D-FE04-4969-981B-C778407AD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32" t="39216" r="11103" b="38431"/>
          <a:stretch/>
        </p:blipFill>
        <p:spPr>
          <a:xfrm>
            <a:off x="8277726" y="2689411"/>
            <a:ext cx="2560604" cy="29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537E-2C51-4EF8-9112-9339775F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738" y="770021"/>
            <a:ext cx="9962146" cy="502118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Servo Motor SG90</a:t>
            </a:r>
          </a:p>
          <a:p>
            <a:pPr>
              <a:buFontTx/>
              <a:buChar char="-"/>
            </a:pPr>
            <a:r>
              <a:rPr lang="en-US" dirty="0"/>
              <a:t>A simple servo motor that can rotate 90 degrees in both directions.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L298N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Motor drivers</a:t>
            </a:r>
          </a:p>
          <a:p>
            <a:pPr>
              <a:buFontTx/>
              <a:buChar char="-"/>
            </a:pPr>
            <a:r>
              <a:rPr lang="en-US" dirty="0"/>
              <a:t>Motor driver that provides bi-directional current to the motors.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B02C-7652-46E8-B20C-B860C685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27" y="770021"/>
            <a:ext cx="1620252" cy="16202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39" y="3001817"/>
            <a:ext cx="2000827" cy="20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94C8-0605-4B46-ADFB-5447EC47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6" y="850232"/>
            <a:ext cx="9940506" cy="494096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DC motors</a:t>
            </a:r>
          </a:p>
          <a:p>
            <a:pPr>
              <a:buFontTx/>
              <a:buChar char="-"/>
            </a:pPr>
            <a:r>
              <a:rPr lang="en-US" dirty="0"/>
              <a:t>Controlled by the drivers and provides movement to the vehicle.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16x2 LCD</a:t>
            </a:r>
          </a:p>
          <a:p>
            <a:pPr>
              <a:buFontTx/>
              <a:buChar char="-"/>
            </a:pPr>
            <a:r>
              <a:rPr lang="en-US" dirty="0"/>
              <a:t>Liquid Crystal Display for displaying sensor readings and relevant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3DB81-C14A-4F3C-BFA9-466A0F5A3AE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25895" y="3320716"/>
            <a:ext cx="1921781" cy="10266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035" y="850232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3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3D5B-575B-4DA9-B0EC-D5DF9E2F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2" y="850232"/>
            <a:ext cx="9972590" cy="494096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Chassis</a:t>
            </a:r>
          </a:p>
          <a:p>
            <a:pPr>
              <a:buFontTx/>
              <a:buChar char="-"/>
            </a:pPr>
            <a:r>
              <a:rPr lang="en-US" dirty="0"/>
              <a:t>Vehicle body and wheels where the hardware components including the motors, sensors and microcontroller will be bolted to.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endParaRPr lang="en-US" b="1" dirty="0"/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Battery</a:t>
            </a:r>
          </a:p>
          <a:p>
            <a:pPr>
              <a:buFontTx/>
              <a:buChar char="-"/>
            </a:pPr>
            <a:r>
              <a:rPr lang="en-US" dirty="0"/>
              <a:t>Power source for the robot (motors and sensors).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7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DD1E-FB5B-4132-9D62-BF20807F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7465"/>
            <a:ext cx="4826250" cy="1434871"/>
          </a:xfrm>
        </p:spPr>
        <p:txBody>
          <a:bodyPr/>
          <a:lstStyle/>
          <a:p>
            <a:r>
              <a:rPr lang="en-US" b="1" u="sng" dirty="0">
                <a:solidFill>
                  <a:schemeClr val="bg2">
                    <a:lumMod val="75000"/>
                  </a:schemeClr>
                </a:solidFill>
              </a:rPr>
              <a:t>3.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E46F-7AA9-4FA2-B569-55A20A9C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95508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robot vehicle uses the Ultrasonic Distance Sensor to measure the distance in front of 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this distance reduces to a, pre-determined level, the robot interprets the presence of an obstacle.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robot stops, goes backwards and looks left and right.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Robot then turns to the direction that shows more free space.</a:t>
            </a:r>
          </a:p>
        </p:txBody>
      </p:sp>
    </p:spTree>
    <p:extLst>
      <p:ext uri="{BB962C8B-B14F-4D97-AF65-F5344CB8AC3E}">
        <p14:creationId xmlns:p14="http://schemas.microsoft.com/office/powerpoint/2010/main" val="366039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157</TotalTime>
  <Words>422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Wingdings</vt:lpstr>
      <vt:lpstr>Circuit</vt:lpstr>
      <vt:lpstr>Obstacle Avoiding Car</vt:lpstr>
      <vt:lpstr>1. introduction</vt:lpstr>
      <vt:lpstr>PowerPoint Presentation</vt:lpstr>
      <vt:lpstr>2. Components</vt:lpstr>
      <vt:lpstr>PowerPoint Presentation</vt:lpstr>
      <vt:lpstr>PowerPoint Presentation</vt:lpstr>
      <vt:lpstr>PowerPoint Presentation</vt:lpstr>
      <vt:lpstr>PowerPoint Presentation</vt:lpstr>
      <vt:lpstr>3. Operation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Avoiding Car</dc:title>
  <dc:creator>es-OmarMahmoud2021</dc:creator>
  <cp:lastModifiedBy>m.nasr200@hotmail.com</cp:lastModifiedBy>
  <cp:revision>6</cp:revision>
  <dcterms:created xsi:type="dcterms:W3CDTF">2022-02-16T12:41:37Z</dcterms:created>
  <dcterms:modified xsi:type="dcterms:W3CDTF">2022-02-17T20:44:24Z</dcterms:modified>
</cp:coreProperties>
</file>