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23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4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6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3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9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0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0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150A7-73D8-0C3C-1801-DA04260B1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2" y="4153113"/>
            <a:ext cx="9180747" cy="1248431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800" b="1">
                <a:solidFill>
                  <a:schemeClr val="bg1"/>
                </a:solidFill>
              </a:rPr>
              <a:t>By: omar kamel </a:t>
            </a:r>
            <a:br>
              <a:rPr lang="en-US" sz="1800" b="1">
                <a:solidFill>
                  <a:schemeClr val="bg1"/>
                </a:solidFill>
              </a:rPr>
            </a:br>
            <a:r>
              <a:rPr lang="en-US" sz="1800" b="1">
                <a:solidFill>
                  <a:schemeClr val="bg1"/>
                </a:solidFill>
              </a:rPr>
              <a:t>AI Engineering undergraduate student</a:t>
            </a:r>
            <a:br>
              <a:rPr lang="en-US" sz="1800" b="1">
                <a:solidFill>
                  <a:schemeClr val="bg1"/>
                </a:solidFill>
              </a:rPr>
            </a:b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and person standing next to a board&#10;&#10;Description automatically generated">
            <a:extLst>
              <a:ext uri="{FF2B5EF4-FFF2-40B4-BE49-F238E27FC236}">
                <a16:creationId xmlns:a16="http://schemas.microsoft.com/office/drawing/2014/main" id="{400A473C-D508-42ED-24F7-3F672B516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02" y="484632"/>
            <a:ext cx="5318708" cy="29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8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FDE50-0923-53B2-19D4-0DA66878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3: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F3A0-4743-1DE1-FF62-69CD97D21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6" y="3642985"/>
            <a:ext cx="5208850" cy="2570357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GB" sz="1300" dirty="0"/>
              <a:t>I see that we make some offers on laptops in order to increase the profit and others, but we focus on laptops because they are the least one.</a:t>
            </a:r>
          </a:p>
          <a:p>
            <a:pPr>
              <a:lnSpc>
                <a:spcPct val="130000"/>
              </a:lnSpc>
            </a:pPr>
            <a:r>
              <a:rPr lang="en-GB" sz="1300" dirty="0"/>
              <a:t>Throughout the year, we achieved an increase in profits, but it occurred in the second quarter of the year, and we returned again in the third quarter, and we achieved a gain.</a:t>
            </a:r>
            <a:endParaRPr lang="en-US" sz="13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9DDCFBB5-A93E-6EAC-A8BD-54B04D93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4569" y="1215596"/>
            <a:ext cx="4362798" cy="43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2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Wonder Agenda Sticker by Mr. Wonderful for iOS &amp; Android | GIPHY">
            <a:extLst>
              <a:ext uri="{FF2B5EF4-FFF2-40B4-BE49-F238E27FC236}">
                <a16:creationId xmlns:a16="http://schemas.microsoft.com/office/drawing/2014/main" id="{2294F36A-762F-D044-CDC7-36A18F6BA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584" y="799696"/>
            <a:ext cx="3691130" cy="369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8E14D-0704-07EB-ED5F-666C91CD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1" y="265706"/>
            <a:ext cx="6399212" cy="116280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Agenda</a:t>
            </a:r>
            <a:r>
              <a:rPr lang="en-US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AFFA-0D91-2704-88EC-0EA4B202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1940119"/>
            <a:ext cx="6172413" cy="3029446"/>
          </a:xfrm>
        </p:spPr>
        <p:txBody>
          <a:bodyPr>
            <a:normAutofit/>
          </a:bodyPr>
          <a:lstStyle/>
          <a:p>
            <a:r>
              <a:rPr lang="en-US" dirty="0"/>
              <a:t>1: Explore Data and  Cleaning</a:t>
            </a:r>
          </a:p>
          <a:p>
            <a:r>
              <a:rPr lang="en-US" dirty="0"/>
              <a:t>2:Answer the question </a:t>
            </a:r>
          </a:p>
          <a:p>
            <a:r>
              <a:rPr lang="en-US" dirty="0"/>
              <a:t>3:Overview   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26B935-752A-4C3E-BB33-9DC4656B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4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3E67-2BF6-83A3-A7EC-41C5AD6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800" b="0" cap="all">
                <a:solidFill>
                  <a:schemeClr val="bg1"/>
                </a:solidFill>
              </a:rPr>
              <a:t>1:Explore Data and  Cleaning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8B7ECB7-1C93-BEBA-1C3D-4A8EECF8A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854" y="487626"/>
            <a:ext cx="2402484" cy="299177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0435B41-AE93-4B2B-893F-1E6F7E6C2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04046" y="1933956"/>
            <a:ext cx="39319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5E8575-2B97-65F9-3D55-EBBFFFB94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01" y="871093"/>
            <a:ext cx="2715768" cy="222484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1553078-B0E1-4A20-B647-DD55B804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35283" y="1933956"/>
            <a:ext cx="39319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8B6F34-98F4-0827-1E81-3D3234C0E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56" y="776909"/>
            <a:ext cx="2715768" cy="181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9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F1C79-1B25-F4DB-9D5E-068F8327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2:Answer the question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7D4A24-369E-2533-FD4C-E334CFF86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86" y="1709530"/>
            <a:ext cx="6697397" cy="278586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DB8A86-6F0A-215A-5BB9-4ABF95A2C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77" y="643467"/>
            <a:ext cx="8323447" cy="49316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1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60BAA1-B224-DFEF-38C6-2A662B10C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41" y="1430144"/>
            <a:ext cx="10233744" cy="40167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9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742A8C8-0C6D-7303-A4C9-ED7135044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00" y="1301923"/>
            <a:ext cx="6082826" cy="42731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3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">
            <a:extLst>
              <a:ext uri="{FF2B5EF4-FFF2-40B4-BE49-F238E27FC236}">
                <a16:creationId xmlns:a16="http://schemas.microsoft.com/office/drawing/2014/main" id="{AA8C9FCD-D6F7-8290-B3CB-244B0AEC7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81" y="1301923"/>
            <a:ext cx="4737664" cy="42731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0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7D80702-5D2B-633C-E148-1972A5AA8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41" y="1327807"/>
            <a:ext cx="10233744" cy="42214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159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108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Meiryo</vt:lpstr>
      <vt:lpstr>Corbel</vt:lpstr>
      <vt:lpstr>ShojiVTI</vt:lpstr>
      <vt:lpstr>By: omar kamel  AI Engineering undergraduate student </vt:lpstr>
      <vt:lpstr>Agenda:</vt:lpstr>
      <vt:lpstr>1:Explore Data and  Cleaning </vt:lpstr>
      <vt:lpstr>2:Answer the question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3: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By: omar kamel  AI Engineering undergraduate student </dc:title>
  <dc:creator>OMAR KAMEL MONEER KAMEL</dc:creator>
  <cp:lastModifiedBy>OMAR KAMEL MONEER KAMEL</cp:lastModifiedBy>
  <cp:revision>1</cp:revision>
  <dcterms:created xsi:type="dcterms:W3CDTF">2023-10-05T01:50:07Z</dcterms:created>
  <dcterms:modified xsi:type="dcterms:W3CDTF">2023-10-05T02:09:44Z</dcterms:modified>
</cp:coreProperties>
</file>