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3"/>
  </p:notesMasterIdLst>
  <p:sldIdLst>
    <p:sldId id="257" r:id="rId2"/>
  </p:sldIdLst>
  <p:sldSz cx="25603200" cy="36576000"/>
  <p:notesSz cx="6858000" cy="9144000"/>
  <p:defaultTextStyle>
    <a:defPPr>
      <a:defRPr lang="en-US"/>
    </a:defPPr>
    <a:lvl1pPr algn="l" rtl="0" eaLnBrk="0" fontAlgn="base" hangingPunct="0">
      <a:spcBef>
        <a:spcPct val="0"/>
      </a:spcBef>
      <a:spcAft>
        <a:spcPct val="0"/>
      </a:spcAft>
      <a:defRPr sz="7000"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sz="70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sz="70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sz="70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sz="70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70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70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70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7000"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11520">
          <p15:clr>
            <a:srgbClr val="A4A3A4"/>
          </p15:clr>
        </p15:guide>
        <p15:guide id="2" pos="806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8F37"/>
    <a:srgbClr val="00FF00"/>
    <a:srgbClr val="00CC00"/>
    <a:srgbClr val="FFFF00"/>
    <a:srgbClr val="3366FF"/>
    <a:srgbClr val="B8F4AA"/>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354572-9FCD-44E7-B799-15FABC462928}" v="3" dt="2022-06-09T20:08:42.2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2121" autoAdjust="0"/>
    <p:restoredTop sz="96420" autoAdjust="0"/>
  </p:normalViewPr>
  <p:slideViewPr>
    <p:cSldViewPr snapToGrid="0">
      <p:cViewPr>
        <p:scale>
          <a:sx n="20" d="100"/>
          <a:sy n="20" d="100"/>
        </p:scale>
        <p:origin x="2096" y="-1484"/>
      </p:cViewPr>
      <p:guideLst>
        <p:guide orient="horz" pos="11520"/>
        <p:guide pos="8064"/>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lek Al-Mallah" userId="e568cd559c909c25" providerId="LiveId" clId="{5E354572-9FCD-44E7-B799-15FABC462928}"/>
    <pc:docChg chg="undo custSel modSld">
      <pc:chgData name="Malek Al-Mallah" userId="e568cd559c909c25" providerId="LiveId" clId="{5E354572-9FCD-44E7-B799-15FABC462928}" dt="2022-06-09T20:09:09.466" v="23" actId="120"/>
      <pc:docMkLst>
        <pc:docMk/>
      </pc:docMkLst>
      <pc:sldChg chg="modSp mod">
        <pc:chgData name="Malek Al-Mallah" userId="e568cd559c909c25" providerId="LiveId" clId="{5E354572-9FCD-44E7-B799-15FABC462928}" dt="2022-06-09T20:09:09.466" v="23" actId="120"/>
        <pc:sldMkLst>
          <pc:docMk/>
          <pc:sldMk cId="0" sldId="257"/>
        </pc:sldMkLst>
        <pc:spChg chg="mod">
          <ac:chgData name="Malek Al-Mallah" userId="e568cd559c909c25" providerId="LiveId" clId="{5E354572-9FCD-44E7-B799-15FABC462928}" dt="2022-06-09T20:08:42.969" v="20" actId="20577"/>
          <ac:spMkLst>
            <pc:docMk/>
            <pc:sldMk cId="0" sldId="257"/>
            <ac:spMk id="3074" creationId="{E8C85550-523D-49C8-CA9F-5BD7642E524A}"/>
          </ac:spMkLst>
        </pc:spChg>
        <pc:spChg chg="mod">
          <ac:chgData name="Malek Al-Mallah" userId="e568cd559c909c25" providerId="LiveId" clId="{5E354572-9FCD-44E7-B799-15FABC462928}" dt="2022-06-09T20:09:09.466" v="23" actId="120"/>
          <ac:spMkLst>
            <pc:docMk/>
            <pc:sldMk cId="0" sldId="257"/>
            <ac:spMk id="3080" creationId="{56F31597-3FCC-DC9E-E083-63B3127C14C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8CA5C9CA-DE03-9B0B-AC57-BB027D98AEF3}"/>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cs typeface="Arial" charset="0"/>
              </a:defRPr>
            </a:lvl1pPr>
          </a:lstStyle>
          <a:p>
            <a:pPr>
              <a:defRPr/>
            </a:pPr>
            <a:endParaRPr lang="en-US"/>
          </a:p>
        </p:txBody>
      </p:sp>
      <p:sp>
        <p:nvSpPr>
          <p:cNvPr id="3075" name="Rectangle 3">
            <a:extLst>
              <a:ext uri="{FF2B5EF4-FFF2-40B4-BE49-F238E27FC236}">
                <a16:creationId xmlns:a16="http://schemas.microsoft.com/office/drawing/2014/main" id="{39D0543C-AFAE-AD32-1EC0-7E7C67A6E937}"/>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cs typeface="Arial" charset="0"/>
              </a:defRPr>
            </a:lvl1pPr>
          </a:lstStyle>
          <a:p>
            <a:pPr>
              <a:defRPr/>
            </a:pPr>
            <a:endParaRPr lang="en-US"/>
          </a:p>
        </p:txBody>
      </p:sp>
      <p:sp>
        <p:nvSpPr>
          <p:cNvPr id="2052" name="Rectangle 4">
            <a:extLst>
              <a:ext uri="{FF2B5EF4-FFF2-40B4-BE49-F238E27FC236}">
                <a16:creationId xmlns:a16="http://schemas.microsoft.com/office/drawing/2014/main" id="{9DC929A9-9124-FCF0-1806-2A1DFD7D54CC}"/>
              </a:ext>
            </a:extLst>
          </p:cNvPr>
          <p:cNvSpPr>
            <a:spLocks noGrp="1" noRot="1" noChangeAspect="1" noChangeArrowheads="1" noTextEdit="1"/>
          </p:cNvSpPr>
          <p:nvPr>
            <p:ph type="sldImg" idx="2"/>
          </p:nvPr>
        </p:nvSpPr>
        <p:spPr bwMode="auto">
          <a:xfrm>
            <a:off x="2228850" y="685800"/>
            <a:ext cx="24003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1FEA1B19-51A5-F374-09A9-A62868B4C65C}"/>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a:extLst>
              <a:ext uri="{FF2B5EF4-FFF2-40B4-BE49-F238E27FC236}">
                <a16:creationId xmlns:a16="http://schemas.microsoft.com/office/drawing/2014/main" id="{980160BC-ED9D-05E9-52A7-ADFCD892F531}"/>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cs typeface="Arial" charset="0"/>
              </a:defRPr>
            </a:lvl1pPr>
          </a:lstStyle>
          <a:p>
            <a:pPr>
              <a:defRPr/>
            </a:pPr>
            <a:endParaRPr lang="en-US"/>
          </a:p>
        </p:txBody>
      </p:sp>
      <p:sp>
        <p:nvSpPr>
          <p:cNvPr id="3079" name="Rectangle 7">
            <a:extLst>
              <a:ext uri="{FF2B5EF4-FFF2-40B4-BE49-F238E27FC236}">
                <a16:creationId xmlns:a16="http://schemas.microsoft.com/office/drawing/2014/main" id="{A70436FB-4098-D28B-1862-792B8D444A6C}"/>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51E1DE22-38A4-4971-B039-D6D752BCF10D}"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a:extLst>
              <a:ext uri="{FF2B5EF4-FFF2-40B4-BE49-F238E27FC236}">
                <a16:creationId xmlns:a16="http://schemas.microsoft.com/office/drawing/2014/main" id="{D3D32949-2A69-1DE1-5009-0DC1F1789CD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E850D072-60F2-4D32-848F-5EADA45AF7FE}" type="slidenum">
              <a:rPr lang="en-US" altLang="en-US"/>
              <a:pPr>
                <a:spcBef>
                  <a:spcPct val="0"/>
                </a:spcBef>
              </a:pPr>
              <a:t>1</a:t>
            </a:fld>
            <a:endParaRPr lang="en-US" altLang="en-US"/>
          </a:p>
        </p:txBody>
      </p:sp>
      <p:sp>
        <p:nvSpPr>
          <p:cNvPr id="4099" name="Rectangle 2">
            <a:extLst>
              <a:ext uri="{FF2B5EF4-FFF2-40B4-BE49-F238E27FC236}">
                <a16:creationId xmlns:a16="http://schemas.microsoft.com/office/drawing/2014/main" id="{3AB19F1C-CB0B-0F0C-1EBF-A68FE85FCA53}"/>
              </a:ext>
            </a:extLst>
          </p:cNvPr>
          <p:cNvSpPr>
            <a:spLocks noGrp="1" noRot="1" noChangeAspect="1" noChangeArrowheads="1" noTextEdit="1"/>
          </p:cNvSpPr>
          <p:nvPr>
            <p:ph type="sldImg"/>
          </p:nvPr>
        </p:nvSpPr>
        <p:spPr>
          <a:ln/>
        </p:spPr>
      </p:sp>
      <p:sp>
        <p:nvSpPr>
          <p:cNvPr id="4100" name="Rectangle 3">
            <a:extLst>
              <a:ext uri="{FF2B5EF4-FFF2-40B4-BE49-F238E27FC236}">
                <a16:creationId xmlns:a16="http://schemas.microsoft.com/office/drawing/2014/main" id="{97445A08-D12F-805E-09DD-9D04FB3842B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20875" y="11361738"/>
            <a:ext cx="21761450" cy="7840662"/>
          </a:xfrm>
        </p:spPr>
        <p:txBody>
          <a:bodyPr/>
          <a:lstStyle/>
          <a:p>
            <a:r>
              <a:rPr lang="en-US"/>
              <a:t>Click to edit Master title style</a:t>
            </a:r>
          </a:p>
        </p:txBody>
      </p:sp>
      <p:sp>
        <p:nvSpPr>
          <p:cNvPr id="3" name="Subtitle 2"/>
          <p:cNvSpPr>
            <a:spLocks noGrp="1"/>
          </p:cNvSpPr>
          <p:nvPr>
            <p:ph type="subTitle" idx="1"/>
          </p:nvPr>
        </p:nvSpPr>
        <p:spPr>
          <a:xfrm>
            <a:off x="3840163" y="20726400"/>
            <a:ext cx="17922875" cy="93472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DB72775B-9A24-9E7B-696B-FCFC034257D2}"/>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ACE90CCE-C2BD-DAFD-E8D3-2079E312BC7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C3B6024E-B52C-0E9D-06D8-686003D27F81}"/>
              </a:ext>
            </a:extLst>
          </p:cNvPr>
          <p:cNvSpPr>
            <a:spLocks noGrp="1" noChangeArrowheads="1"/>
          </p:cNvSpPr>
          <p:nvPr>
            <p:ph type="sldNum" sz="quarter" idx="12"/>
          </p:nvPr>
        </p:nvSpPr>
        <p:spPr>
          <a:ln/>
        </p:spPr>
        <p:txBody>
          <a:bodyPr/>
          <a:lstStyle>
            <a:lvl1pPr>
              <a:defRPr/>
            </a:lvl1pPr>
          </a:lstStyle>
          <a:p>
            <a:fld id="{8BE49D4A-8ADF-4A77-8C93-0BC6F368EAA9}" type="slidenum">
              <a:rPr lang="en-US" altLang="en-US"/>
              <a:pPr/>
              <a:t>‹#›</a:t>
            </a:fld>
            <a:endParaRPr lang="en-US" altLang="en-US"/>
          </a:p>
        </p:txBody>
      </p:sp>
    </p:spTree>
    <p:extLst>
      <p:ext uri="{BB962C8B-B14F-4D97-AF65-F5344CB8AC3E}">
        <p14:creationId xmlns:p14="http://schemas.microsoft.com/office/powerpoint/2010/main" val="2602601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D7677C40-F9A4-0DBD-C520-1597BEE4C94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55D895A6-EABD-EFE6-AE41-AD56B79FF79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0364655C-7C2F-8FB9-3745-0E21B4915B44}"/>
              </a:ext>
            </a:extLst>
          </p:cNvPr>
          <p:cNvSpPr>
            <a:spLocks noGrp="1" noChangeArrowheads="1"/>
          </p:cNvSpPr>
          <p:nvPr>
            <p:ph type="sldNum" sz="quarter" idx="12"/>
          </p:nvPr>
        </p:nvSpPr>
        <p:spPr>
          <a:ln/>
        </p:spPr>
        <p:txBody>
          <a:bodyPr/>
          <a:lstStyle>
            <a:lvl1pPr>
              <a:defRPr/>
            </a:lvl1pPr>
          </a:lstStyle>
          <a:p>
            <a:fld id="{A527D7D6-A568-4866-AD3F-66285C0373DB}" type="slidenum">
              <a:rPr lang="en-US" altLang="en-US"/>
              <a:pPr/>
              <a:t>‹#›</a:t>
            </a:fld>
            <a:endParaRPr lang="en-US" altLang="en-US"/>
          </a:p>
        </p:txBody>
      </p:sp>
    </p:spTree>
    <p:extLst>
      <p:ext uri="{BB962C8B-B14F-4D97-AF65-F5344CB8AC3E}">
        <p14:creationId xmlns:p14="http://schemas.microsoft.com/office/powerpoint/2010/main" val="3039971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8562638" y="1465263"/>
            <a:ext cx="5761037" cy="312070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79525" y="1465263"/>
            <a:ext cx="17130713" cy="312070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5D49731C-78CF-FC27-7808-01922D8F51D0}"/>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AE1EED50-351D-86BE-3864-4EDA0C0571F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C09CC00A-81D9-63E3-43E6-9AA0E4FA9E67}"/>
              </a:ext>
            </a:extLst>
          </p:cNvPr>
          <p:cNvSpPr>
            <a:spLocks noGrp="1" noChangeArrowheads="1"/>
          </p:cNvSpPr>
          <p:nvPr>
            <p:ph type="sldNum" sz="quarter" idx="12"/>
          </p:nvPr>
        </p:nvSpPr>
        <p:spPr>
          <a:ln/>
        </p:spPr>
        <p:txBody>
          <a:bodyPr/>
          <a:lstStyle>
            <a:lvl1pPr>
              <a:defRPr/>
            </a:lvl1pPr>
          </a:lstStyle>
          <a:p>
            <a:fld id="{69F3CDDB-F177-450F-B8D7-4E03FFBDC427}" type="slidenum">
              <a:rPr lang="en-US" altLang="en-US"/>
              <a:pPr/>
              <a:t>‹#›</a:t>
            </a:fld>
            <a:endParaRPr lang="en-US" altLang="en-US"/>
          </a:p>
        </p:txBody>
      </p:sp>
    </p:spTree>
    <p:extLst>
      <p:ext uri="{BB962C8B-B14F-4D97-AF65-F5344CB8AC3E}">
        <p14:creationId xmlns:p14="http://schemas.microsoft.com/office/powerpoint/2010/main" val="66859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BD13DCDF-3304-B045-C233-B3213D05FEA2}"/>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AB5A89E5-B3E1-4134-5427-95ACED30410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0170250A-3E28-EF29-A126-B1D93C79A2D5}"/>
              </a:ext>
            </a:extLst>
          </p:cNvPr>
          <p:cNvSpPr>
            <a:spLocks noGrp="1" noChangeArrowheads="1"/>
          </p:cNvSpPr>
          <p:nvPr>
            <p:ph type="sldNum" sz="quarter" idx="12"/>
          </p:nvPr>
        </p:nvSpPr>
        <p:spPr>
          <a:ln/>
        </p:spPr>
        <p:txBody>
          <a:bodyPr/>
          <a:lstStyle>
            <a:lvl1pPr>
              <a:defRPr/>
            </a:lvl1pPr>
          </a:lstStyle>
          <a:p>
            <a:fld id="{3210D493-7C5B-4650-A28D-7953AD24231C}" type="slidenum">
              <a:rPr lang="en-US" altLang="en-US"/>
              <a:pPr/>
              <a:t>‹#›</a:t>
            </a:fld>
            <a:endParaRPr lang="en-US" altLang="en-US"/>
          </a:p>
        </p:txBody>
      </p:sp>
    </p:spTree>
    <p:extLst>
      <p:ext uri="{BB962C8B-B14F-4D97-AF65-F5344CB8AC3E}">
        <p14:creationId xmlns:p14="http://schemas.microsoft.com/office/powerpoint/2010/main" val="497331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22475" y="23502938"/>
            <a:ext cx="21763038" cy="726440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2022475" y="15501938"/>
            <a:ext cx="21763038" cy="80010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73D750FE-64EC-26A2-882B-E4760C6D1452}"/>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7722D9F6-B668-974F-DE58-48AFED040AE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BA85D847-0129-C3FE-39D3-7F468847B7FA}"/>
              </a:ext>
            </a:extLst>
          </p:cNvPr>
          <p:cNvSpPr>
            <a:spLocks noGrp="1" noChangeArrowheads="1"/>
          </p:cNvSpPr>
          <p:nvPr>
            <p:ph type="sldNum" sz="quarter" idx="12"/>
          </p:nvPr>
        </p:nvSpPr>
        <p:spPr>
          <a:ln/>
        </p:spPr>
        <p:txBody>
          <a:bodyPr/>
          <a:lstStyle>
            <a:lvl1pPr>
              <a:defRPr/>
            </a:lvl1pPr>
          </a:lstStyle>
          <a:p>
            <a:fld id="{944D8D68-0A62-4921-A713-1514B51AA643}" type="slidenum">
              <a:rPr lang="en-US" altLang="en-US"/>
              <a:pPr/>
              <a:t>‹#›</a:t>
            </a:fld>
            <a:endParaRPr lang="en-US" altLang="en-US"/>
          </a:p>
        </p:txBody>
      </p:sp>
    </p:spTree>
    <p:extLst>
      <p:ext uri="{BB962C8B-B14F-4D97-AF65-F5344CB8AC3E}">
        <p14:creationId xmlns:p14="http://schemas.microsoft.com/office/powerpoint/2010/main" val="2315277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79525" y="8534400"/>
            <a:ext cx="11445875" cy="24137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2877800" y="8534400"/>
            <a:ext cx="11445875" cy="24137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457ABDC2-06C5-AE45-A318-4B8E6B01FAD5}"/>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07096228-2732-3308-367A-5C19F8D4AA7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5C4D1B5D-D111-8655-BFFB-16DF4446DCEB}"/>
              </a:ext>
            </a:extLst>
          </p:cNvPr>
          <p:cNvSpPr>
            <a:spLocks noGrp="1" noChangeArrowheads="1"/>
          </p:cNvSpPr>
          <p:nvPr>
            <p:ph type="sldNum" sz="quarter" idx="12"/>
          </p:nvPr>
        </p:nvSpPr>
        <p:spPr>
          <a:ln/>
        </p:spPr>
        <p:txBody>
          <a:bodyPr/>
          <a:lstStyle>
            <a:lvl1pPr>
              <a:defRPr/>
            </a:lvl1pPr>
          </a:lstStyle>
          <a:p>
            <a:fld id="{F44C4EB5-B6A6-44FF-8043-4027CD7B740A}" type="slidenum">
              <a:rPr lang="en-US" altLang="en-US"/>
              <a:pPr/>
              <a:t>‹#›</a:t>
            </a:fld>
            <a:endParaRPr lang="en-US" altLang="en-US"/>
          </a:p>
        </p:txBody>
      </p:sp>
    </p:spTree>
    <p:extLst>
      <p:ext uri="{BB962C8B-B14F-4D97-AF65-F5344CB8AC3E}">
        <p14:creationId xmlns:p14="http://schemas.microsoft.com/office/powerpoint/2010/main" val="233046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279525" y="8186738"/>
            <a:ext cx="11312525" cy="3413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79525" y="11599863"/>
            <a:ext cx="11312525" cy="210724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3006388" y="8186738"/>
            <a:ext cx="11317287" cy="3413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3006388" y="11599863"/>
            <a:ext cx="11317287" cy="210724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EF757290-32C6-EF5C-5F9A-A8ED95A0CF28}"/>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7E67E024-AF75-8B34-0263-C8B59E8FDDA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ED2E5BD6-AF45-BDC0-1735-BC0074965F4D}"/>
              </a:ext>
            </a:extLst>
          </p:cNvPr>
          <p:cNvSpPr>
            <a:spLocks noGrp="1" noChangeArrowheads="1"/>
          </p:cNvSpPr>
          <p:nvPr>
            <p:ph type="sldNum" sz="quarter" idx="12"/>
          </p:nvPr>
        </p:nvSpPr>
        <p:spPr>
          <a:ln/>
        </p:spPr>
        <p:txBody>
          <a:bodyPr/>
          <a:lstStyle>
            <a:lvl1pPr>
              <a:defRPr/>
            </a:lvl1pPr>
          </a:lstStyle>
          <a:p>
            <a:fld id="{6877FE81-33E5-4F79-935A-E3CA3AB12A34}" type="slidenum">
              <a:rPr lang="en-US" altLang="en-US"/>
              <a:pPr/>
              <a:t>‹#›</a:t>
            </a:fld>
            <a:endParaRPr lang="en-US" altLang="en-US"/>
          </a:p>
        </p:txBody>
      </p:sp>
    </p:spTree>
    <p:extLst>
      <p:ext uri="{BB962C8B-B14F-4D97-AF65-F5344CB8AC3E}">
        <p14:creationId xmlns:p14="http://schemas.microsoft.com/office/powerpoint/2010/main" val="2523392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5626ADCC-5A8A-0891-C890-D41117C4B3CC}"/>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0519C0A5-C434-0F97-E23E-4C60451AF4A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07A16AA1-9375-554A-DD4D-2B838417123E}"/>
              </a:ext>
            </a:extLst>
          </p:cNvPr>
          <p:cNvSpPr>
            <a:spLocks noGrp="1" noChangeArrowheads="1"/>
          </p:cNvSpPr>
          <p:nvPr>
            <p:ph type="sldNum" sz="quarter" idx="12"/>
          </p:nvPr>
        </p:nvSpPr>
        <p:spPr>
          <a:ln/>
        </p:spPr>
        <p:txBody>
          <a:bodyPr/>
          <a:lstStyle>
            <a:lvl1pPr>
              <a:defRPr/>
            </a:lvl1pPr>
          </a:lstStyle>
          <a:p>
            <a:fld id="{7D7B7615-0406-42A7-B7B7-5357B3522ACF}" type="slidenum">
              <a:rPr lang="en-US" altLang="en-US"/>
              <a:pPr/>
              <a:t>‹#›</a:t>
            </a:fld>
            <a:endParaRPr lang="en-US" altLang="en-US"/>
          </a:p>
        </p:txBody>
      </p:sp>
    </p:spTree>
    <p:extLst>
      <p:ext uri="{BB962C8B-B14F-4D97-AF65-F5344CB8AC3E}">
        <p14:creationId xmlns:p14="http://schemas.microsoft.com/office/powerpoint/2010/main" val="4125059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FA0F004-0B9B-E9DD-CA25-04534CA807E1}"/>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2791486C-F181-B84B-E7A6-CFDCA27990E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9CBF16C8-BBA6-7689-CB4F-5B034D4FB378}"/>
              </a:ext>
            </a:extLst>
          </p:cNvPr>
          <p:cNvSpPr>
            <a:spLocks noGrp="1" noChangeArrowheads="1"/>
          </p:cNvSpPr>
          <p:nvPr>
            <p:ph type="sldNum" sz="quarter" idx="12"/>
          </p:nvPr>
        </p:nvSpPr>
        <p:spPr>
          <a:ln/>
        </p:spPr>
        <p:txBody>
          <a:bodyPr/>
          <a:lstStyle>
            <a:lvl1pPr>
              <a:defRPr/>
            </a:lvl1pPr>
          </a:lstStyle>
          <a:p>
            <a:fld id="{34A766E8-311A-4591-AA4A-664A1AFD1AAC}" type="slidenum">
              <a:rPr lang="en-US" altLang="en-US"/>
              <a:pPr/>
              <a:t>‹#›</a:t>
            </a:fld>
            <a:endParaRPr lang="en-US" altLang="en-US"/>
          </a:p>
        </p:txBody>
      </p:sp>
    </p:spTree>
    <p:extLst>
      <p:ext uri="{BB962C8B-B14F-4D97-AF65-F5344CB8AC3E}">
        <p14:creationId xmlns:p14="http://schemas.microsoft.com/office/powerpoint/2010/main" val="2068174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79525" y="1455738"/>
            <a:ext cx="8423275" cy="619760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0010775" y="1455738"/>
            <a:ext cx="14312900" cy="31216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279525" y="7653338"/>
            <a:ext cx="8423275" cy="25019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B1CE1F5A-8897-29D7-4293-D803CE06A0A6}"/>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9669F844-4183-3360-D798-57531DEE9A7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99F196C1-F0FD-C8D7-CBA5-E2DA0A1F9144}"/>
              </a:ext>
            </a:extLst>
          </p:cNvPr>
          <p:cNvSpPr>
            <a:spLocks noGrp="1" noChangeArrowheads="1"/>
          </p:cNvSpPr>
          <p:nvPr>
            <p:ph type="sldNum" sz="quarter" idx="12"/>
          </p:nvPr>
        </p:nvSpPr>
        <p:spPr>
          <a:ln/>
        </p:spPr>
        <p:txBody>
          <a:bodyPr/>
          <a:lstStyle>
            <a:lvl1pPr>
              <a:defRPr/>
            </a:lvl1pPr>
          </a:lstStyle>
          <a:p>
            <a:fld id="{3FFDF070-CB9C-4AB0-8EE2-F2A2B5737928}" type="slidenum">
              <a:rPr lang="en-US" altLang="en-US"/>
              <a:pPr/>
              <a:t>‹#›</a:t>
            </a:fld>
            <a:endParaRPr lang="en-US" altLang="en-US"/>
          </a:p>
        </p:txBody>
      </p:sp>
    </p:spTree>
    <p:extLst>
      <p:ext uri="{BB962C8B-B14F-4D97-AF65-F5344CB8AC3E}">
        <p14:creationId xmlns:p14="http://schemas.microsoft.com/office/powerpoint/2010/main" val="4226147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18088" y="25603200"/>
            <a:ext cx="15362237" cy="302260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5018088" y="3268663"/>
            <a:ext cx="15362237" cy="21945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5018088" y="28625800"/>
            <a:ext cx="15362237" cy="42926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A325D867-26FE-33DC-1FD8-8A74C354B1D8}"/>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2F4E49E0-7015-7E75-E291-9CD0897CA67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605F8217-B88C-88D6-63AB-BEDF5E966F81}"/>
              </a:ext>
            </a:extLst>
          </p:cNvPr>
          <p:cNvSpPr>
            <a:spLocks noGrp="1" noChangeArrowheads="1"/>
          </p:cNvSpPr>
          <p:nvPr>
            <p:ph type="sldNum" sz="quarter" idx="12"/>
          </p:nvPr>
        </p:nvSpPr>
        <p:spPr>
          <a:ln/>
        </p:spPr>
        <p:txBody>
          <a:bodyPr/>
          <a:lstStyle>
            <a:lvl1pPr>
              <a:defRPr/>
            </a:lvl1pPr>
          </a:lstStyle>
          <a:p>
            <a:fld id="{36CA5DE1-912B-4957-A444-D0E9A211B6FF}" type="slidenum">
              <a:rPr lang="en-US" altLang="en-US"/>
              <a:pPr/>
              <a:t>‹#›</a:t>
            </a:fld>
            <a:endParaRPr lang="en-US" altLang="en-US"/>
          </a:p>
        </p:txBody>
      </p:sp>
    </p:spTree>
    <p:extLst>
      <p:ext uri="{BB962C8B-B14F-4D97-AF65-F5344CB8AC3E}">
        <p14:creationId xmlns:p14="http://schemas.microsoft.com/office/powerpoint/2010/main" val="3072015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B17EEBA-F381-6568-E776-9C56D53D0179}"/>
              </a:ext>
            </a:extLst>
          </p:cNvPr>
          <p:cNvSpPr>
            <a:spLocks noGrp="1" noChangeArrowheads="1"/>
          </p:cNvSpPr>
          <p:nvPr>
            <p:ph type="title"/>
          </p:nvPr>
        </p:nvSpPr>
        <p:spPr bwMode="auto">
          <a:xfrm>
            <a:off x="1279525" y="1465263"/>
            <a:ext cx="2304415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55308" tIns="177654" rIns="355308" bIns="177654"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20B1968A-9259-2F3D-58A9-D98FDA69E05E}"/>
              </a:ext>
            </a:extLst>
          </p:cNvPr>
          <p:cNvSpPr>
            <a:spLocks noGrp="1" noChangeArrowheads="1"/>
          </p:cNvSpPr>
          <p:nvPr>
            <p:ph type="body" idx="1"/>
          </p:nvPr>
        </p:nvSpPr>
        <p:spPr bwMode="auto">
          <a:xfrm>
            <a:off x="1279525" y="8534400"/>
            <a:ext cx="23044150" cy="24137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55308" tIns="177654" rIns="355308" bIns="177654"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55DA6AF8-7898-F94F-4EF8-BB529C82FF85}"/>
              </a:ext>
            </a:extLst>
          </p:cNvPr>
          <p:cNvSpPr>
            <a:spLocks noGrp="1" noChangeArrowheads="1"/>
          </p:cNvSpPr>
          <p:nvPr>
            <p:ph type="dt" sz="half" idx="2"/>
          </p:nvPr>
        </p:nvSpPr>
        <p:spPr bwMode="auto">
          <a:xfrm>
            <a:off x="1279525" y="33307338"/>
            <a:ext cx="5975350" cy="2540000"/>
          </a:xfrm>
          <a:prstGeom prst="rect">
            <a:avLst/>
          </a:prstGeom>
          <a:noFill/>
          <a:ln w="9525">
            <a:noFill/>
            <a:miter lim="800000"/>
            <a:headEnd/>
            <a:tailEnd/>
          </a:ln>
          <a:effectLst/>
        </p:spPr>
        <p:txBody>
          <a:bodyPr vert="horz" wrap="square" lIns="355308" tIns="177654" rIns="355308" bIns="177654" numCol="1" anchor="t" anchorCtr="0" compatLnSpc="1">
            <a:prstTxWarp prst="textNoShape">
              <a:avLst/>
            </a:prstTxWarp>
          </a:bodyPr>
          <a:lstStyle>
            <a:lvl1pPr eaLnBrk="1" hangingPunct="1">
              <a:defRPr sz="5400">
                <a:latin typeface="Arial" charset="0"/>
                <a:cs typeface="Arial" charset="0"/>
              </a:defRPr>
            </a:lvl1pPr>
          </a:lstStyle>
          <a:p>
            <a:pPr>
              <a:defRPr/>
            </a:pPr>
            <a:endParaRPr lang="en-US"/>
          </a:p>
        </p:txBody>
      </p:sp>
      <p:sp>
        <p:nvSpPr>
          <p:cNvPr id="1029" name="Rectangle 5">
            <a:extLst>
              <a:ext uri="{FF2B5EF4-FFF2-40B4-BE49-F238E27FC236}">
                <a16:creationId xmlns:a16="http://schemas.microsoft.com/office/drawing/2014/main" id="{317F839F-1C60-A58F-6E43-55924951427D}"/>
              </a:ext>
            </a:extLst>
          </p:cNvPr>
          <p:cNvSpPr>
            <a:spLocks noGrp="1" noChangeArrowheads="1"/>
          </p:cNvSpPr>
          <p:nvPr>
            <p:ph type="ftr" sz="quarter" idx="3"/>
          </p:nvPr>
        </p:nvSpPr>
        <p:spPr bwMode="auto">
          <a:xfrm>
            <a:off x="8747125" y="33307338"/>
            <a:ext cx="8108950" cy="2540000"/>
          </a:xfrm>
          <a:prstGeom prst="rect">
            <a:avLst/>
          </a:prstGeom>
          <a:noFill/>
          <a:ln w="9525">
            <a:noFill/>
            <a:miter lim="800000"/>
            <a:headEnd/>
            <a:tailEnd/>
          </a:ln>
          <a:effectLst/>
        </p:spPr>
        <p:txBody>
          <a:bodyPr vert="horz" wrap="square" lIns="355308" tIns="177654" rIns="355308" bIns="177654" numCol="1" anchor="t" anchorCtr="0" compatLnSpc="1">
            <a:prstTxWarp prst="textNoShape">
              <a:avLst/>
            </a:prstTxWarp>
          </a:bodyPr>
          <a:lstStyle>
            <a:lvl1pPr algn="ctr" eaLnBrk="1" hangingPunct="1">
              <a:defRPr sz="5400">
                <a:latin typeface="Arial" charset="0"/>
                <a:cs typeface="Arial" charset="0"/>
              </a:defRPr>
            </a:lvl1pPr>
          </a:lstStyle>
          <a:p>
            <a:pPr>
              <a:defRPr/>
            </a:pPr>
            <a:endParaRPr lang="en-US"/>
          </a:p>
        </p:txBody>
      </p:sp>
      <p:sp>
        <p:nvSpPr>
          <p:cNvPr id="1030" name="Rectangle 6">
            <a:extLst>
              <a:ext uri="{FF2B5EF4-FFF2-40B4-BE49-F238E27FC236}">
                <a16:creationId xmlns:a16="http://schemas.microsoft.com/office/drawing/2014/main" id="{6CA7B935-AECD-133E-D405-ADC5C1B4049E}"/>
              </a:ext>
            </a:extLst>
          </p:cNvPr>
          <p:cNvSpPr>
            <a:spLocks noGrp="1" noChangeArrowheads="1"/>
          </p:cNvSpPr>
          <p:nvPr>
            <p:ph type="sldNum" sz="quarter" idx="4"/>
          </p:nvPr>
        </p:nvSpPr>
        <p:spPr bwMode="auto">
          <a:xfrm>
            <a:off x="18348325" y="33307338"/>
            <a:ext cx="5975350" cy="2540000"/>
          </a:xfrm>
          <a:prstGeom prst="rect">
            <a:avLst/>
          </a:prstGeom>
          <a:noFill/>
          <a:ln w="9525">
            <a:noFill/>
            <a:miter lim="800000"/>
            <a:headEnd/>
            <a:tailEnd/>
          </a:ln>
          <a:effectLst/>
        </p:spPr>
        <p:txBody>
          <a:bodyPr vert="horz" wrap="square" lIns="355308" tIns="177654" rIns="355308" bIns="177654" numCol="1" anchor="t" anchorCtr="0" compatLnSpc="1">
            <a:prstTxWarp prst="textNoShape">
              <a:avLst/>
            </a:prstTxWarp>
          </a:bodyPr>
          <a:lstStyle>
            <a:lvl1pPr algn="r" eaLnBrk="1" hangingPunct="1">
              <a:defRPr sz="5400"/>
            </a:lvl1pPr>
          </a:lstStyle>
          <a:p>
            <a:fld id="{1DE6632B-F934-4C7D-AE4A-EDB50CACCB56}"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552825" rtl="0" eaLnBrk="0" fontAlgn="base" hangingPunct="0">
        <a:spcBef>
          <a:spcPct val="0"/>
        </a:spcBef>
        <a:spcAft>
          <a:spcPct val="0"/>
        </a:spcAft>
        <a:defRPr sz="17100">
          <a:solidFill>
            <a:schemeClr val="tx2"/>
          </a:solidFill>
          <a:latin typeface="+mj-lt"/>
          <a:ea typeface="+mj-ea"/>
          <a:cs typeface="+mj-cs"/>
        </a:defRPr>
      </a:lvl1pPr>
      <a:lvl2pPr algn="ctr" defTabSz="3552825" rtl="0" eaLnBrk="0" fontAlgn="base" hangingPunct="0">
        <a:spcBef>
          <a:spcPct val="0"/>
        </a:spcBef>
        <a:spcAft>
          <a:spcPct val="0"/>
        </a:spcAft>
        <a:defRPr sz="17100">
          <a:solidFill>
            <a:schemeClr val="tx2"/>
          </a:solidFill>
          <a:latin typeface="Arial" charset="0"/>
          <a:cs typeface="Arial" charset="0"/>
        </a:defRPr>
      </a:lvl2pPr>
      <a:lvl3pPr algn="ctr" defTabSz="3552825" rtl="0" eaLnBrk="0" fontAlgn="base" hangingPunct="0">
        <a:spcBef>
          <a:spcPct val="0"/>
        </a:spcBef>
        <a:spcAft>
          <a:spcPct val="0"/>
        </a:spcAft>
        <a:defRPr sz="17100">
          <a:solidFill>
            <a:schemeClr val="tx2"/>
          </a:solidFill>
          <a:latin typeface="Arial" charset="0"/>
          <a:cs typeface="Arial" charset="0"/>
        </a:defRPr>
      </a:lvl3pPr>
      <a:lvl4pPr algn="ctr" defTabSz="3552825" rtl="0" eaLnBrk="0" fontAlgn="base" hangingPunct="0">
        <a:spcBef>
          <a:spcPct val="0"/>
        </a:spcBef>
        <a:spcAft>
          <a:spcPct val="0"/>
        </a:spcAft>
        <a:defRPr sz="17100">
          <a:solidFill>
            <a:schemeClr val="tx2"/>
          </a:solidFill>
          <a:latin typeface="Arial" charset="0"/>
          <a:cs typeface="Arial" charset="0"/>
        </a:defRPr>
      </a:lvl4pPr>
      <a:lvl5pPr algn="ctr" defTabSz="3552825" rtl="0" eaLnBrk="0" fontAlgn="base" hangingPunct="0">
        <a:spcBef>
          <a:spcPct val="0"/>
        </a:spcBef>
        <a:spcAft>
          <a:spcPct val="0"/>
        </a:spcAft>
        <a:defRPr sz="17100">
          <a:solidFill>
            <a:schemeClr val="tx2"/>
          </a:solidFill>
          <a:latin typeface="Arial" charset="0"/>
          <a:cs typeface="Arial" charset="0"/>
        </a:defRPr>
      </a:lvl5pPr>
      <a:lvl6pPr marL="457200" algn="ctr" defTabSz="3552825" rtl="0" fontAlgn="base">
        <a:spcBef>
          <a:spcPct val="0"/>
        </a:spcBef>
        <a:spcAft>
          <a:spcPct val="0"/>
        </a:spcAft>
        <a:defRPr sz="17100">
          <a:solidFill>
            <a:schemeClr val="tx2"/>
          </a:solidFill>
          <a:latin typeface="Arial" charset="0"/>
          <a:cs typeface="Arial" charset="0"/>
        </a:defRPr>
      </a:lvl6pPr>
      <a:lvl7pPr marL="914400" algn="ctr" defTabSz="3552825" rtl="0" fontAlgn="base">
        <a:spcBef>
          <a:spcPct val="0"/>
        </a:spcBef>
        <a:spcAft>
          <a:spcPct val="0"/>
        </a:spcAft>
        <a:defRPr sz="17100">
          <a:solidFill>
            <a:schemeClr val="tx2"/>
          </a:solidFill>
          <a:latin typeface="Arial" charset="0"/>
          <a:cs typeface="Arial" charset="0"/>
        </a:defRPr>
      </a:lvl7pPr>
      <a:lvl8pPr marL="1371600" algn="ctr" defTabSz="3552825" rtl="0" fontAlgn="base">
        <a:spcBef>
          <a:spcPct val="0"/>
        </a:spcBef>
        <a:spcAft>
          <a:spcPct val="0"/>
        </a:spcAft>
        <a:defRPr sz="17100">
          <a:solidFill>
            <a:schemeClr val="tx2"/>
          </a:solidFill>
          <a:latin typeface="Arial" charset="0"/>
          <a:cs typeface="Arial" charset="0"/>
        </a:defRPr>
      </a:lvl8pPr>
      <a:lvl9pPr marL="1828800" algn="ctr" defTabSz="3552825" rtl="0" fontAlgn="base">
        <a:spcBef>
          <a:spcPct val="0"/>
        </a:spcBef>
        <a:spcAft>
          <a:spcPct val="0"/>
        </a:spcAft>
        <a:defRPr sz="17100">
          <a:solidFill>
            <a:schemeClr val="tx2"/>
          </a:solidFill>
          <a:latin typeface="Arial" charset="0"/>
          <a:cs typeface="Arial" charset="0"/>
        </a:defRPr>
      </a:lvl9pPr>
    </p:titleStyle>
    <p:bodyStyle>
      <a:lvl1pPr marL="1331913" indent="-1331913" algn="l" defTabSz="3552825" rtl="0" eaLnBrk="0" fontAlgn="base" hangingPunct="0">
        <a:spcBef>
          <a:spcPct val="20000"/>
        </a:spcBef>
        <a:spcAft>
          <a:spcPct val="0"/>
        </a:spcAft>
        <a:buChar char="•"/>
        <a:defRPr sz="12400">
          <a:solidFill>
            <a:schemeClr val="tx1"/>
          </a:solidFill>
          <a:latin typeface="+mn-lt"/>
          <a:ea typeface="+mn-ea"/>
          <a:cs typeface="+mn-cs"/>
        </a:defRPr>
      </a:lvl1pPr>
      <a:lvl2pPr marL="2887663" indent="-1111250" algn="l" defTabSz="3552825" rtl="0" eaLnBrk="0" fontAlgn="base" hangingPunct="0">
        <a:spcBef>
          <a:spcPct val="20000"/>
        </a:spcBef>
        <a:spcAft>
          <a:spcPct val="0"/>
        </a:spcAft>
        <a:buChar char="–"/>
        <a:defRPr sz="10900">
          <a:solidFill>
            <a:schemeClr val="tx1"/>
          </a:solidFill>
          <a:latin typeface="+mn-lt"/>
          <a:cs typeface="+mn-cs"/>
        </a:defRPr>
      </a:lvl2pPr>
      <a:lvl3pPr marL="4441825" indent="-889000" algn="l" defTabSz="3552825" rtl="0" eaLnBrk="0" fontAlgn="base" hangingPunct="0">
        <a:spcBef>
          <a:spcPct val="20000"/>
        </a:spcBef>
        <a:spcAft>
          <a:spcPct val="0"/>
        </a:spcAft>
        <a:buChar char="•"/>
        <a:defRPr sz="9300">
          <a:solidFill>
            <a:schemeClr val="tx1"/>
          </a:solidFill>
          <a:latin typeface="+mn-lt"/>
          <a:cs typeface="+mn-cs"/>
        </a:defRPr>
      </a:lvl3pPr>
      <a:lvl4pPr marL="6218238" indent="-889000" algn="l" defTabSz="3552825" rtl="0" eaLnBrk="0" fontAlgn="base" hangingPunct="0">
        <a:spcBef>
          <a:spcPct val="20000"/>
        </a:spcBef>
        <a:spcAft>
          <a:spcPct val="0"/>
        </a:spcAft>
        <a:buChar char="–"/>
        <a:defRPr sz="7800">
          <a:solidFill>
            <a:schemeClr val="tx1"/>
          </a:solidFill>
          <a:latin typeface="+mn-lt"/>
          <a:cs typeface="+mn-cs"/>
        </a:defRPr>
      </a:lvl4pPr>
      <a:lvl5pPr marL="7994650" indent="-889000" algn="l" defTabSz="3552825" rtl="0" eaLnBrk="0" fontAlgn="base" hangingPunct="0">
        <a:spcBef>
          <a:spcPct val="20000"/>
        </a:spcBef>
        <a:spcAft>
          <a:spcPct val="0"/>
        </a:spcAft>
        <a:buChar char="»"/>
        <a:defRPr sz="7800">
          <a:solidFill>
            <a:schemeClr val="tx1"/>
          </a:solidFill>
          <a:latin typeface="+mn-lt"/>
          <a:cs typeface="+mn-cs"/>
        </a:defRPr>
      </a:lvl5pPr>
      <a:lvl6pPr marL="8451850" indent="-889000" algn="l" defTabSz="3552825" rtl="0" fontAlgn="base">
        <a:spcBef>
          <a:spcPct val="20000"/>
        </a:spcBef>
        <a:spcAft>
          <a:spcPct val="0"/>
        </a:spcAft>
        <a:buChar char="»"/>
        <a:defRPr sz="7800">
          <a:solidFill>
            <a:schemeClr val="tx1"/>
          </a:solidFill>
          <a:latin typeface="+mn-lt"/>
          <a:cs typeface="+mn-cs"/>
        </a:defRPr>
      </a:lvl6pPr>
      <a:lvl7pPr marL="8909050" indent="-889000" algn="l" defTabSz="3552825" rtl="0" fontAlgn="base">
        <a:spcBef>
          <a:spcPct val="20000"/>
        </a:spcBef>
        <a:spcAft>
          <a:spcPct val="0"/>
        </a:spcAft>
        <a:buChar char="»"/>
        <a:defRPr sz="7800">
          <a:solidFill>
            <a:schemeClr val="tx1"/>
          </a:solidFill>
          <a:latin typeface="+mn-lt"/>
          <a:cs typeface="+mn-cs"/>
        </a:defRPr>
      </a:lvl7pPr>
      <a:lvl8pPr marL="9366250" indent="-889000" algn="l" defTabSz="3552825" rtl="0" fontAlgn="base">
        <a:spcBef>
          <a:spcPct val="20000"/>
        </a:spcBef>
        <a:spcAft>
          <a:spcPct val="0"/>
        </a:spcAft>
        <a:buChar char="»"/>
        <a:defRPr sz="7800">
          <a:solidFill>
            <a:schemeClr val="tx1"/>
          </a:solidFill>
          <a:latin typeface="+mn-lt"/>
          <a:cs typeface="+mn-cs"/>
        </a:defRPr>
      </a:lvl8pPr>
      <a:lvl9pPr marL="9823450" indent="-889000" algn="l" defTabSz="3552825" rtl="0" fontAlgn="base">
        <a:spcBef>
          <a:spcPct val="20000"/>
        </a:spcBef>
        <a:spcAft>
          <a:spcPct val="0"/>
        </a:spcAft>
        <a:buChar char="»"/>
        <a:defRPr sz="78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E8C85550-523D-49C8-CA9F-5BD7642E524A}"/>
              </a:ext>
            </a:extLst>
          </p:cNvPr>
          <p:cNvSpPr>
            <a:spLocks noGrp="1" noChangeArrowheads="1"/>
          </p:cNvSpPr>
          <p:nvPr>
            <p:ph type="title"/>
          </p:nvPr>
        </p:nvSpPr>
        <p:spPr>
          <a:xfrm>
            <a:off x="6358060" y="1104255"/>
            <a:ext cx="17625725" cy="2667000"/>
          </a:xfrm>
        </p:spPr>
        <p:txBody>
          <a:bodyPr/>
          <a:lstStyle/>
          <a:p>
            <a:pPr algn="just" eaLnBrk="1" hangingPunct="1"/>
            <a:r>
              <a:rPr lang="en-US" altLang="en-US" sz="6600" b="1" dirty="0">
                <a:solidFill>
                  <a:schemeClr val="tx1"/>
                </a:solidFill>
                <a:latin typeface="Times New Roman" panose="02020603050405020304" pitchFamily="18" charset="0"/>
                <a:cs typeface="Times New Roman" panose="02020603050405020304" pitchFamily="18" charset="0"/>
              </a:rPr>
              <a:t>HAND GESTURE CONTROLLED ROBOT CAR WITH OBSTACLE DETECTION</a:t>
            </a:r>
            <a:endParaRPr lang="en-US" altLang="en-US" sz="4000" b="1" dirty="0">
              <a:solidFill>
                <a:schemeClr val="tx1"/>
              </a:solidFill>
              <a:latin typeface="Times New Roman" panose="02020603050405020304" pitchFamily="18" charset="0"/>
              <a:cs typeface="Times New Roman" panose="02020603050405020304" pitchFamily="18" charset="0"/>
            </a:endParaRPr>
          </a:p>
        </p:txBody>
      </p:sp>
      <p:sp>
        <p:nvSpPr>
          <p:cNvPr id="2052" name="Text Box 7">
            <a:extLst>
              <a:ext uri="{FF2B5EF4-FFF2-40B4-BE49-F238E27FC236}">
                <a16:creationId xmlns:a16="http://schemas.microsoft.com/office/drawing/2014/main" id="{3177B15A-ED58-4069-4FF3-DB7041385D61}"/>
              </a:ext>
            </a:extLst>
          </p:cNvPr>
          <p:cNvSpPr txBox="1">
            <a:spLocks noChangeArrowheads="1"/>
          </p:cNvSpPr>
          <p:nvPr/>
        </p:nvSpPr>
        <p:spPr bwMode="auto">
          <a:xfrm>
            <a:off x="1423987" y="6994525"/>
            <a:ext cx="11082337" cy="6197891"/>
          </a:xfrm>
          <a:prstGeom prst="rect">
            <a:avLst/>
          </a:prstGeom>
          <a:solidFill>
            <a:schemeClr val="bg1"/>
          </a:solidFill>
          <a:ln w="12700">
            <a:solidFill>
              <a:schemeClr val="accent6">
                <a:lumMod val="75000"/>
              </a:schemeClr>
            </a:solidFill>
            <a:miter lim="800000"/>
            <a:headEnd/>
            <a:tailEnd/>
          </a:ln>
        </p:spPr>
        <p:txBody>
          <a:bodyPr lIns="914400" tIns="457200" rIns="914400" bIns="914400"/>
          <a:lstStyle>
            <a:lvl1pPr eaLnBrk="0" hangingPunct="0">
              <a:tabLst>
                <a:tab pos="500063" algn="l"/>
              </a:tabLst>
              <a:defRPr sz="7000">
                <a:solidFill>
                  <a:schemeClr val="tx1"/>
                </a:solidFill>
                <a:latin typeface="Arial" charset="0"/>
                <a:cs typeface="Arial" charset="0"/>
              </a:defRPr>
            </a:lvl1pPr>
            <a:lvl2pPr marL="742950" indent="-285750" eaLnBrk="0" hangingPunct="0">
              <a:tabLst>
                <a:tab pos="500063" algn="l"/>
              </a:tabLst>
              <a:defRPr sz="7000">
                <a:solidFill>
                  <a:schemeClr val="tx1"/>
                </a:solidFill>
                <a:latin typeface="Arial" charset="0"/>
                <a:cs typeface="Arial" charset="0"/>
              </a:defRPr>
            </a:lvl2pPr>
            <a:lvl3pPr marL="1143000" indent="-228600" eaLnBrk="0" hangingPunct="0">
              <a:tabLst>
                <a:tab pos="500063" algn="l"/>
              </a:tabLst>
              <a:defRPr sz="7000">
                <a:solidFill>
                  <a:schemeClr val="tx1"/>
                </a:solidFill>
                <a:latin typeface="Arial" charset="0"/>
                <a:cs typeface="Arial" charset="0"/>
              </a:defRPr>
            </a:lvl3pPr>
            <a:lvl4pPr marL="1600200" indent="-228600" eaLnBrk="0" hangingPunct="0">
              <a:tabLst>
                <a:tab pos="500063" algn="l"/>
              </a:tabLst>
              <a:defRPr sz="7000">
                <a:solidFill>
                  <a:schemeClr val="tx1"/>
                </a:solidFill>
                <a:latin typeface="Arial" charset="0"/>
                <a:cs typeface="Arial" charset="0"/>
              </a:defRPr>
            </a:lvl4pPr>
            <a:lvl5pPr marL="2057400" indent="-228600" eaLnBrk="0" hangingPunct="0">
              <a:tabLst>
                <a:tab pos="500063" algn="l"/>
              </a:tabLst>
              <a:defRPr sz="7000">
                <a:solidFill>
                  <a:schemeClr val="tx1"/>
                </a:solidFill>
                <a:latin typeface="Arial" charset="0"/>
                <a:cs typeface="Arial" charset="0"/>
              </a:defRPr>
            </a:lvl5pPr>
            <a:lvl6pPr marL="2514600" indent="-228600" eaLnBrk="0" fontAlgn="base" hangingPunct="0">
              <a:spcBef>
                <a:spcPct val="0"/>
              </a:spcBef>
              <a:spcAft>
                <a:spcPct val="0"/>
              </a:spcAft>
              <a:tabLst>
                <a:tab pos="500063" algn="l"/>
              </a:tabLst>
              <a:defRPr sz="7000">
                <a:solidFill>
                  <a:schemeClr val="tx1"/>
                </a:solidFill>
                <a:latin typeface="Arial" charset="0"/>
                <a:cs typeface="Arial" charset="0"/>
              </a:defRPr>
            </a:lvl6pPr>
            <a:lvl7pPr marL="2971800" indent="-228600" eaLnBrk="0" fontAlgn="base" hangingPunct="0">
              <a:spcBef>
                <a:spcPct val="0"/>
              </a:spcBef>
              <a:spcAft>
                <a:spcPct val="0"/>
              </a:spcAft>
              <a:tabLst>
                <a:tab pos="500063" algn="l"/>
              </a:tabLst>
              <a:defRPr sz="7000">
                <a:solidFill>
                  <a:schemeClr val="tx1"/>
                </a:solidFill>
                <a:latin typeface="Arial" charset="0"/>
                <a:cs typeface="Arial" charset="0"/>
              </a:defRPr>
            </a:lvl7pPr>
            <a:lvl8pPr marL="3429000" indent="-228600" eaLnBrk="0" fontAlgn="base" hangingPunct="0">
              <a:spcBef>
                <a:spcPct val="0"/>
              </a:spcBef>
              <a:spcAft>
                <a:spcPct val="0"/>
              </a:spcAft>
              <a:tabLst>
                <a:tab pos="500063" algn="l"/>
              </a:tabLst>
              <a:defRPr sz="7000">
                <a:solidFill>
                  <a:schemeClr val="tx1"/>
                </a:solidFill>
                <a:latin typeface="Arial" charset="0"/>
                <a:cs typeface="Arial" charset="0"/>
              </a:defRPr>
            </a:lvl8pPr>
            <a:lvl9pPr marL="3886200" indent="-228600" eaLnBrk="0" fontAlgn="base" hangingPunct="0">
              <a:spcBef>
                <a:spcPct val="0"/>
              </a:spcBef>
              <a:spcAft>
                <a:spcPct val="0"/>
              </a:spcAft>
              <a:tabLst>
                <a:tab pos="500063" algn="l"/>
              </a:tabLst>
              <a:defRPr sz="7000">
                <a:solidFill>
                  <a:schemeClr val="tx1"/>
                </a:solidFill>
                <a:latin typeface="Arial" charset="0"/>
                <a:cs typeface="Arial" charset="0"/>
              </a:defRPr>
            </a:lvl9pPr>
          </a:lstStyle>
          <a:p>
            <a:pPr algn="just" eaLnBrk="1" hangingPunct="1">
              <a:spcBef>
                <a:spcPct val="50000"/>
              </a:spcBef>
              <a:defRPr/>
            </a:pPr>
            <a:r>
              <a:rPr lang="en-US" sz="4400" b="1" dirty="0">
                <a:latin typeface="Times New Roman" panose="02020603050405020304" pitchFamily="18" charset="0"/>
                <a:cs typeface="Times New Roman" panose="02020603050405020304" pitchFamily="18" charset="0"/>
              </a:rPr>
              <a:t>Abstract</a:t>
            </a:r>
          </a:p>
          <a:p>
            <a:pPr algn="just" eaLnBrk="1" hangingPunct="1">
              <a:spcBef>
                <a:spcPct val="50000"/>
              </a:spcBef>
              <a:defRPr/>
            </a:pPr>
            <a:r>
              <a:rPr lang="en-US" sz="1800">
                <a:effectLst/>
                <a:latin typeface="Times New Roman" panose="02020603050405020304" pitchFamily="18" charset="0"/>
                <a:ea typeface="Times New Roman" panose="02020603050405020304" pitchFamily="18" charset="0"/>
                <a:cs typeface="Arial" panose="020B0604020202020204" pitchFamily="34" charset="0"/>
              </a:rPr>
              <a:t>	The </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goal of this project is to develop and create an automobile robot that can be controlled via hand gestures. The HCS12 microcontroller will be used to read hand gestures from the accelerometer attached on the Arduino Uno board. These hand gestures will be relayed to the HCS12 via Bluetooth communication, which will then control the car's movement and speed. The primary goal of the project is to be able to move the car in all directions using hand gestures. </a:t>
            </a:r>
            <a:r>
              <a:rPr lang="en-US" sz="1800" dirty="0">
                <a:effectLst/>
                <a:latin typeface="Times New Roman" panose="02020603050405020304" pitchFamily="18" charset="0"/>
                <a:ea typeface="Calibri" panose="020F0502020204030204" pitchFamily="34" charset="0"/>
                <a:cs typeface="Arial" panose="020B0604020202020204" pitchFamily="34" charset="0"/>
              </a:rPr>
              <a:t>Moreover, a cruise control feature will be available and is automatically activated through PID controller. </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The automobile will also include an obstacle detection capability that will use an ultrasonic sensor to detect these obstacles.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15000"/>
              </a:lnSpc>
              <a:spcBef>
                <a:spcPts val="200"/>
              </a:spcBef>
              <a:spcAft>
                <a:spcPts val="0"/>
              </a:spcAft>
            </a:pPr>
            <a:r>
              <a:rPr lang="en-US" sz="3600" b="1" dirty="0">
                <a:effectLst/>
                <a:latin typeface="Times New Roman" panose="02020603050405020304" pitchFamily="18" charset="0"/>
                <a:ea typeface="Times New Roman" panose="02020603050405020304" pitchFamily="18" charset="0"/>
                <a:cs typeface="Times New Roman" panose="02020603050405020304" pitchFamily="18" charset="0"/>
              </a:rPr>
              <a:t>Project Objectives</a:t>
            </a:r>
            <a:endParaRPr lang="en-US" sz="3600" b="1" dirty="0">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07000"/>
              </a:lnSpc>
              <a:spcBef>
                <a:spcPts val="0"/>
              </a:spcBef>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Arial" panose="020B0604020202020204" pitchFamily="34" charset="0"/>
              </a:rPr>
              <a:t>Develop a gesture-controlled robot car capable of interpreting hand gestures via accelerometer and capable of moving in all directions.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07000"/>
              </a:lnSpc>
              <a:spcBef>
                <a:spcPts val="0"/>
              </a:spcBef>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Arial" panose="020B0604020202020204" pitchFamily="34" charset="0"/>
              </a:rPr>
              <a:t>Incorporate cruise control functionality to maintain a constant speed irrespective of terrain.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07000"/>
              </a:lnSpc>
              <a:spcBef>
                <a:spcPts val="0"/>
              </a:spcBef>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Arial" panose="020B0604020202020204" pitchFamily="34" charset="0"/>
              </a:rPr>
              <a:t>Implementing Obstacle Detection for the car.</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just" eaLnBrk="1" hangingPunct="1">
              <a:spcBef>
                <a:spcPct val="50000"/>
              </a:spcBef>
              <a:defRPr/>
            </a:pPr>
            <a:endParaRPr lang="en-US" sz="4400" b="1" dirty="0">
              <a:latin typeface="Times New Roman" panose="02020603050405020304" pitchFamily="18" charset="0"/>
              <a:cs typeface="Times New Roman" panose="02020603050405020304" pitchFamily="18" charset="0"/>
            </a:endParaRPr>
          </a:p>
        </p:txBody>
      </p:sp>
      <p:sp>
        <p:nvSpPr>
          <p:cNvPr id="2053" name="Text Box 8">
            <a:extLst>
              <a:ext uri="{FF2B5EF4-FFF2-40B4-BE49-F238E27FC236}">
                <a16:creationId xmlns:a16="http://schemas.microsoft.com/office/drawing/2014/main" id="{A5BC3B25-A0DD-22B4-3D90-6F7F6F151250}"/>
              </a:ext>
            </a:extLst>
          </p:cNvPr>
          <p:cNvSpPr txBox="1">
            <a:spLocks noChangeArrowheads="1"/>
          </p:cNvSpPr>
          <p:nvPr/>
        </p:nvSpPr>
        <p:spPr bwMode="auto">
          <a:xfrm>
            <a:off x="1444625" y="13741400"/>
            <a:ext cx="11061700" cy="18438518"/>
          </a:xfrm>
          <a:prstGeom prst="rect">
            <a:avLst/>
          </a:prstGeom>
          <a:solidFill>
            <a:schemeClr val="bg1"/>
          </a:solidFill>
          <a:ln w="12700">
            <a:solidFill>
              <a:schemeClr val="accent6">
                <a:lumMod val="75000"/>
              </a:schemeClr>
            </a:solidFill>
            <a:miter lim="800000"/>
            <a:headEnd/>
            <a:tailEnd/>
          </a:ln>
        </p:spPr>
        <p:txBody>
          <a:bodyPr lIns="914400" tIns="457200" rIns="914400" bIns="914400"/>
          <a:lstStyle>
            <a:lvl1pPr eaLnBrk="0" hangingPunct="0">
              <a:tabLst>
                <a:tab pos="508000" algn="l"/>
              </a:tabLst>
              <a:defRPr sz="7000">
                <a:solidFill>
                  <a:schemeClr val="tx1"/>
                </a:solidFill>
                <a:latin typeface="Arial" charset="0"/>
                <a:cs typeface="Arial" charset="0"/>
              </a:defRPr>
            </a:lvl1pPr>
            <a:lvl2pPr marL="742950" indent="-285750" eaLnBrk="0" hangingPunct="0">
              <a:tabLst>
                <a:tab pos="508000" algn="l"/>
              </a:tabLst>
              <a:defRPr sz="7000">
                <a:solidFill>
                  <a:schemeClr val="tx1"/>
                </a:solidFill>
                <a:latin typeface="Arial" charset="0"/>
                <a:cs typeface="Arial" charset="0"/>
              </a:defRPr>
            </a:lvl2pPr>
            <a:lvl3pPr marL="1143000" indent="-228600" eaLnBrk="0" hangingPunct="0">
              <a:tabLst>
                <a:tab pos="508000" algn="l"/>
              </a:tabLst>
              <a:defRPr sz="7000">
                <a:solidFill>
                  <a:schemeClr val="tx1"/>
                </a:solidFill>
                <a:latin typeface="Arial" charset="0"/>
                <a:cs typeface="Arial" charset="0"/>
              </a:defRPr>
            </a:lvl3pPr>
            <a:lvl4pPr marL="1600200" indent="-228600" eaLnBrk="0" hangingPunct="0">
              <a:tabLst>
                <a:tab pos="508000" algn="l"/>
              </a:tabLst>
              <a:defRPr sz="7000">
                <a:solidFill>
                  <a:schemeClr val="tx1"/>
                </a:solidFill>
                <a:latin typeface="Arial" charset="0"/>
                <a:cs typeface="Arial" charset="0"/>
              </a:defRPr>
            </a:lvl4pPr>
            <a:lvl5pPr marL="2057400" indent="-228600" eaLnBrk="0" hangingPunct="0">
              <a:tabLst>
                <a:tab pos="508000" algn="l"/>
              </a:tabLst>
              <a:defRPr sz="7000">
                <a:solidFill>
                  <a:schemeClr val="tx1"/>
                </a:solidFill>
                <a:latin typeface="Arial" charset="0"/>
                <a:cs typeface="Arial" charset="0"/>
              </a:defRPr>
            </a:lvl5pPr>
            <a:lvl6pPr marL="2514600" indent="-228600" eaLnBrk="0" fontAlgn="base" hangingPunct="0">
              <a:spcBef>
                <a:spcPct val="0"/>
              </a:spcBef>
              <a:spcAft>
                <a:spcPct val="0"/>
              </a:spcAft>
              <a:tabLst>
                <a:tab pos="508000" algn="l"/>
              </a:tabLst>
              <a:defRPr sz="7000">
                <a:solidFill>
                  <a:schemeClr val="tx1"/>
                </a:solidFill>
                <a:latin typeface="Arial" charset="0"/>
                <a:cs typeface="Arial" charset="0"/>
              </a:defRPr>
            </a:lvl6pPr>
            <a:lvl7pPr marL="2971800" indent="-228600" eaLnBrk="0" fontAlgn="base" hangingPunct="0">
              <a:spcBef>
                <a:spcPct val="0"/>
              </a:spcBef>
              <a:spcAft>
                <a:spcPct val="0"/>
              </a:spcAft>
              <a:tabLst>
                <a:tab pos="508000" algn="l"/>
              </a:tabLst>
              <a:defRPr sz="7000">
                <a:solidFill>
                  <a:schemeClr val="tx1"/>
                </a:solidFill>
                <a:latin typeface="Arial" charset="0"/>
                <a:cs typeface="Arial" charset="0"/>
              </a:defRPr>
            </a:lvl7pPr>
            <a:lvl8pPr marL="3429000" indent="-228600" eaLnBrk="0" fontAlgn="base" hangingPunct="0">
              <a:spcBef>
                <a:spcPct val="0"/>
              </a:spcBef>
              <a:spcAft>
                <a:spcPct val="0"/>
              </a:spcAft>
              <a:tabLst>
                <a:tab pos="508000" algn="l"/>
              </a:tabLst>
              <a:defRPr sz="7000">
                <a:solidFill>
                  <a:schemeClr val="tx1"/>
                </a:solidFill>
                <a:latin typeface="Arial" charset="0"/>
                <a:cs typeface="Arial" charset="0"/>
              </a:defRPr>
            </a:lvl8pPr>
            <a:lvl9pPr marL="3886200" indent="-228600" eaLnBrk="0" fontAlgn="base" hangingPunct="0">
              <a:spcBef>
                <a:spcPct val="0"/>
              </a:spcBef>
              <a:spcAft>
                <a:spcPct val="0"/>
              </a:spcAft>
              <a:tabLst>
                <a:tab pos="508000" algn="l"/>
              </a:tabLst>
              <a:defRPr sz="7000">
                <a:solidFill>
                  <a:schemeClr val="tx1"/>
                </a:solidFill>
                <a:latin typeface="Arial" charset="0"/>
                <a:cs typeface="Arial" charset="0"/>
              </a:defRPr>
            </a:lvl9pPr>
          </a:lstStyle>
          <a:p>
            <a:pPr algn="just" eaLnBrk="1" hangingPunct="1">
              <a:spcBef>
                <a:spcPct val="50000"/>
              </a:spcBef>
              <a:defRPr/>
            </a:pPr>
            <a:r>
              <a:rPr lang="en-US" sz="4400" b="1" dirty="0">
                <a:latin typeface="Times New Roman" panose="02020603050405020304" pitchFamily="18" charset="0"/>
                <a:cs typeface="Times New Roman" panose="02020603050405020304" pitchFamily="18" charset="0"/>
              </a:rPr>
              <a:t>Design</a:t>
            </a:r>
            <a:r>
              <a:rPr lang="en-US" sz="2400" dirty="0">
                <a:solidFill>
                  <a:srgbClr val="FF8000"/>
                </a:solidFill>
              </a:rPr>
              <a:t>	</a:t>
            </a:r>
            <a:endParaRPr lang="en-US" sz="2400" dirty="0"/>
          </a:p>
          <a:p>
            <a:pPr algn="just" eaLnBrk="1" hangingPunct="1">
              <a:spcBef>
                <a:spcPct val="10000"/>
              </a:spcBef>
              <a:defRPr/>
            </a:pPr>
            <a:r>
              <a:rPr lang="en-US" sz="2100" dirty="0">
                <a:effectLst/>
                <a:latin typeface="Times New Roman" panose="02020603050405020304" pitchFamily="18" charset="0"/>
                <a:ea typeface="Times New Roman" panose="02020603050405020304" pitchFamily="18" charset="0"/>
              </a:rPr>
              <a:t>	</a:t>
            </a:r>
            <a:endParaRPr lang="en-US" sz="2400" dirty="0">
              <a:latin typeface="Times New Roman" pitchFamily="18" charset="0"/>
            </a:endParaRPr>
          </a:p>
          <a:p>
            <a:pPr marL="342900" indent="-342900" eaLnBrk="1" hangingPunct="1">
              <a:spcBef>
                <a:spcPct val="10000"/>
              </a:spcBef>
              <a:buFont typeface="Wingdings" panose="05000000000000000000" pitchFamily="2" charset="2"/>
              <a:buChar char="v"/>
              <a:defRPr/>
            </a:pPr>
            <a:r>
              <a:rPr lang="en-US" sz="2400" b="1" dirty="0">
                <a:latin typeface="Times New Roman" pitchFamily="18" charset="0"/>
              </a:rPr>
              <a:t>Mechanical Design</a:t>
            </a:r>
          </a:p>
          <a:p>
            <a:pPr algn="just" eaLnBrk="1" hangingPunct="1">
              <a:spcBef>
                <a:spcPct val="10000"/>
              </a:spcBef>
              <a:defRPr/>
            </a:pPr>
            <a:r>
              <a:rPr lang="en-US" sz="1800" dirty="0">
                <a:effectLst/>
                <a:latin typeface="Times New Roman" panose="02020603050405020304" pitchFamily="18" charset="0"/>
                <a:ea typeface="Calibri" panose="020F0502020204030204" pitchFamily="34" charset="0"/>
                <a:cs typeface="Arial" panose="020B0604020202020204" pitchFamily="34" charset="0"/>
              </a:rPr>
              <a:t>	The prototype used in this project is composed of a 4 wheels car with four DC motors that include gearboxes within them. A servo motor is used to steer the ultrasonic sensor in 180-degree motion to scan for obstacles and stop the car when there is an obstacle Infront if it (obstacle avoidance feature). In addition to the HSCS12 microcontroller on the car with its on-board H-bridge, the following components have been attached to the car body using screws and adhesive tape: ultrasonic sensor (HC-SR04), servo motor, two hall effect sensors (near the wheels of the car) and three 1865 batteries used to power up the HCS12. The basic prototype is shown in Fig. 1 and the complete prototype with all the components is shown in figures 2-3.</a:t>
            </a:r>
            <a:r>
              <a:rPr lang="en-US" sz="1800" dirty="0">
                <a:effectLst/>
                <a:latin typeface="Calibri" panose="020F0502020204030204" pitchFamily="34" charset="0"/>
                <a:ea typeface="Calibri" panose="020F0502020204030204" pitchFamily="34" charset="0"/>
                <a:cs typeface="Arial" panose="020B0604020202020204" pitchFamily="34" charset="0"/>
              </a:rPr>
              <a:t> </a:t>
            </a:r>
          </a:p>
          <a:p>
            <a:pPr eaLnBrk="1" hangingPunct="1">
              <a:spcBef>
                <a:spcPct val="10000"/>
              </a:spcBef>
              <a:defRPr/>
            </a:pPr>
            <a:endParaRPr lang="en-US" sz="2400" b="1" dirty="0">
              <a:latin typeface="Times New Roman" pitchFamily="18" charset="0"/>
            </a:endParaRPr>
          </a:p>
          <a:p>
            <a:pPr algn="ctr" eaLnBrk="1" hangingPunct="1">
              <a:spcBef>
                <a:spcPct val="10000"/>
              </a:spcBef>
              <a:defRPr/>
            </a:pPr>
            <a:endParaRPr lang="en-US" sz="2400" b="1" dirty="0">
              <a:latin typeface="Times New Roman" pitchFamily="18" charset="0"/>
            </a:endParaRPr>
          </a:p>
          <a:p>
            <a:pPr algn="ctr" eaLnBrk="1" hangingPunct="1">
              <a:spcBef>
                <a:spcPct val="10000"/>
              </a:spcBef>
              <a:defRPr/>
            </a:pPr>
            <a:endParaRPr lang="en-US" sz="2400" b="1" dirty="0">
              <a:latin typeface="Times New Roman" pitchFamily="18" charset="0"/>
            </a:endParaRPr>
          </a:p>
          <a:p>
            <a:pPr algn="ctr" eaLnBrk="1" hangingPunct="1">
              <a:spcBef>
                <a:spcPct val="10000"/>
              </a:spcBef>
              <a:defRPr/>
            </a:pPr>
            <a:endParaRPr lang="en-US" sz="2400" b="1" dirty="0">
              <a:latin typeface="Times New Roman" pitchFamily="18" charset="0"/>
            </a:endParaRPr>
          </a:p>
          <a:p>
            <a:pPr algn="ctr" eaLnBrk="1" hangingPunct="1">
              <a:spcBef>
                <a:spcPct val="10000"/>
              </a:spcBef>
              <a:defRPr/>
            </a:pPr>
            <a:endParaRPr lang="en-US" sz="2400" b="1" dirty="0">
              <a:latin typeface="Times New Roman" pitchFamily="18" charset="0"/>
            </a:endParaRPr>
          </a:p>
          <a:p>
            <a:pPr algn="ctr" eaLnBrk="1" hangingPunct="1">
              <a:spcBef>
                <a:spcPct val="10000"/>
              </a:spcBef>
              <a:defRPr/>
            </a:pPr>
            <a:endParaRPr lang="en-US" sz="2400" b="1" dirty="0">
              <a:latin typeface="Times New Roman" pitchFamily="18" charset="0"/>
            </a:endParaRPr>
          </a:p>
          <a:p>
            <a:pPr algn="ctr" eaLnBrk="1" hangingPunct="1">
              <a:spcBef>
                <a:spcPct val="10000"/>
              </a:spcBef>
              <a:defRPr/>
            </a:pPr>
            <a:endParaRPr lang="en-US" sz="2400" b="1" dirty="0">
              <a:latin typeface="Times New Roman" pitchFamily="18" charset="0"/>
            </a:endParaRPr>
          </a:p>
          <a:p>
            <a:pPr algn="ctr" eaLnBrk="1" hangingPunct="1">
              <a:spcBef>
                <a:spcPct val="10000"/>
              </a:spcBef>
              <a:defRPr/>
            </a:pPr>
            <a:endParaRPr lang="en-US" sz="2400" b="1" dirty="0">
              <a:latin typeface="Times New Roman" pitchFamily="18" charset="0"/>
            </a:endParaRPr>
          </a:p>
          <a:p>
            <a:pPr algn="ctr" eaLnBrk="1" hangingPunct="1">
              <a:spcBef>
                <a:spcPct val="10000"/>
              </a:spcBef>
              <a:defRPr/>
            </a:pPr>
            <a:endParaRPr lang="en-US" sz="2400" b="1" dirty="0">
              <a:latin typeface="Times New Roman" pitchFamily="18" charset="0"/>
            </a:endParaRPr>
          </a:p>
          <a:p>
            <a:pPr algn="ctr" eaLnBrk="1" hangingPunct="1">
              <a:spcBef>
                <a:spcPct val="10000"/>
              </a:spcBef>
              <a:defRPr/>
            </a:pPr>
            <a:endParaRPr lang="en-US" sz="2400" b="1" dirty="0">
              <a:latin typeface="Times New Roman" pitchFamily="18" charset="0"/>
            </a:endParaRPr>
          </a:p>
          <a:p>
            <a:pPr algn="ctr" eaLnBrk="1" hangingPunct="1">
              <a:spcBef>
                <a:spcPct val="10000"/>
              </a:spcBef>
              <a:defRPr/>
            </a:pPr>
            <a:endParaRPr lang="en-US" sz="2400" b="1" dirty="0">
              <a:latin typeface="Times New Roman" pitchFamily="18" charset="0"/>
            </a:endParaRPr>
          </a:p>
          <a:p>
            <a:pPr algn="ctr" eaLnBrk="1" hangingPunct="1">
              <a:spcBef>
                <a:spcPct val="10000"/>
              </a:spcBef>
              <a:defRPr/>
            </a:pPr>
            <a:endParaRPr lang="en-US" sz="2400" b="1" dirty="0">
              <a:latin typeface="Times New Roman" pitchFamily="18" charset="0"/>
            </a:endParaRPr>
          </a:p>
          <a:p>
            <a:pPr algn="just" eaLnBrk="1" hangingPunct="1">
              <a:spcBef>
                <a:spcPct val="10000"/>
              </a:spcBef>
              <a:defRPr/>
            </a:pPr>
            <a:r>
              <a:rPr lang="en-US" sz="2100" dirty="0">
                <a:effectLst/>
                <a:latin typeface="Times New Roman" panose="02020603050405020304" pitchFamily="18" charset="0"/>
                <a:ea typeface="Times New Roman" panose="02020603050405020304" pitchFamily="18" charset="0"/>
              </a:rPr>
              <a:t>	</a:t>
            </a:r>
            <a:endParaRPr lang="en-US" sz="2400" dirty="0">
              <a:latin typeface="Times New Roman" pitchFamily="18" charset="0"/>
            </a:endParaRPr>
          </a:p>
          <a:p>
            <a:pPr marL="342900" indent="-342900" eaLnBrk="1" hangingPunct="1">
              <a:spcBef>
                <a:spcPct val="10000"/>
              </a:spcBef>
              <a:buFont typeface="Wingdings" panose="05000000000000000000" pitchFamily="2" charset="2"/>
              <a:buChar char="v"/>
              <a:defRPr/>
            </a:pPr>
            <a:r>
              <a:rPr lang="en-US" sz="2400" b="1" dirty="0">
                <a:latin typeface="Times New Roman" pitchFamily="18" charset="0"/>
              </a:rPr>
              <a:t>Electrical Design</a:t>
            </a:r>
          </a:p>
          <a:p>
            <a:pPr algn="just" eaLnBrk="1" hangingPunct="1">
              <a:spcBef>
                <a:spcPct val="10000"/>
              </a:spcBef>
              <a:defRPr/>
            </a:pPr>
            <a:r>
              <a:rPr lang="en-US" sz="1800" dirty="0">
                <a:effectLst/>
                <a:latin typeface="Times New Roman" panose="02020603050405020304" pitchFamily="18" charset="0"/>
                <a:ea typeface="Calibri" panose="020F0502020204030204" pitchFamily="34" charset="0"/>
              </a:rPr>
              <a:t>	The electrical design for this project is displayed in figure 4. The main electrical connections are those of the HCS12 microcontroller and those of the Arduino Uno board. The main electrical components connected to the HCS12 are the following: H-bridge, ultrasonic sensor, servo motor, Bluetooth module for receiving, four DC motors, three lithium ion 1865 batteries and two hall effect sensors. On the other hand, the main electrical components connected to the Arduino Uno board are the following: 9v battery, accelerometer and a Bluetooth module for transmitting</a:t>
            </a:r>
          </a:p>
          <a:p>
            <a:pPr algn="ctr" eaLnBrk="1" hangingPunct="1">
              <a:spcBef>
                <a:spcPct val="10000"/>
              </a:spcBef>
              <a:defRPr/>
            </a:pPr>
            <a:endParaRPr lang="en-US" sz="2400" b="1" dirty="0">
              <a:latin typeface="Times New Roman" pitchFamily="18" charset="0"/>
            </a:endParaRPr>
          </a:p>
          <a:p>
            <a:pPr eaLnBrk="1" hangingPunct="1">
              <a:spcBef>
                <a:spcPct val="10000"/>
              </a:spcBef>
              <a:defRPr/>
            </a:pPr>
            <a:endParaRPr lang="en-US" sz="2400" b="1" dirty="0">
              <a:latin typeface="Times New Roman" pitchFamily="18" charset="0"/>
            </a:endParaRPr>
          </a:p>
          <a:p>
            <a:pPr algn="ctr" eaLnBrk="1" hangingPunct="1">
              <a:spcBef>
                <a:spcPct val="10000"/>
              </a:spcBef>
              <a:defRPr/>
            </a:pPr>
            <a:endParaRPr lang="en-US" sz="2400" b="1" dirty="0">
              <a:latin typeface="Times New Roman" pitchFamily="18" charset="0"/>
            </a:endParaRPr>
          </a:p>
          <a:p>
            <a:pPr algn="ctr" eaLnBrk="1" hangingPunct="1">
              <a:spcBef>
                <a:spcPct val="10000"/>
              </a:spcBef>
              <a:defRPr/>
            </a:pPr>
            <a:endParaRPr lang="en-US" sz="2400" b="1" dirty="0">
              <a:latin typeface="Times New Roman" pitchFamily="18" charset="0"/>
            </a:endParaRPr>
          </a:p>
          <a:p>
            <a:pPr algn="ctr" eaLnBrk="1" hangingPunct="1">
              <a:spcBef>
                <a:spcPct val="10000"/>
              </a:spcBef>
              <a:defRPr/>
            </a:pPr>
            <a:endParaRPr lang="en-US" sz="2400" b="1" dirty="0">
              <a:latin typeface="Times New Roman" pitchFamily="18" charset="0"/>
            </a:endParaRPr>
          </a:p>
          <a:p>
            <a:pPr algn="ctr" eaLnBrk="1" hangingPunct="1">
              <a:spcBef>
                <a:spcPct val="10000"/>
              </a:spcBef>
              <a:defRPr/>
            </a:pPr>
            <a:endParaRPr lang="en-US" sz="2400" b="1" dirty="0">
              <a:latin typeface="Times New Roman" pitchFamily="18" charset="0"/>
            </a:endParaRPr>
          </a:p>
          <a:p>
            <a:pPr algn="ctr" eaLnBrk="1" hangingPunct="1">
              <a:spcBef>
                <a:spcPct val="10000"/>
              </a:spcBef>
              <a:defRPr/>
            </a:pPr>
            <a:endParaRPr lang="en-US" sz="2400" b="1" dirty="0">
              <a:latin typeface="Times New Roman" pitchFamily="18" charset="0"/>
            </a:endParaRPr>
          </a:p>
          <a:p>
            <a:pPr algn="ctr" eaLnBrk="1" hangingPunct="1">
              <a:spcBef>
                <a:spcPct val="10000"/>
              </a:spcBef>
              <a:defRPr/>
            </a:pPr>
            <a:endParaRPr lang="en-US" sz="2400" b="1" dirty="0">
              <a:latin typeface="Times New Roman" pitchFamily="18" charset="0"/>
            </a:endParaRPr>
          </a:p>
          <a:p>
            <a:pPr algn="ctr" eaLnBrk="1" hangingPunct="1">
              <a:spcBef>
                <a:spcPct val="10000"/>
              </a:spcBef>
              <a:defRPr/>
            </a:pPr>
            <a:endParaRPr lang="en-US" sz="2400" b="1" dirty="0">
              <a:latin typeface="Times New Roman" pitchFamily="18" charset="0"/>
            </a:endParaRPr>
          </a:p>
          <a:p>
            <a:pPr algn="ctr" eaLnBrk="1" hangingPunct="1">
              <a:spcBef>
                <a:spcPct val="10000"/>
              </a:spcBef>
              <a:defRPr/>
            </a:pPr>
            <a:endParaRPr lang="en-US" sz="2400" b="1" dirty="0">
              <a:latin typeface="Times New Roman" pitchFamily="18" charset="0"/>
            </a:endParaRPr>
          </a:p>
          <a:p>
            <a:pPr algn="ctr" eaLnBrk="1" hangingPunct="1">
              <a:spcBef>
                <a:spcPct val="10000"/>
              </a:spcBef>
              <a:defRPr/>
            </a:pPr>
            <a:r>
              <a:rPr lang="en-US" sz="2100" dirty="0">
                <a:effectLst/>
                <a:latin typeface="Times New Roman" panose="02020603050405020304" pitchFamily="18" charset="0"/>
                <a:ea typeface="Times New Roman" panose="02020603050405020304" pitchFamily="18" charset="0"/>
              </a:rPr>
              <a:t>	</a:t>
            </a:r>
          </a:p>
          <a:p>
            <a:pPr algn="ctr" eaLnBrk="1" hangingPunct="1">
              <a:spcBef>
                <a:spcPct val="10000"/>
              </a:spcBef>
              <a:defRPr/>
            </a:pPr>
            <a:r>
              <a:rPr lang="en-US" sz="1800" i="1" dirty="0">
                <a:solidFill>
                  <a:srgbClr val="44546A"/>
                </a:solidFill>
                <a:effectLst/>
                <a:latin typeface="Times New Roman" panose="02020603050405020304" pitchFamily="18" charset="0"/>
                <a:ea typeface="Calibri" panose="020F0502020204030204" pitchFamily="34" charset="0"/>
                <a:cs typeface="Arial" panose="020B0604020202020204" pitchFamily="34" charset="0"/>
              </a:rPr>
              <a:t>Figure 2: Electrical System Design.</a:t>
            </a:r>
            <a:endParaRPr lang="en-US" sz="2400" dirty="0">
              <a:latin typeface="Times New Roman" pitchFamily="18" charset="0"/>
            </a:endParaRPr>
          </a:p>
          <a:p>
            <a:pPr marL="342900" indent="-342900" eaLnBrk="1" hangingPunct="1">
              <a:spcBef>
                <a:spcPct val="10000"/>
              </a:spcBef>
              <a:buFont typeface="Wingdings" panose="05000000000000000000" pitchFamily="2" charset="2"/>
              <a:buChar char="v"/>
              <a:defRPr/>
            </a:pPr>
            <a:r>
              <a:rPr lang="en-US" sz="2400" b="1" dirty="0">
                <a:latin typeface="Times New Roman" pitchFamily="18" charset="0"/>
              </a:rPr>
              <a:t>Software Design</a:t>
            </a:r>
          </a:p>
          <a:p>
            <a:pPr algn="just" eaLnBrk="1" hangingPunct="1">
              <a:spcBef>
                <a:spcPct val="10000"/>
              </a:spcBef>
              <a:defRP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The provided code is designed for an HCS12-based car system that can be controlled via hand gestures from a separate Arduino system with an Accelerometer to read those gestures and send them using Bluetooth. It includes functionalities for movement control, speed regulation using a PID controller, and obstacle detection using an ultrasonic sensor. The robot can perform various actions, such as moving forward, reversing, turning left, turning right, and stopping. It uses Pulse Width Modulation (PWM) to control the motors and a servo to direct the ultrasonic sensor.</a:t>
            </a:r>
          </a:p>
          <a:p>
            <a:pPr eaLnBrk="1" hangingPunct="1">
              <a:spcBef>
                <a:spcPct val="10000"/>
              </a:spcBef>
              <a:defRPr/>
            </a:pPr>
            <a:endParaRPr lang="en-US" sz="2400" b="1" dirty="0">
              <a:latin typeface="Times New Roman" pitchFamily="18" charset="0"/>
            </a:endParaRPr>
          </a:p>
          <a:p>
            <a:pPr algn="ctr" eaLnBrk="1" hangingPunct="1">
              <a:spcBef>
                <a:spcPct val="10000"/>
              </a:spcBef>
              <a:defRPr/>
            </a:pPr>
            <a:endParaRPr lang="en-US" sz="2400" b="1" dirty="0">
              <a:latin typeface="Times New Roman" pitchFamily="18" charset="0"/>
            </a:endParaRPr>
          </a:p>
          <a:p>
            <a:pPr algn="ctr" eaLnBrk="1" hangingPunct="1">
              <a:spcBef>
                <a:spcPct val="10000"/>
              </a:spcBef>
              <a:defRPr/>
            </a:pPr>
            <a:endParaRPr lang="en-US" sz="2400" b="1" dirty="0">
              <a:latin typeface="Times New Roman" pitchFamily="18" charset="0"/>
            </a:endParaRPr>
          </a:p>
          <a:p>
            <a:pPr algn="just" eaLnBrk="1" hangingPunct="1">
              <a:spcBef>
                <a:spcPct val="10000"/>
              </a:spcBef>
              <a:defRPr/>
            </a:pPr>
            <a:r>
              <a:rPr lang="en-US" sz="2200" dirty="0">
                <a:effectLst/>
                <a:latin typeface="Times New Roman" panose="02020603050405020304" pitchFamily="18" charset="0"/>
                <a:ea typeface="Times New Roman" panose="02020603050405020304" pitchFamily="18" charset="0"/>
              </a:rPr>
              <a:t>	</a:t>
            </a:r>
            <a:endParaRPr lang="en-US" sz="2200" dirty="0">
              <a:latin typeface="Times New Roman" pitchFamily="18" charset="0"/>
            </a:endParaRPr>
          </a:p>
        </p:txBody>
      </p:sp>
      <p:sp>
        <p:nvSpPr>
          <p:cNvPr id="2054" name="Text Box 9">
            <a:extLst>
              <a:ext uri="{FF2B5EF4-FFF2-40B4-BE49-F238E27FC236}">
                <a16:creationId xmlns:a16="http://schemas.microsoft.com/office/drawing/2014/main" id="{0C385EA6-06B8-FD01-C67C-696C6525B12C}"/>
              </a:ext>
            </a:extLst>
          </p:cNvPr>
          <p:cNvSpPr txBox="1">
            <a:spLocks noChangeArrowheads="1"/>
          </p:cNvSpPr>
          <p:nvPr/>
        </p:nvSpPr>
        <p:spPr bwMode="auto">
          <a:xfrm>
            <a:off x="13710224" y="6992227"/>
            <a:ext cx="10512425" cy="25182218"/>
          </a:xfrm>
          <a:prstGeom prst="rect">
            <a:avLst/>
          </a:prstGeom>
          <a:solidFill>
            <a:schemeClr val="bg1"/>
          </a:solidFill>
          <a:ln w="12700">
            <a:solidFill>
              <a:schemeClr val="accent6">
                <a:lumMod val="75000"/>
              </a:schemeClr>
            </a:solidFill>
            <a:miter lim="800000"/>
            <a:headEnd/>
            <a:tailEnd/>
          </a:ln>
        </p:spPr>
        <p:txBody>
          <a:bodyPr lIns="914400" tIns="457200" rIns="914400" bIns="914400"/>
          <a:lstStyle>
            <a:lvl1pPr eaLnBrk="0" hangingPunct="0">
              <a:tabLst>
                <a:tab pos="500063" algn="l"/>
              </a:tabLst>
              <a:defRPr sz="7000">
                <a:solidFill>
                  <a:schemeClr val="tx1"/>
                </a:solidFill>
                <a:latin typeface="Arial" charset="0"/>
                <a:cs typeface="Arial" charset="0"/>
              </a:defRPr>
            </a:lvl1pPr>
            <a:lvl2pPr marL="742950" indent="-285750" eaLnBrk="0" hangingPunct="0">
              <a:tabLst>
                <a:tab pos="500063" algn="l"/>
              </a:tabLst>
              <a:defRPr sz="7000">
                <a:solidFill>
                  <a:schemeClr val="tx1"/>
                </a:solidFill>
                <a:latin typeface="Arial" charset="0"/>
                <a:cs typeface="Arial" charset="0"/>
              </a:defRPr>
            </a:lvl2pPr>
            <a:lvl3pPr marL="1143000" indent="-228600" eaLnBrk="0" hangingPunct="0">
              <a:tabLst>
                <a:tab pos="500063" algn="l"/>
              </a:tabLst>
              <a:defRPr sz="7000">
                <a:solidFill>
                  <a:schemeClr val="tx1"/>
                </a:solidFill>
                <a:latin typeface="Arial" charset="0"/>
                <a:cs typeface="Arial" charset="0"/>
              </a:defRPr>
            </a:lvl3pPr>
            <a:lvl4pPr marL="1600200" indent="-228600" eaLnBrk="0" hangingPunct="0">
              <a:tabLst>
                <a:tab pos="500063" algn="l"/>
              </a:tabLst>
              <a:defRPr sz="7000">
                <a:solidFill>
                  <a:schemeClr val="tx1"/>
                </a:solidFill>
                <a:latin typeface="Arial" charset="0"/>
                <a:cs typeface="Arial" charset="0"/>
              </a:defRPr>
            </a:lvl4pPr>
            <a:lvl5pPr marL="2057400" indent="-228600" eaLnBrk="0" hangingPunct="0">
              <a:tabLst>
                <a:tab pos="500063" algn="l"/>
              </a:tabLst>
              <a:defRPr sz="7000">
                <a:solidFill>
                  <a:schemeClr val="tx1"/>
                </a:solidFill>
                <a:latin typeface="Arial" charset="0"/>
                <a:cs typeface="Arial" charset="0"/>
              </a:defRPr>
            </a:lvl5pPr>
            <a:lvl6pPr marL="2514600" indent="-228600" eaLnBrk="0" fontAlgn="base" hangingPunct="0">
              <a:spcBef>
                <a:spcPct val="0"/>
              </a:spcBef>
              <a:spcAft>
                <a:spcPct val="0"/>
              </a:spcAft>
              <a:tabLst>
                <a:tab pos="500063" algn="l"/>
              </a:tabLst>
              <a:defRPr sz="7000">
                <a:solidFill>
                  <a:schemeClr val="tx1"/>
                </a:solidFill>
                <a:latin typeface="Arial" charset="0"/>
                <a:cs typeface="Arial" charset="0"/>
              </a:defRPr>
            </a:lvl6pPr>
            <a:lvl7pPr marL="2971800" indent="-228600" eaLnBrk="0" fontAlgn="base" hangingPunct="0">
              <a:spcBef>
                <a:spcPct val="0"/>
              </a:spcBef>
              <a:spcAft>
                <a:spcPct val="0"/>
              </a:spcAft>
              <a:tabLst>
                <a:tab pos="500063" algn="l"/>
              </a:tabLst>
              <a:defRPr sz="7000">
                <a:solidFill>
                  <a:schemeClr val="tx1"/>
                </a:solidFill>
                <a:latin typeface="Arial" charset="0"/>
                <a:cs typeface="Arial" charset="0"/>
              </a:defRPr>
            </a:lvl7pPr>
            <a:lvl8pPr marL="3429000" indent="-228600" eaLnBrk="0" fontAlgn="base" hangingPunct="0">
              <a:spcBef>
                <a:spcPct val="0"/>
              </a:spcBef>
              <a:spcAft>
                <a:spcPct val="0"/>
              </a:spcAft>
              <a:tabLst>
                <a:tab pos="500063" algn="l"/>
              </a:tabLst>
              <a:defRPr sz="7000">
                <a:solidFill>
                  <a:schemeClr val="tx1"/>
                </a:solidFill>
                <a:latin typeface="Arial" charset="0"/>
                <a:cs typeface="Arial" charset="0"/>
              </a:defRPr>
            </a:lvl8pPr>
            <a:lvl9pPr marL="3886200" indent="-228600" eaLnBrk="0" fontAlgn="base" hangingPunct="0">
              <a:spcBef>
                <a:spcPct val="0"/>
              </a:spcBef>
              <a:spcAft>
                <a:spcPct val="0"/>
              </a:spcAft>
              <a:tabLst>
                <a:tab pos="500063" algn="l"/>
              </a:tabLst>
              <a:defRPr sz="7000">
                <a:solidFill>
                  <a:schemeClr val="tx1"/>
                </a:solidFill>
                <a:latin typeface="Arial" charset="0"/>
                <a:cs typeface="Arial" charset="0"/>
              </a:defRPr>
            </a:lvl9pPr>
          </a:lstStyle>
          <a:p>
            <a:pPr marL="285750" indent="-285750" eaLnBrk="1" hangingPunct="1">
              <a:spcBef>
                <a:spcPct val="10000"/>
              </a:spcBef>
              <a:buFont typeface="Wingdings" panose="05000000000000000000" pitchFamily="2" charset="2"/>
              <a:buChar char="Ø"/>
              <a:defRPr/>
            </a:pPr>
            <a:r>
              <a:rPr lang="en-US" sz="18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Software System Flowchart:</a:t>
            </a:r>
            <a:endParaRPr lang="en-US" sz="18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gn="ctr" eaLnBrk="1" hangingPunct="1">
              <a:spcBef>
                <a:spcPct val="10000"/>
              </a:spcBef>
              <a:defRPr/>
            </a:pPr>
            <a:endParaRPr lang="en-US" sz="2400" b="1" dirty="0">
              <a:latin typeface="Times New Roman" pitchFamily="18" charset="0"/>
            </a:endParaRPr>
          </a:p>
          <a:p>
            <a:pPr algn="ctr" eaLnBrk="1" hangingPunct="1">
              <a:spcBef>
                <a:spcPct val="10000"/>
              </a:spcBef>
              <a:defRPr/>
            </a:pPr>
            <a:endParaRPr lang="en-US" sz="2400" b="1" dirty="0">
              <a:latin typeface="Times New Roman" pitchFamily="18" charset="0"/>
            </a:endParaRPr>
          </a:p>
          <a:p>
            <a:pPr algn="ctr" eaLnBrk="1" hangingPunct="1">
              <a:spcBef>
                <a:spcPct val="10000"/>
              </a:spcBef>
              <a:defRPr/>
            </a:pPr>
            <a:endParaRPr lang="en-US" sz="2400" b="1" dirty="0">
              <a:latin typeface="Times New Roman" pitchFamily="18" charset="0"/>
            </a:endParaRPr>
          </a:p>
          <a:p>
            <a:pPr algn="ctr" eaLnBrk="1" hangingPunct="1">
              <a:spcBef>
                <a:spcPct val="10000"/>
              </a:spcBef>
              <a:defRPr/>
            </a:pPr>
            <a:endParaRPr lang="en-US" sz="2400" b="1" dirty="0">
              <a:latin typeface="Times New Roman" pitchFamily="18" charset="0"/>
            </a:endParaRPr>
          </a:p>
          <a:p>
            <a:pPr algn="ctr" eaLnBrk="1" hangingPunct="1">
              <a:spcBef>
                <a:spcPct val="10000"/>
              </a:spcBef>
              <a:defRPr/>
            </a:pPr>
            <a:endParaRPr lang="en-US" sz="2400" b="1" dirty="0">
              <a:latin typeface="Times New Roman" pitchFamily="18" charset="0"/>
            </a:endParaRPr>
          </a:p>
          <a:p>
            <a:pPr algn="ctr" eaLnBrk="1" hangingPunct="1">
              <a:spcBef>
                <a:spcPct val="10000"/>
              </a:spcBef>
              <a:defRPr/>
            </a:pPr>
            <a:endParaRPr lang="en-US" sz="2400" b="1" dirty="0">
              <a:latin typeface="Times New Roman" pitchFamily="18" charset="0"/>
            </a:endParaRPr>
          </a:p>
          <a:p>
            <a:pPr algn="ctr" eaLnBrk="1" hangingPunct="1">
              <a:spcBef>
                <a:spcPct val="10000"/>
              </a:spcBef>
              <a:defRPr/>
            </a:pPr>
            <a:endParaRPr lang="en-US" sz="2400" b="1" dirty="0">
              <a:latin typeface="Times New Roman" pitchFamily="18" charset="0"/>
            </a:endParaRPr>
          </a:p>
          <a:p>
            <a:pPr algn="ctr" eaLnBrk="1" hangingPunct="1">
              <a:spcBef>
                <a:spcPct val="10000"/>
              </a:spcBef>
              <a:defRPr/>
            </a:pPr>
            <a:endParaRPr lang="en-US" sz="2400" b="1" dirty="0">
              <a:latin typeface="Times New Roman" pitchFamily="18" charset="0"/>
            </a:endParaRPr>
          </a:p>
          <a:p>
            <a:pPr algn="ctr" eaLnBrk="1" hangingPunct="1">
              <a:spcBef>
                <a:spcPct val="10000"/>
              </a:spcBef>
              <a:defRPr/>
            </a:pPr>
            <a:endParaRPr lang="en-US" sz="2400" b="1" dirty="0">
              <a:latin typeface="Times New Roman" pitchFamily="18" charset="0"/>
            </a:endParaRPr>
          </a:p>
          <a:p>
            <a:pPr algn="ctr" eaLnBrk="1" hangingPunct="1">
              <a:spcBef>
                <a:spcPct val="10000"/>
              </a:spcBef>
              <a:defRPr/>
            </a:pPr>
            <a:endParaRPr lang="en-US" sz="2400" b="1" dirty="0">
              <a:latin typeface="Times New Roman" pitchFamily="18" charset="0"/>
            </a:endParaRPr>
          </a:p>
          <a:p>
            <a:pPr algn="ctr" eaLnBrk="1" hangingPunct="1">
              <a:spcBef>
                <a:spcPct val="10000"/>
              </a:spcBef>
              <a:defRPr/>
            </a:pPr>
            <a:endParaRPr lang="en-US" sz="2400" b="1" dirty="0">
              <a:latin typeface="Times New Roman" pitchFamily="18" charset="0"/>
            </a:endParaRPr>
          </a:p>
          <a:p>
            <a:pPr algn="ctr" eaLnBrk="1" hangingPunct="1">
              <a:spcBef>
                <a:spcPct val="10000"/>
              </a:spcBef>
              <a:defRPr/>
            </a:pPr>
            <a:endParaRPr lang="en-US" sz="2400" b="1" dirty="0">
              <a:latin typeface="Times New Roman" pitchFamily="18" charset="0"/>
            </a:endParaRPr>
          </a:p>
          <a:p>
            <a:pPr algn="ctr" eaLnBrk="1" hangingPunct="1">
              <a:spcBef>
                <a:spcPct val="10000"/>
              </a:spcBef>
              <a:defRPr/>
            </a:pPr>
            <a:endParaRPr lang="en-US" sz="2400" b="1" dirty="0">
              <a:latin typeface="Times New Roman" pitchFamily="18" charset="0"/>
            </a:endParaRPr>
          </a:p>
          <a:p>
            <a:pPr algn="ctr" eaLnBrk="1" hangingPunct="1">
              <a:spcBef>
                <a:spcPct val="10000"/>
              </a:spcBef>
              <a:defRPr/>
            </a:pPr>
            <a:endParaRPr lang="en-US" sz="2400" b="1" dirty="0">
              <a:latin typeface="Times New Roman" pitchFamily="18" charset="0"/>
            </a:endParaRPr>
          </a:p>
          <a:p>
            <a:pPr algn="ctr" eaLnBrk="1" hangingPunct="1">
              <a:spcBef>
                <a:spcPct val="10000"/>
              </a:spcBef>
              <a:defRPr/>
            </a:pPr>
            <a:endParaRPr lang="en-US" sz="2400" b="1" dirty="0">
              <a:latin typeface="Times New Roman" pitchFamily="18" charset="0"/>
            </a:endParaRPr>
          </a:p>
          <a:p>
            <a:pPr algn="ctr" eaLnBrk="1" hangingPunct="1">
              <a:spcBef>
                <a:spcPct val="10000"/>
              </a:spcBef>
              <a:defRPr/>
            </a:pPr>
            <a:endParaRPr lang="en-US" sz="2400" b="1" dirty="0">
              <a:latin typeface="Times New Roman" pitchFamily="18" charset="0"/>
            </a:endParaRPr>
          </a:p>
          <a:p>
            <a:pPr algn="ctr" eaLnBrk="1" hangingPunct="1">
              <a:spcBef>
                <a:spcPct val="10000"/>
              </a:spcBef>
              <a:defRPr/>
            </a:pPr>
            <a:endParaRPr lang="en-US" sz="2400" b="1" dirty="0">
              <a:latin typeface="Times New Roman" pitchFamily="18" charset="0"/>
            </a:endParaRPr>
          </a:p>
          <a:p>
            <a:pPr algn="ctr" eaLnBrk="1" hangingPunct="1">
              <a:spcBef>
                <a:spcPct val="10000"/>
              </a:spcBef>
              <a:defRPr/>
            </a:pPr>
            <a:endParaRPr lang="en-US" sz="2400" b="1" dirty="0">
              <a:latin typeface="Times New Roman" pitchFamily="18" charset="0"/>
            </a:endParaRPr>
          </a:p>
          <a:p>
            <a:pPr algn="ctr" eaLnBrk="1" hangingPunct="1">
              <a:spcBef>
                <a:spcPct val="10000"/>
              </a:spcBef>
              <a:defRPr/>
            </a:pPr>
            <a:r>
              <a:rPr lang="en-US" sz="1800" i="1" dirty="0">
                <a:solidFill>
                  <a:srgbClr val="44546A"/>
                </a:solidFill>
                <a:effectLst/>
                <a:latin typeface="Times New Roman" panose="02020603050405020304" pitchFamily="18" charset="0"/>
                <a:ea typeface="Calibri" panose="020F0502020204030204" pitchFamily="34" charset="0"/>
                <a:cs typeface="Arial" panose="020B0604020202020204" pitchFamily="34" charset="0"/>
              </a:rPr>
              <a:t>Figure 5: Software System Flowchart</a:t>
            </a:r>
            <a:r>
              <a:rPr lang="en-US" sz="1800" i="1" dirty="0">
                <a:solidFill>
                  <a:srgbClr val="44546A"/>
                </a:solidFill>
                <a:effectLst/>
                <a:latin typeface="Calibri" panose="020F0502020204030204" pitchFamily="34" charset="0"/>
                <a:ea typeface="Calibri" panose="020F0502020204030204" pitchFamily="34" charset="0"/>
                <a:cs typeface="Arial" panose="020B0604020202020204" pitchFamily="34" charset="0"/>
              </a:rPr>
              <a:t>.</a:t>
            </a:r>
          </a:p>
          <a:p>
            <a:pPr algn="ctr" eaLnBrk="1" hangingPunct="1">
              <a:spcBef>
                <a:spcPct val="10000"/>
              </a:spcBef>
              <a:defRPr/>
            </a:pPr>
            <a:endParaRPr lang="en-US" sz="2400" b="1" dirty="0">
              <a:latin typeface="Times New Roman" pitchFamily="18" charset="0"/>
            </a:endParaRPr>
          </a:p>
          <a:p>
            <a:pPr algn="ctr" eaLnBrk="1" hangingPunct="1">
              <a:spcBef>
                <a:spcPct val="10000"/>
              </a:spcBef>
              <a:defRPr/>
            </a:pPr>
            <a:r>
              <a:rPr lang="en-US" sz="1800" i="1" dirty="0">
                <a:solidFill>
                  <a:srgbClr val="44546A"/>
                </a:solidFill>
                <a:effectLst/>
                <a:latin typeface="Times New Roman" panose="02020603050405020304" pitchFamily="18" charset="0"/>
                <a:ea typeface="Calibri" panose="020F0502020204030204" pitchFamily="34" charset="0"/>
                <a:cs typeface="Arial" panose="020B0604020202020204" pitchFamily="34" charset="0"/>
              </a:rPr>
              <a:t>Figure 3: Software System Flowchart</a:t>
            </a:r>
            <a:r>
              <a:rPr lang="en-US" sz="1800" i="1" dirty="0">
                <a:solidFill>
                  <a:srgbClr val="44546A"/>
                </a:solidFill>
                <a:effectLst/>
                <a:latin typeface="Calibri" panose="020F0502020204030204" pitchFamily="34" charset="0"/>
                <a:ea typeface="Calibri" panose="020F0502020204030204" pitchFamily="34" charset="0"/>
                <a:cs typeface="Arial" panose="020B0604020202020204" pitchFamily="34" charset="0"/>
              </a:rPr>
              <a:t>.</a:t>
            </a:r>
          </a:p>
          <a:p>
            <a:pPr algn="ctr" eaLnBrk="1" hangingPunct="1">
              <a:spcBef>
                <a:spcPct val="10000"/>
              </a:spcBef>
              <a:defRPr/>
            </a:pPr>
            <a:endParaRPr lang="en-US" sz="2400" b="1" dirty="0">
              <a:latin typeface="Times New Roman" pitchFamily="18" charset="0"/>
            </a:endParaRPr>
          </a:p>
          <a:p>
            <a:pPr marL="285750" marR="0" indent="-285750">
              <a:lnSpc>
                <a:spcPct val="115000"/>
              </a:lnSpc>
              <a:spcBef>
                <a:spcPts val="200"/>
              </a:spcBef>
              <a:spcAft>
                <a:spcPts val="0"/>
              </a:spcAft>
              <a:buFont typeface="Wingdings" panose="05000000000000000000" pitchFamily="2" charset="2"/>
              <a:buChar char="Ø"/>
            </a:pPr>
            <a:r>
              <a:rPr lang="en-US" sz="18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System Interrupts Flowchart:</a:t>
            </a:r>
            <a:endParaRPr lang="en-US" sz="18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cs typeface="Arial" panose="020B0604020202020204" pitchFamily="34" charset="0"/>
              </a:rPr>
              <a:t> </a:t>
            </a:r>
          </a:p>
          <a:p>
            <a:pPr marL="0" marR="0" indent="457200" algn="just">
              <a:lnSpc>
                <a:spcPct val="107000"/>
              </a:lnSpc>
              <a:spcBef>
                <a:spcPts val="600"/>
              </a:spcBef>
              <a:spcAft>
                <a:spcPts val="1200"/>
              </a:spcAft>
            </a:pPr>
            <a:endParaRPr lang="en-US" sz="1200" b="1" dirty="0">
              <a:latin typeface="Times New Roman" pitchFamily="18" charset="0"/>
            </a:endParaRPr>
          </a:p>
          <a:p>
            <a:pPr algn="just" eaLnBrk="1" hangingPunct="1">
              <a:spcBef>
                <a:spcPct val="10000"/>
              </a:spcBef>
              <a:defRPr/>
            </a:pPr>
            <a:endParaRPr lang="en-US" sz="2400" dirty="0">
              <a:latin typeface="Times New Roman" pitchFamily="18" charset="0"/>
            </a:endParaRPr>
          </a:p>
          <a:p>
            <a:pPr algn="just" eaLnBrk="1" hangingPunct="1">
              <a:spcBef>
                <a:spcPct val="10000"/>
              </a:spcBef>
              <a:defRPr/>
            </a:pPr>
            <a:endParaRPr lang="en-US" sz="2400" dirty="0">
              <a:latin typeface="Times New Roman" pitchFamily="18" charset="0"/>
            </a:endParaRPr>
          </a:p>
          <a:p>
            <a:pPr algn="just" eaLnBrk="1" hangingPunct="1">
              <a:spcBef>
                <a:spcPct val="10000"/>
              </a:spcBef>
              <a:defRPr/>
            </a:pPr>
            <a:endParaRPr lang="en-US" sz="2400" dirty="0">
              <a:latin typeface="Times New Roman" pitchFamily="18" charset="0"/>
            </a:endParaRPr>
          </a:p>
          <a:p>
            <a:pPr algn="just" eaLnBrk="1" hangingPunct="1">
              <a:spcBef>
                <a:spcPct val="10000"/>
              </a:spcBef>
              <a:defRPr/>
            </a:pPr>
            <a:endParaRPr lang="en-US" sz="2400" dirty="0">
              <a:latin typeface="Times New Roman" pitchFamily="18" charset="0"/>
            </a:endParaRPr>
          </a:p>
          <a:p>
            <a:pPr algn="just" eaLnBrk="1" hangingPunct="1">
              <a:spcBef>
                <a:spcPct val="10000"/>
              </a:spcBef>
              <a:defRPr/>
            </a:pPr>
            <a:endParaRPr lang="en-US" sz="2400" dirty="0">
              <a:latin typeface="Times New Roman" pitchFamily="18" charset="0"/>
            </a:endParaRPr>
          </a:p>
          <a:p>
            <a:pPr algn="just" eaLnBrk="1" hangingPunct="1">
              <a:spcBef>
                <a:spcPct val="10000"/>
              </a:spcBef>
              <a:defRPr/>
            </a:pPr>
            <a:endParaRPr lang="en-US" sz="2400" dirty="0">
              <a:latin typeface="Times New Roman" pitchFamily="18" charset="0"/>
            </a:endParaRPr>
          </a:p>
          <a:p>
            <a:pPr algn="just" eaLnBrk="1" hangingPunct="1">
              <a:spcBef>
                <a:spcPct val="10000"/>
              </a:spcBef>
              <a:defRPr/>
            </a:pPr>
            <a:endParaRPr lang="en-US" sz="2400" dirty="0">
              <a:latin typeface="Times New Roman" pitchFamily="18" charset="0"/>
            </a:endParaRPr>
          </a:p>
          <a:p>
            <a:pPr algn="just" eaLnBrk="1" hangingPunct="1">
              <a:spcBef>
                <a:spcPct val="10000"/>
              </a:spcBef>
              <a:defRPr/>
            </a:pPr>
            <a:endParaRPr lang="en-US" sz="2400" dirty="0">
              <a:latin typeface="Times New Roman" pitchFamily="18" charset="0"/>
            </a:endParaRPr>
          </a:p>
          <a:p>
            <a:pPr algn="just" eaLnBrk="1" hangingPunct="1">
              <a:spcBef>
                <a:spcPct val="10000"/>
              </a:spcBef>
              <a:defRPr/>
            </a:pPr>
            <a:endParaRPr lang="en-US" sz="2400" dirty="0">
              <a:latin typeface="Times New Roman" pitchFamily="18" charset="0"/>
            </a:endParaRPr>
          </a:p>
          <a:p>
            <a:pPr algn="just" eaLnBrk="1" hangingPunct="1">
              <a:spcBef>
                <a:spcPct val="10000"/>
              </a:spcBef>
              <a:defRPr/>
            </a:pPr>
            <a:endParaRPr lang="en-US" sz="2400" dirty="0">
              <a:latin typeface="Times New Roman" pitchFamily="18" charset="0"/>
            </a:endParaRPr>
          </a:p>
          <a:p>
            <a:pPr algn="just" eaLnBrk="1" hangingPunct="1">
              <a:spcBef>
                <a:spcPct val="10000"/>
              </a:spcBef>
              <a:defRPr/>
            </a:pPr>
            <a:endParaRPr lang="en-US" sz="2400" dirty="0">
              <a:latin typeface="Times New Roman" pitchFamily="18" charset="0"/>
            </a:endParaRPr>
          </a:p>
          <a:p>
            <a:pPr algn="ctr" eaLnBrk="1" hangingPunct="1">
              <a:spcBef>
                <a:spcPct val="10000"/>
              </a:spcBef>
              <a:defRPr/>
            </a:pPr>
            <a:r>
              <a:rPr lang="en-US" sz="1800" i="1" dirty="0">
                <a:solidFill>
                  <a:srgbClr val="44546A"/>
                </a:solidFill>
                <a:effectLst/>
                <a:latin typeface="Times New Roman" panose="02020603050405020304" pitchFamily="18" charset="0"/>
                <a:ea typeface="Calibri" panose="020F0502020204030204" pitchFamily="34" charset="0"/>
                <a:cs typeface="Arial" panose="020B0604020202020204" pitchFamily="34" charset="0"/>
              </a:rPr>
              <a:t>Figure 4: Interrupt Service Routines Flowchart.</a:t>
            </a:r>
          </a:p>
          <a:p>
            <a:pPr algn="ctr" eaLnBrk="1" hangingPunct="1">
              <a:spcBef>
                <a:spcPct val="10000"/>
              </a:spcBef>
              <a:defRPr/>
            </a:pPr>
            <a:endParaRPr lang="en-US" sz="1800" i="1" dirty="0">
              <a:solidFill>
                <a:srgbClr val="44546A"/>
              </a:solidFill>
              <a:effectLst/>
              <a:latin typeface="Calibri" panose="020F0502020204030204" pitchFamily="34" charset="0"/>
              <a:ea typeface="Calibri" panose="020F0502020204030204" pitchFamily="34" charset="0"/>
              <a:cs typeface="Arial" panose="020B0604020202020204" pitchFamily="34" charset="0"/>
            </a:endParaRPr>
          </a:p>
          <a:p>
            <a:pPr algn="ctr" eaLnBrk="1" hangingPunct="1">
              <a:spcBef>
                <a:spcPct val="10000"/>
              </a:spcBef>
              <a:defRPr/>
            </a:pPr>
            <a:endParaRPr lang="en-US" sz="1800" dirty="0">
              <a:latin typeface="Times New Roman" panose="02020603050405020304" pitchFamily="18" charset="0"/>
              <a:ea typeface="Calibri" panose="020F0502020204030204" pitchFamily="34" charset="0"/>
              <a:cs typeface="Arial" panose="020B0604020202020204" pitchFamily="34" charset="0"/>
            </a:endParaRPr>
          </a:p>
          <a:p>
            <a:pPr marL="285750" indent="-285750" algn="just" eaLnBrk="1" hangingPunct="1">
              <a:spcBef>
                <a:spcPct val="10000"/>
              </a:spcBef>
              <a:buFont typeface="Wingdings" panose="05000000000000000000" pitchFamily="2" charset="2"/>
              <a:buChar char="Ø"/>
              <a:defRPr/>
            </a:pPr>
            <a:r>
              <a:rPr lang="en-US" sz="1800" b="1" dirty="0">
                <a:solidFill>
                  <a:schemeClr val="accent6"/>
                </a:solidFill>
                <a:effectLst/>
                <a:latin typeface="Times New Roman" panose="02020603050405020304" pitchFamily="18" charset="0"/>
                <a:ea typeface="Calibri" panose="020F0502020204030204" pitchFamily="34" charset="0"/>
                <a:cs typeface="Arial" panose="020B0604020202020204" pitchFamily="34" charset="0"/>
              </a:rPr>
              <a:t>Accelerometer MATLAB Simulink Model:</a:t>
            </a:r>
            <a:endParaRPr lang="en-US" sz="2400" b="1" dirty="0">
              <a:solidFill>
                <a:schemeClr val="accent6"/>
              </a:solidFill>
              <a:latin typeface="Times New Roman" pitchFamily="18" charset="0"/>
            </a:endParaRPr>
          </a:p>
          <a:p>
            <a:pPr algn="just" eaLnBrk="1" hangingPunct="1">
              <a:spcBef>
                <a:spcPct val="10000"/>
              </a:spcBef>
              <a:defRPr/>
            </a:pPr>
            <a:endParaRPr lang="en-US" sz="2400" dirty="0">
              <a:latin typeface="Times New Roman" pitchFamily="18" charset="0"/>
            </a:endParaRPr>
          </a:p>
          <a:p>
            <a:pPr algn="just" eaLnBrk="1" hangingPunct="1">
              <a:spcBef>
                <a:spcPct val="10000"/>
              </a:spcBef>
              <a:defRPr/>
            </a:pPr>
            <a:endParaRPr lang="en-US" sz="2400" dirty="0">
              <a:latin typeface="Times New Roman" pitchFamily="18" charset="0"/>
            </a:endParaRPr>
          </a:p>
          <a:p>
            <a:pPr algn="just" eaLnBrk="1" hangingPunct="1">
              <a:spcBef>
                <a:spcPct val="10000"/>
              </a:spcBef>
              <a:defRPr/>
            </a:pPr>
            <a:endParaRPr lang="en-US" sz="2400" dirty="0">
              <a:latin typeface="Times New Roman" pitchFamily="18" charset="0"/>
            </a:endParaRPr>
          </a:p>
          <a:p>
            <a:pPr algn="just" eaLnBrk="1" hangingPunct="1">
              <a:spcBef>
                <a:spcPct val="10000"/>
              </a:spcBef>
              <a:defRPr/>
            </a:pPr>
            <a:endParaRPr lang="en-US" sz="2400" dirty="0">
              <a:latin typeface="Times New Roman" pitchFamily="18" charset="0"/>
            </a:endParaRPr>
          </a:p>
          <a:p>
            <a:pPr algn="just" eaLnBrk="1" hangingPunct="1">
              <a:spcBef>
                <a:spcPct val="10000"/>
              </a:spcBef>
              <a:defRPr/>
            </a:pPr>
            <a:endParaRPr lang="en-US" sz="2400" dirty="0">
              <a:latin typeface="Times New Roman" pitchFamily="18" charset="0"/>
            </a:endParaRPr>
          </a:p>
          <a:p>
            <a:pPr algn="just" eaLnBrk="1" hangingPunct="1">
              <a:spcBef>
                <a:spcPct val="10000"/>
              </a:spcBef>
              <a:defRPr/>
            </a:pPr>
            <a:endParaRPr lang="en-US" sz="2400" dirty="0">
              <a:latin typeface="Times New Roman" pitchFamily="18" charset="0"/>
            </a:endParaRPr>
          </a:p>
          <a:p>
            <a:pPr algn="just" eaLnBrk="1" hangingPunct="1">
              <a:spcBef>
                <a:spcPct val="10000"/>
              </a:spcBef>
              <a:defRPr/>
            </a:pPr>
            <a:endParaRPr lang="en-US" sz="2400" dirty="0">
              <a:latin typeface="Times New Roman" pitchFamily="18" charset="0"/>
            </a:endParaRPr>
          </a:p>
          <a:p>
            <a:pPr algn="just" eaLnBrk="1" hangingPunct="1">
              <a:spcBef>
                <a:spcPct val="10000"/>
              </a:spcBef>
              <a:defRPr/>
            </a:pPr>
            <a:endParaRPr lang="en-US" sz="2400" dirty="0">
              <a:latin typeface="Times New Roman" pitchFamily="18" charset="0"/>
            </a:endParaRPr>
          </a:p>
          <a:p>
            <a:pPr algn="just" eaLnBrk="1" hangingPunct="1">
              <a:spcBef>
                <a:spcPct val="10000"/>
              </a:spcBef>
              <a:defRPr/>
            </a:pPr>
            <a:endParaRPr lang="en-US" sz="2400" dirty="0">
              <a:latin typeface="Times New Roman" pitchFamily="18" charset="0"/>
            </a:endParaRPr>
          </a:p>
          <a:p>
            <a:pPr algn="just" eaLnBrk="1" hangingPunct="1">
              <a:spcBef>
                <a:spcPct val="10000"/>
              </a:spcBef>
              <a:defRPr/>
            </a:pPr>
            <a:endParaRPr lang="en-US" sz="2400" dirty="0">
              <a:latin typeface="Times New Roman" pitchFamily="18" charset="0"/>
            </a:endParaRPr>
          </a:p>
          <a:p>
            <a:pPr algn="just" eaLnBrk="1" hangingPunct="1">
              <a:spcBef>
                <a:spcPct val="10000"/>
              </a:spcBef>
              <a:defRPr/>
            </a:pPr>
            <a:endParaRPr lang="en-US" sz="2400" dirty="0">
              <a:latin typeface="Times New Roman" pitchFamily="18" charset="0"/>
            </a:endParaRPr>
          </a:p>
          <a:p>
            <a:pPr algn="ctr" eaLnBrk="1" hangingPunct="1">
              <a:spcBef>
                <a:spcPct val="10000"/>
              </a:spcBef>
              <a:defRPr/>
            </a:pPr>
            <a:endParaRPr lang="en-US" sz="1800" i="1" dirty="0">
              <a:solidFill>
                <a:srgbClr val="44546A"/>
              </a:solidFill>
              <a:latin typeface="Times New Roman" panose="02020603050405020304" pitchFamily="18" charset="0"/>
              <a:cs typeface="Arial" panose="020B0604020202020204" pitchFamily="34" charset="0"/>
            </a:endParaRPr>
          </a:p>
          <a:p>
            <a:pPr algn="ctr" eaLnBrk="1" hangingPunct="1">
              <a:spcBef>
                <a:spcPct val="10000"/>
              </a:spcBef>
              <a:defRPr/>
            </a:pPr>
            <a:r>
              <a:rPr lang="en-US" sz="1800" i="1" dirty="0">
                <a:solidFill>
                  <a:srgbClr val="44546A"/>
                </a:solidFill>
                <a:latin typeface="Times New Roman" panose="02020603050405020304" pitchFamily="18" charset="0"/>
                <a:cs typeface="Arial" panose="020B0604020202020204" pitchFamily="34" charset="0"/>
              </a:rPr>
              <a:t>Figure 5: Accelerometer MATLAB Simulink Model</a:t>
            </a:r>
            <a:r>
              <a:rPr lang="en-US" sz="1800" i="1" dirty="0">
                <a:solidFill>
                  <a:schemeClr val="accent6"/>
                </a:solidFill>
                <a:effectLst/>
                <a:latin typeface="Times New Roman" panose="02020603050405020304" pitchFamily="18" charset="0"/>
                <a:ea typeface="Calibri" panose="020F0502020204030204" pitchFamily="34" charset="0"/>
              </a:rPr>
              <a:t>.</a:t>
            </a:r>
          </a:p>
          <a:p>
            <a:pPr algn="ctr" eaLnBrk="1" hangingPunct="1">
              <a:spcBef>
                <a:spcPct val="10000"/>
              </a:spcBef>
              <a:defRPr/>
            </a:pPr>
            <a:endParaRPr lang="en-US" sz="1800" i="1" dirty="0">
              <a:solidFill>
                <a:schemeClr val="accent6"/>
              </a:solidFill>
              <a:latin typeface="Times New Roman" panose="02020603050405020304" pitchFamily="18" charset="0"/>
            </a:endParaRPr>
          </a:p>
          <a:p>
            <a:pPr algn="just" eaLnBrk="1" hangingPunct="1">
              <a:spcBef>
                <a:spcPct val="10000"/>
              </a:spcBef>
              <a:defRPr/>
            </a:pPr>
            <a:r>
              <a:rPr lang="en-US" sz="1800" dirty="0">
                <a:effectLst/>
                <a:latin typeface="Times New Roman" panose="02020603050405020304" pitchFamily="18" charset="0"/>
                <a:ea typeface="Times New Roman" panose="02020603050405020304" pitchFamily="18" charset="0"/>
              </a:rPr>
              <a:t>	The code first collects analogue data from an accelerometer, measuring both the x and y axes to capture hand movements. These raw values are then processed to fit within a standardized range, typically between -62 and 62, ensuring uniformity across different movements. Next, through a series of conditional checks, the system determines the direction of the hand movement based on these processed values. For instance, if the x-axis reading suggests a tilt to the left and the y-axis indicates forward motion, the system infers a combined action of turning left while advancing. Each potential movement is associated with a specific control value, where 0 represents no action or a complete stop, 1 denotes a leftward turn, 2 signifies a rightward turn, and 3 through 6 corresponds to various speeds and directions of forward and backward motion. These control signals are then serially sent through the Bluetooth module to the HCS12 MCU to be translated into actions on the car's movement. </a:t>
            </a:r>
          </a:p>
          <a:p>
            <a:pPr algn="ctr" eaLnBrk="1" hangingPunct="1">
              <a:spcBef>
                <a:spcPct val="10000"/>
              </a:spcBef>
              <a:defRPr/>
            </a:pPr>
            <a:endParaRPr lang="en-US" sz="2400" i="1" dirty="0">
              <a:solidFill>
                <a:schemeClr val="accent6"/>
              </a:solidFill>
              <a:latin typeface="Times New Roman" pitchFamily="18" charset="0"/>
            </a:endParaRPr>
          </a:p>
        </p:txBody>
      </p:sp>
      <p:sp>
        <p:nvSpPr>
          <p:cNvPr id="2055" name="Text Box 10">
            <a:extLst>
              <a:ext uri="{FF2B5EF4-FFF2-40B4-BE49-F238E27FC236}">
                <a16:creationId xmlns:a16="http://schemas.microsoft.com/office/drawing/2014/main" id="{AA9C45F1-1B65-50E2-D0E3-0E0A024029A5}"/>
              </a:ext>
            </a:extLst>
          </p:cNvPr>
          <p:cNvSpPr txBox="1">
            <a:spLocks noChangeArrowheads="1"/>
          </p:cNvSpPr>
          <p:nvPr/>
        </p:nvSpPr>
        <p:spPr bwMode="auto">
          <a:xfrm>
            <a:off x="1446213" y="32728902"/>
            <a:ext cx="22901275" cy="3046997"/>
          </a:xfrm>
          <a:prstGeom prst="rect">
            <a:avLst/>
          </a:prstGeom>
          <a:solidFill>
            <a:schemeClr val="bg1"/>
          </a:solidFill>
          <a:ln w="12700">
            <a:solidFill>
              <a:schemeClr val="accent6">
                <a:lumMod val="75000"/>
              </a:schemeClr>
            </a:solidFill>
            <a:miter lim="800000"/>
            <a:headEnd/>
            <a:tailEnd/>
          </a:ln>
        </p:spPr>
        <p:txBody>
          <a:bodyPr lIns="914400" tIns="457200" rIns="914400" bIns="914400"/>
          <a:lstStyle>
            <a:lvl1pPr eaLnBrk="0" hangingPunct="0">
              <a:tabLst>
                <a:tab pos="635000" algn="l"/>
              </a:tabLst>
              <a:defRPr sz="7000">
                <a:solidFill>
                  <a:schemeClr val="tx1"/>
                </a:solidFill>
                <a:latin typeface="Arial" charset="0"/>
                <a:cs typeface="Arial" charset="0"/>
              </a:defRPr>
            </a:lvl1pPr>
            <a:lvl2pPr marL="742950" indent="-285750" eaLnBrk="0" hangingPunct="0">
              <a:tabLst>
                <a:tab pos="635000" algn="l"/>
              </a:tabLst>
              <a:defRPr sz="7000">
                <a:solidFill>
                  <a:schemeClr val="tx1"/>
                </a:solidFill>
                <a:latin typeface="Arial" charset="0"/>
                <a:cs typeface="Arial" charset="0"/>
              </a:defRPr>
            </a:lvl2pPr>
            <a:lvl3pPr marL="1143000" indent="-228600" eaLnBrk="0" hangingPunct="0">
              <a:tabLst>
                <a:tab pos="635000" algn="l"/>
              </a:tabLst>
              <a:defRPr sz="7000">
                <a:solidFill>
                  <a:schemeClr val="tx1"/>
                </a:solidFill>
                <a:latin typeface="Arial" charset="0"/>
                <a:cs typeface="Arial" charset="0"/>
              </a:defRPr>
            </a:lvl3pPr>
            <a:lvl4pPr marL="1600200" indent="-228600" eaLnBrk="0" hangingPunct="0">
              <a:tabLst>
                <a:tab pos="635000" algn="l"/>
              </a:tabLst>
              <a:defRPr sz="7000">
                <a:solidFill>
                  <a:schemeClr val="tx1"/>
                </a:solidFill>
                <a:latin typeface="Arial" charset="0"/>
                <a:cs typeface="Arial" charset="0"/>
              </a:defRPr>
            </a:lvl4pPr>
            <a:lvl5pPr marL="2057400" indent="-228600" eaLnBrk="0" hangingPunct="0">
              <a:tabLst>
                <a:tab pos="635000" algn="l"/>
              </a:tabLst>
              <a:defRPr sz="7000">
                <a:solidFill>
                  <a:schemeClr val="tx1"/>
                </a:solidFill>
                <a:latin typeface="Arial" charset="0"/>
                <a:cs typeface="Arial" charset="0"/>
              </a:defRPr>
            </a:lvl5pPr>
            <a:lvl6pPr marL="2514600" indent="-228600" eaLnBrk="0" fontAlgn="base" hangingPunct="0">
              <a:spcBef>
                <a:spcPct val="0"/>
              </a:spcBef>
              <a:spcAft>
                <a:spcPct val="0"/>
              </a:spcAft>
              <a:tabLst>
                <a:tab pos="635000" algn="l"/>
              </a:tabLst>
              <a:defRPr sz="7000">
                <a:solidFill>
                  <a:schemeClr val="tx1"/>
                </a:solidFill>
                <a:latin typeface="Arial" charset="0"/>
                <a:cs typeface="Arial" charset="0"/>
              </a:defRPr>
            </a:lvl6pPr>
            <a:lvl7pPr marL="2971800" indent="-228600" eaLnBrk="0" fontAlgn="base" hangingPunct="0">
              <a:spcBef>
                <a:spcPct val="0"/>
              </a:spcBef>
              <a:spcAft>
                <a:spcPct val="0"/>
              </a:spcAft>
              <a:tabLst>
                <a:tab pos="635000" algn="l"/>
              </a:tabLst>
              <a:defRPr sz="7000">
                <a:solidFill>
                  <a:schemeClr val="tx1"/>
                </a:solidFill>
                <a:latin typeface="Arial" charset="0"/>
                <a:cs typeface="Arial" charset="0"/>
              </a:defRPr>
            </a:lvl7pPr>
            <a:lvl8pPr marL="3429000" indent="-228600" eaLnBrk="0" fontAlgn="base" hangingPunct="0">
              <a:spcBef>
                <a:spcPct val="0"/>
              </a:spcBef>
              <a:spcAft>
                <a:spcPct val="0"/>
              </a:spcAft>
              <a:tabLst>
                <a:tab pos="635000" algn="l"/>
              </a:tabLst>
              <a:defRPr sz="7000">
                <a:solidFill>
                  <a:schemeClr val="tx1"/>
                </a:solidFill>
                <a:latin typeface="Arial" charset="0"/>
                <a:cs typeface="Arial" charset="0"/>
              </a:defRPr>
            </a:lvl8pPr>
            <a:lvl9pPr marL="3886200" indent="-228600" eaLnBrk="0" fontAlgn="base" hangingPunct="0">
              <a:spcBef>
                <a:spcPct val="0"/>
              </a:spcBef>
              <a:spcAft>
                <a:spcPct val="0"/>
              </a:spcAft>
              <a:tabLst>
                <a:tab pos="635000" algn="l"/>
              </a:tabLst>
              <a:defRPr sz="7000">
                <a:solidFill>
                  <a:schemeClr val="tx1"/>
                </a:solidFill>
                <a:latin typeface="Arial" charset="0"/>
                <a:cs typeface="Arial" charset="0"/>
              </a:defRPr>
            </a:lvl9pPr>
          </a:lstStyle>
          <a:p>
            <a:pPr eaLnBrk="1" hangingPunct="1">
              <a:spcBef>
                <a:spcPct val="50000"/>
              </a:spcBef>
              <a:defRPr/>
            </a:pPr>
            <a:r>
              <a:rPr lang="en-US" sz="4400" b="1" dirty="0">
                <a:latin typeface="Times New Roman" panose="02020603050405020304" pitchFamily="18" charset="0"/>
                <a:cs typeface="Times New Roman" panose="02020603050405020304" pitchFamily="18" charset="0"/>
              </a:rPr>
              <a:t>Conclusion</a:t>
            </a:r>
          </a:p>
          <a:p>
            <a:pPr marL="0" marR="0" indent="228600" algn="just">
              <a:lnSpc>
                <a:spcPct val="115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The proposed gesture-controlled robot car project offers an exciting opportunity to explore embedded systems, microprocessor programming, and sensor technology. By using an accelerometer and advanced control algorithms, the project aims to develop a functional prototype capable of intuitive and efficient hand gesture control. Additional features such as cruise control and obstacle avoidance are included to further enhance the robot car’s capabilities, making it a versatile and practical application of embedded systems technology. Overall, this project was successful at building the car porotype and ensuing that it moves and successfully transmitting the accelerometer hand gesture movement signals. Several problems where encountered, however due to time constraints some of these problems were solved in time and others were not. This project can be further expanded in the future to include a live camera recording feed where the car can be moved and can simultaneously record the scenery around it.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eaLnBrk="1" hangingPunct="1">
              <a:spcBef>
                <a:spcPct val="50000"/>
              </a:spcBef>
              <a:defRPr/>
            </a:pPr>
            <a:endParaRPr lang="en-US" sz="4400" b="1" dirty="0">
              <a:latin typeface="Times New Roman" panose="02020603050405020304" pitchFamily="18" charset="0"/>
              <a:cs typeface="Times New Roman" panose="02020603050405020304" pitchFamily="18" charset="0"/>
            </a:endParaRPr>
          </a:p>
        </p:txBody>
      </p:sp>
      <p:sp>
        <p:nvSpPr>
          <p:cNvPr id="3080" name="Rectangle 19">
            <a:extLst>
              <a:ext uri="{FF2B5EF4-FFF2-40B4-BE49-F238E27FC236}">
                <a16:creationId xmlns:a16="http://schemas.microsoft.com/office/drawing/2014/main" id="{56F31597-3FCC-DC9E-E083-63B3127C14CB}"/>
              </a:ext>
            </a:extLst>
          </p:cNvPr>
          <p:cNvSpPr>
            <a:spLocks noChangeArrowheads="1"/>
          </p:cNvSpPr>
          <p:nvPr/>
        </p:nvSpPr>
        <p:spPr bwMode="auto">
          <a:xfrm>
            <a:off x="6358060" y="3856336"/>
            <a:ext cx="19423062" cy="3050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55308" tIns="177654" rIns="355308" bIns="177654" anchor="ctr"/>
          <a:lstStyle>
            <a:lvl1pPr defTabSz="3552825">
              <a:spcBef>
                <a:spcPct val="20000"/>
              </a:spcBef>
              <a:buChar char="•"/>
              <a:defRPr sz="12400">
                <a:solidFill>
                  <a:schemeClr val="tx1"/>
                </a:solidFill>
                <a:latin typeface="Arial" panose="020B0604020202020204" pitchFamily="34" charset="0"/>
                <a:cs typeface="Arial" panose="020B0604020202020204" pitchFamily="34" charset="0"/>
              </a:defRPr>
            </a:lvl1pPr>
            <a:lvl2pPr marL="742950" indent="-285750" defTabSz="3552825">
              <a:spcBef>
                <a:spcPct val="20000"/>
              </a:spcBef>
              <a:buChar char="–"/>
              <a:defRPr sz="10900">
                <a:solidFill>
                  <a:schemeClr val="tx1"/>
                </a:solidFill>
                <a:latin typeface="Arial" panose="020B0604020202020204" pitchFamily="34" charset="0"/>
                <a:cs typeface="Arial" panose="020B0604020202020204" pitchFamily="34" charset="0"/>
              </a:defRPr>
            </a:lvl2pPr>
            <a:lvl3pPr marL="1143000" indent="-228600" defTabSz="3552825">
              <a:spcBef>
                <a:spcPct val="20000"/>
              </a:spcBef>
              <a:buChar char="•"/>
              <a:defRPr sz="9300">
                <a:solidFill>
                  <a:schemeClr val="tx1"/>
                </a:solidFill>
                <a:latin typeface="Arial" panose="020B0604020202020204" pitchFamily="34" charset="0"/>
                <a:cs typeface="Arial" panose="020B0604020202020204" pitchFamily="34" charset="0"/>
              </a:defRPr>
            </a:lvl3pPr>
            <a:lvl4pPr marL="1600200" indent="-228600" defTabSz="3552825">
              <a:spcBef>
                <a:spcPct val="20000"/>
              </a:spcBef>
              <a:buChar char="–"/>
              <a:defRPr sz="7800">
                <a:solidFill>
                  <a:schemeClr val="tx1"/>
                </a:solidFill>
                <a:latin typeface="Arial" panose="020B0604020202020204" pitchFamily="34" charset="0"/>
                <a:cs typeface="Arial" panose="020B0604020202020204" pitchFamily="34" charset="0"/>
              </a:defRPr>
            </a:lvl4pPr>
            <a:lvl5pPr marL="2057400" indent="-228600" defTabSz="3552825">
              <a:spcBef>
                <a:spcPct val="20000"/>
              </a:spcBef>
              <a:buChar char="»"/>
              <a:defRPr sz="7800">
                <a:solidFill>
                  <a:schemeClr val="tx1"/>
                </a:solidFill>
                <a:latin typeface="Arial" panose="020B0604020202020204" pitchFamily="34" charset="0"/>
                <a:cs typeface="Arial" panose="020B0604020202020204" pitchFamily="34" charset="0"/>
              </a:defRPr>
            </a:lvl5pPr>
            <a:lvl6pPr marL="2514600" indent="-228600" defTabSz="3552825" eaLnBrk="0" fontAlgn="base" hangingPunct="0">
              <a:spcBef>
                <a:spcPct val="20000"/>
              </a:spcBef>
              <a:spcAft>
                <a:spcPct val="0"/>
              </a:spcAft>
              <a:buChar char="»"/>
              <a:defRPr sz="7800">
                <a:solidFill>
                  <a:schemeClr val="tx1"/>
                </a:solidFill>
                <a:latin typeface="Arial" panose="020B0604020202020204" pitchFamily="34" charset="0"/>
                <a:cs typeface="Arial" panose="020B0604020202020204" pitchFamily="34" charset="0"/>
              </a:defRPr>
            </a:lvl6pPr>
            <a:lvl7pPr marL="2971800" indent="-228600" defTabSz="3552825" eaLnBrk="0" fontAlgn="base" hangingPunct="0">
              <a:spcBef>
                <a:spcPct val="20000"/>
              </a:spcBef>
              <a:spcAft>
                <a:spcPct val="0"/>
              </a:spcAft>
              <a:buChar char="»"/>
              <a:defRPr sz="7800">
                <a:solidFill>
                  <a:schemeClr val="tx1"/>
                </a:solidFill>
                <a:latin typeface="Arial" panose="020B0604020202020204" pitchFamily="34" charset="0"/>
                <a:cs typeface="Arial" panose="020B0604020202020204" pitchFamily="34" charset="0"/>
              </a:defRPr>
            </a:lvl7pPr>
            <a:lvl8pPr marL="3429000" indent="-228600" defTabSz="3552825" eaLnBrk="0" fontAlgn="base" hangingPunct="0">
              <a:spcBef>
                <a:spcPct val="20000"/>
              </a:spcBef>
              <a:spcAft>
                <a:spcPct val="0"/>
              </a:spcAft>
              <a:buChar char="»"/>
              <a:defRPr sz="7800">
                <a:solidFill>
                  <a:schemeClr val="tx1"/>
                </a:solidFill>
                <a:latin typeface="Arial" panose="020B0604020202020204" pitchFamily="34" charset="0"/>
                <a:cs typeface="Arial" panose="020B0604020202020204" pitchFamily="34" charset="0"/>
              </a:defRPr>
            </a:lvl8pPr>
            <a:lvl9pPr marL="3886200" indent="-228600" defTabSz="3552825" eaLnBrk="0" fontAlgn="base" hangingPunct="0">
              <a:spcBef>
                <a:spcPct val="20000"/>
              </a:spcBef>
              <a:spcAft>
                <a:spcPct val="0"/>
              </a:spcAft>
              <a:buChar char="»"/>
              <a:defRPr sz="78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3600" b="1" dirty="0">
                <a:latin typeface="Times New Roman" panose="02020603050405020304" pitchFamily="18" charset="0"/>
                <a:cs typeface="Times New Roman" panose="02020603050405020304" pitchFamily="18" charset="0"/>
              </a:rPr>
              <a:t>Students: Jumana Abu Hamad, Omar Khader</a:t>
            </a:r>
          </a:p>
          <a:p>
            <a:pPr eaLnBrk="1" hangingPunct="1">
              <a:spcBef>
                <a:spcPct val="0"/>
              </a:spcBef>
              <a:buFontTx/>
              <a:buNone/>
            </a:pPr>
            <a:r>
              <a:rPr lang="en-US" altLang="en-US" sz="3600" b="1" dirty="0">
                <a:latin typeface="Times New Roman" panose="02020603050405020304" pitchFamily="18" charset="0"/>
                <a:cs typeface="Times New Roman" panose="02020603050405020304" pitchFamily="18" charset="0"/>
              </a:rPr>
              <a:t>Supervisor: Dr. Belal </a:t>
            </a:r>
            <a:r>
              <a:rPr lang="en-US" altLang="en-US" sz="3600" b="1" dirty="0" err="1">
                <a:latin typeface="Times New Roman" panose="02020603050405020304" pitchFamily="18" charset="0"/>
                <a:cs typeface="Times New Roman" panose="02020603050405020304" pitchFamily="18" charset="0"/>
              </a:rPr>
              <a:t>Sababha</a:t>
            </a:r>
            <a:br>
              <a:rPr lang="en-US" altLang="en-US" sz="3600" b="1" dirty="0">
                <a:latin typeface="Times New Roman" panose="02020603050405020304" pitchFamily="18" charset="0"/>
                <a:cs typeface="Times New Roman" panose="02020603050405020304" pitchFamily="18" charset="0"/>
              </a:rPr>
            </a:br>
            <a:r>
              <a:rPr lang="en-US" altLang="en-US" sz="3600" b="1" dirty="0">
                <a:latin typeface="Times New Roman" panose="02020603050405020304" pitchFamily="18" charset="0"/>
                <a:cs typeface="Times New Roman" panose="02020603050405020304" pitchFamily="18" charset="0"/>
              </a:rPr>
              <a:t>Embedded Systems Design, Final Design Project, Spring 2024 </a:t>
            </a:r>
            <a:br>
              <a:rPr lang="en-US" altLang="en-US" sz="3600" b="1" dirty="0">
                <a:latin typeface="Times New Roman" panose="02020603050405020304" pitchFamily="18" charset="0"/>
                <a:cs typeface="Times New Roman" panose="02020603050405020304" pitchFamily="18" charset="0"/>
              </a:rPr>
            </a:br>
            <a:r>
              <a:rPr lang="en-US" altLang="en-US" sz="3600" b="1" dirty="0">
                <a:latin typeface="Times New Roman" panose="02020603050405020304" pitchFamily="18" charset="0"/>
                <a:cs typeface="Times New Roman" panose="02020603050405020304" pitchFamily="18" charset="0"/>
              </a:rPr>
              <a:t>King Abdullah II School of Engineering</a:t>
            </a:r>
          </a:p>
          <a:p>
            <a:pPr eaLnBrk="1" hangingPunct="1">
              <a:spcBef>
                <a:spcPct val="0"/>
              </a:spcBef>
              <a:buFontTx/>
              <a:buNone/>
            </a:pPr>
            <a:r>
              <a:rPr lang="en-US" altLang="en-US" sz="3600" b="1" dirty="0">
                <a:latin typeface="Times New Roman" panose="02020603050405020304" pitchFamily="18" charset="0"/>
                <a:cs typeface="Times New Roman" panose="02020603050405020304" pitchFamily="18" charset="0"/>
              </a:rPr>
              <a:t>Princess </a:t>
            </a:r>
            <a:r>
              <a:rPr lang="en-US" altLang="en-US" sz="3600" b="1" dirty="0" err="1">
                <a:latin typeface="Times New Roman" panose="02020603050405020304" pitchFamily="18" charset="0"/>
                <a:cs typeface="Times New Roman" panose="02020603050405020304" pitchFamily="18" charset="0"/>
              </a:rPr>
              <a:t>Sumaya</a:t>
            </a:r>
            <a:r>
              <a:rPr lang="en-US" altLang="en-US" sz="3600" b="1" dirty="0">
                <a:latin typeface="Times New Roman" panose="02020603050405020304" pitchFamily="18" charset="0"/>
                <a:cs typeface="Times New Roman" panose="02020603050405020304" pitchFamily="18" charset="0"/>
              </a:rPr>
              <a:t> University for Technology</a:t>
            </a:r>
            <a:br>
              <a:rPr lang="en-US" altLang="en-US" sz="3600" b="1" dirty="0">
                <a:latin typeface="Times New Roman" panose="02020603050405020304" pitchFamily="18" charset="0"/>
                <a:cs typeface="Times New Roman" panose="02020603050405020304" pitchFamily="18" charset="0"/>
              </a:rPr>
            </a:br>
            <a:endParaRPr lang="en-US" altLang="en-US" sz="3600" b="1" dirty="0">
              <a:latin typeface="Times New Roman" panose="02020603050405020304" pitchFamily="18" charset="0"/>
              <a:cs typeface="Times New Roman" panose="02020603050405020304" pitchFamily="18" charset="0"/>
            </a:endParaRPr>
          </a:p>
        </p:txBody>
      </p:sp>
      <p:sp>
        <p:nvSpPr>
          <p:cNvPr id="3081" name="Text Box 21">
            <a:extLst>
              <a:ext uri="{FF2B5EF4-FFF2-40B4-BE49-F238E27FC236}">
                <a16:creationId xmlns:a16="http://schemas.microsoft.com/office/drawing/2014/main" id="{D6B5854C-E69C-CC42-92C4-94AE5A224107}"/>
              </a:ext>
            </a:extLst>
          </p:cNvPr>
          <p:cNvSpPr txBox="1">
            <a:spLocks noChangeArrowheads="1"/>
          </p:cNvSpPr>
          <p:nvPr/>
        </p:nvSpPr>
        <p:spPr bwMode="auto">
          <a:xfrm>
            <a:off x="5905500" y="10291763"/>
            <a:ext cx="48006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91440" bIns="91440">
            <a:spAutoFit/>
          </a:bodyPr>
          <a:lstStyle>
            <a:lvl1pPr>
              <a:spcBef>
                <a:spcPct val="20000"/>
              </a:spcBef>
              <a:buChar char="•"/>
              <a:defRPr sz="124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109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93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78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78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78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78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78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78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2000" dirty="0">
              <a:latin typeface="Helvetica" panose="020B0604020202020204" pitchFamily="34" charset="0"/>
            </a:endParaRPr>
          </a:p>
        </p:txBody>
      </p:sp>
      <p:pic>
        <p:nvPicPr>
          <p:cNvPr id="3087" name="Picture 1">
            <a:extLst>
              <a:ext uri="{FF2B5EF4-FFF2-40B4-BE49-F238E27FC236}">
                <a16:creationId xmlns:a16="http://schemas.microsoft.com/office/drawing/2014/main" id="{D4D00046-6390-079D-FB33-102F44DA0A2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44625" y="1274617"/>
            <a:ext cx="4310062" cy="517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a:extLst>
              <a:ext uri="{FF2B5EF4-FFF2-40B4-BE49-F238E27FC236}">
                <a16:creationId xmlns:a16="http://schemas.microsoft.com/office/drawing/2014/main" id="{4F64237C-A47C-7D59-0472-DDE643B53D3E}"/>
              </a:ext>
            </a:extLst>
          </p:cNvPr>
          <p:cNvPicPr>
            <a:picLocks noChangeAspect="1"/>
          </p:cNvPicPr>
          <p:nvPr/>
        </p:nvPicPr>
        <p:blipFill rotWithShape="1">
          <a:blip r:embed="rId4">
            <a:extLst>
              <a:ext uri="{28A0092B-C50C-407E-A947-70E740481C1C}">
                <a14:useLocalDpi xmlns:a14="http://schemas.microsoft.com/office/drawing/2010/main" val="0"/>
              </a:ext>
            </a:extLst>
          </a:blip>
          <a:srcRect l="10548" t="3808" r="6101" b="7742"/>
          <a:stretch/>
        </p:blipFill>
        <p:spPr bwMode="auto">
          <a:xfrm rot="16200000">
            <a:off x="4875258" y="17097149"/>
            <a:ext cx="4493504" cy="6358922"/>
          </a:xfrm>
          <a:prstGeom prst="rect">
            <a:avLst/>
          </a:prstGeom>
          <a:noFill/>
          <a:ln>
            <a:noFill/>
          </a:ln>
          <a:extLst>
            <a:ext uri="{53640926-AAD7-44D8-BBD7-CCE9431645EC}">
              <a14:shadowObscured xmlns:a14="http://schemas.microsoft.com/office/drawing/2010/main"/>
            </a:ext>
          </a:extLst>
        </p:spPr>
      </p:pic>
      <p:sp>
        <p:nvSpPr>
          <p:cNvPr id="3" name="Text Box 9">
            <a:extLst>
              <a:ext uri="{FF2B5EF4-FFF2-40B4-BE49-F238E27FC236}">
                <a16:creationId xmlns:a16="http://schemas.microsoft.com/office/drawing/2014/main" id="{0D091F75-EE01-68DB-F9A0-1BFCD20B2848}"/>
              </a:ext>
            </a:extLst>
          </p:cNvPr>
          <p:cNvSpPr txBox="1"/>
          <p:nvPr/>
        </p:nvSpPr>
        <p:spPr>
          <a:xfrm>
            <a:off x="4004805" y="22566375"/>
            <a:ext cx="5941339" cy="276999"/>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marL="0" marR="0" algn="ctr">
              <a:spcBef>
                <a:spcPts val="0"/>
              </a:spcBef>
              <a:spcAft>
                <a:spcPts val="1000"/>
              </a:spcAft>
            </a:pPr>
            <a:r>
              <a:rPr lang="en-US" sz="1800" i="1" dirty="0">
                <a:solidFill>
                  <a:srgbClr val="44546A"/>
                </a:solidFill>
                <a:effectLst/>
                <a:latin typeface="Times New Roman" panose="02020603050405020304" pitchFamily="18" charset="0"/>
                <a:ea typeface="Calibri" panose="020F0502020204030204" pitchFamily="34" charset="0"/>
                <a:cs typeface="Arial" panose="020B0604020202020204" pitchFamily="34" charset="0"/>
              </a:rPr>
              <a:t>Figure 1: Complete prototype of car with all components.</a:t>
            </a:r>
            <a:endParaRPr lang="en-US" sz="1800" i="1" dirty="0">
              <a:solidFill>
                <a:srgbClr val="44546A"/>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5" name="Rectangle 3">
            <a:extLst>
              <a:ext uri="{FF2B5EF4-FFF2-40B4-BE49-F238E27FC236}">
                <a16:creationId xmlns:a16="http://schemas.microsoft.com/office/drawing/2014/main" id="{21C20A9E-DAF5-66EE-D92A-36087C3B7E0E}"/>
              </a:ext>
            </a:extLst>
          </p:cNvPr>
          <p:cNvSpPr>
            <a:spLocks noChangeArrowheads="1"/>
          </p:cNvSpPr>
          <p:nvPr/>
        </p:nvSpPr>
        <p:spPr bwMode="auto">
          <a:xfrm>
            <a:off x="0" y="0"/>
            <a:ext cx="25603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id="{55EFB80A-3522-8078-854B-19EF5A409BCF}"/>
              </a:ext>
            </a:extLst>
          </p:cNvPr>
          <p:cNvPicPr>
            <a:picLocks noChangeAspect="1"/>
          </p:cNvPicPr>
          <p:nvPr/>
        </p:nvPicPr>
        <p:blipFill rotWithShape="1">
          <a:blip r:embed="rId5">
            <a:extLst>
              <a:ext uri="{28A0092B-C50C-407E-A947-70E740481C1C}">
                <a14:useLocalDpi xmlns:a14="http://schemas.microsoft.com/office/drawing/2010/main" val="0"/>
              </a:ext>
            </a:extLst>
          </a:blip>
          <a:srcRect r="1727"/>
          <a:stretch/>
        </p:blipFill>
        <p:spPr bwMode="auto">
          <a:xfrm>
            <a:off x="3842932" y="25355870"/>
            <a:ext cx="6358921" cy="3946154"/>
          </a:xfrm>
          <a:prstGeom prst="rect">
            <a:avLst/>
          </a:prstGeom>
          <a:ln>
            <a:noFill/>
          </a:ln>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EAE05338-F18B-7BC4-0DB8-0C22850CB35E}"/>
              </a:ext>
            </a:extLst>
          </p:cNvPr>
          <p:cNvPicPr>
            <a:picLocks noChangeAspect="1"/>
          </p:cNvPicPr>
          <p:nvPr/>
        </p:nvPicPr>
        <p:blipFill>
          <a:blip r:embed="rId6"/>
          <a:stretch>
            <a:fillRect/>
          </a:stretch>
        </p:blipFill>
        <p:spPr>
          <a:xfrm>
            <a:off x="15238376" y="7963543"/>
            <a:ext cx="7336937" cy="7659626"/>
          </a:xfrm>
          <a:prstGeom prst="rect">
            <a:avLst/>
          </a:prstGeom>
        </p:spPr>
      </p:pic>
      <p:pic>
        <p:nvPicPr>
          <p:cNvPr id="9" name="Picture 8">
            <a:extLst>
              <a:ext uri="{FF2B5EF4-FFF2-40B4-BE49-F238E27FC236}">
                <a16:creationId xmlns:a16="http://schemas.microsoft.com/office/drawing/2014/main" id="{67A6B5E9-A4B0-DE64-1232-749EF4299A73}"/>
              </a:ext>
            </a:extLst>
          </p:cNvPr>
          <p:cNvPicPr>
            <a:picLocks noChangeAspect="1"/>
          </p:cNvPicPr>
          <p:nvPr/>
        </p:nvPicPr>
        <p:blipFill rotWithShape="1">
          <a:blip r:embed="rId7"/>
          <a:srcRect r="8588" b="8918"/>
          <a:stretch/>
        </p:blipFill>
        <p:spPr bwMode="auto">
          <a:xfrm>
            <a:off x="15827678" y="16906787"/>
            <a:ext cx="6747635" cy="5140619"/>
          </a:xfrm>
          <a:prstGeom prst="rect">
            <a:avLst/>
          </a:prstGeom>
          <a:ln>
            <a:noFill/>
          </a:ln>
          <a:extLst>
            <a:ext uri="{53640926-AAD7-44D8-BBD7-CCE9431645EC}">
              <a14:shadowObscured xmlns:a14="http://schemas.microsoft.com/office/drawing/2010/main"/>
            </a:ext>
          </a:extLst>
        </p:spPr>
      </p:pic>
      <p:pic>
        <p:nvPicPr>
          <p:cNvPr id="10" name="Picture 9">
            <a:extLst>
              <a:ext uri="{FF2B5EF4-FFF2-40B4-BE49-F238E27FC236}">
                <a16:creationId xmlns:a16="http://schemas.microsoft.com/office/drawing/2014/main" id="{002E0A4E-5E8D-CFCA-BA6F-9FAA49E28E09}"/>
              </a:ext>
            </a:extLst>
          </p:cNvPr>
          <p:cNvPicPr>
            <a:picLocks noChangeAspect="1"/>
          </p:cNvPicPr>
          <p:nvPr/>
        </p:nvPicPr>
        <p:blipFill>
          <a:blip r:embed="rId8"/>
          <a:stretch>
            <a:fillRect/>
          </a:stretch>
        </p:blipFill>
        <p:spPr>
          <a:xfrm>
            <a:off x="14348937" y="23573071"/>
            <a:ext cx="9285724" cy="4100975"/>
          </a:xfrm>
          <a:prstGeom prst="rect">
            <a:avLst/>
          </a:prstGeom>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552825" rtl="0" eaLnBrk="1" fontAlgn="base" latinLnBrk="0" hangingPunct="1">
          <a:lnSpc>
            <a:spcPct val="100000"/>
          </a:lnSpc>
          <a:spcBef>
            <a:spcPct val="0"/>
          </a:spcBef>
          <a:spcAft>
            <a:spcPct val="0"/>
          </a:spcAft>
          <a:buClrTx/>
          <a:buSzTx/>
          <a:buFontTx/>
          <a:buNone/>
          <a:tabLst/>
          <a:defRPr kumimoji="0" lang="en-US" sz="70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552825" rtl="0" eaLnBrk="1" fontAlgn="base" latinLnBrk="0" hangingPunct="1">
          <a:lnSpc>
            <a:spcPct val="100000"/>
          </a:lnSpc>
          <a:spcBef>
            <a:spcPct val="0"/>
          </a:spcBef>
          <a:spcAft>
            <a:spcPct val="0"/>
          </a:spcAft>
          <a:buClrTx/>
          <a:buSzTx/>
          <a:buFontTx/>
          <a:buNone/>
          <a:tabLst/>
          <a:defRPr kumimoji="0" lang="en-US" sz="70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650</TotalTime>
  <Words>970</Words>
  <Application>Microsoft Office PowerPoint</Application>
  <PresentationFormat>Custom</PresentationFormat>
  <Paragraphs>107</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Calibri Light</vt:lpstr>
      <vt:lpstr>Helvetica</vt:lpstr>
      <vt:lpstr>Symbol</vt:lpstr>
      <vt:lpstr>Times New Roman</vt:lpstr>
      <vt:lpstr>Wingdings</vt:lpstr>
      <vt:lpstr>Default Design</vt:lpstr>
      <vt:lpstr>HAND GESTURE CONTROLLED ROBOT CAR WITH OBSTACLE DETECTION</vt:lpstr>
    </vt:vector>
  </TitlesOfParts>
  <Company>Oakland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Microelectronics…</dc:title>
  <dc:creator>jsearigh</dc:creator>
  <cp:lastModifiedBy>Jumana Abu Hamad</cp:lastModifiedBy>
  <cp:revision>76</cp:revision>
  <dcterms:created xsi:type="dcterms:W3CDTF">2004-09-22T15:05:03Z</dcterms:created>
  <dcterms:modified xsi:type="dcterms:W3CDTF">2024-06-08T05:59:00Z</dcterms:modified>
</cp:coreProperties>
</file>