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16">
  <p:sldMasterIdLst>
    <p:sldMasterId id="2147483651" r:id="rId1"/>
    <p:sldMasterId id="2147483656" r:id="rId2"/>
    <p:sldMasterId id="2147483654" r:id="rId3"/>
  </p:sldMasterIdLst>
  <p:notesMasterIdLst>
    <p:notesMasterId r:id="rId22"/>
  </p:notesMasterIdLst>
  <p:handoutMasterIdLst>
    <p:handoutMasterId r:id="rId23"/>
  </p:handoutMasterIdLst>
  <p:sldIdLst>
    <p:sldId id="402" r:id="rId4"/>
    <p:sldId id="272" r:id="rId5"/>
    <p:sldId id="445" r:id="rId6"/>
    <p:sldId id="492" r:id="rId7"/>
    <p:sldId id="473" r:id="rId8"/>
    <p:sldId id="424" r:id="rId9"/>
    <p:sldId id="474" r:id="rId10"/>
    <p:sldId id="404" r:id="rId11"/>
    <p:sldId id="446" r:id="rId12"/>
    <p:sldId id="493" r:id="rId13"/>
    <p:sldId id="494" r:id="rId14"/>
    <p:sldId id="496" r:id="rId15"/>
    <p:sldId id="498" r:id="rId16"/>
    <p:sldId id="495" r:id="rId17"/>
    <p:sldId id="497" r:id="rId18"/>
    <p:sldId id="462" r:id="rId19"/>
    <p:sldId id="433" r:id="rId20"/>
    <p:sldId id="410"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Qosay Harb" initials="QH" lastIdx="1" clrIdx="0">
    <p:extLst>
      <p:ext uri="{19B8F6BF-5375-455C-9EA6-DF929625EA0E}">
        <p15:presenceInfo xmlns:p15="http://schemas.microsoft.com/office/powerpoint/2012/main" userId="9285de0da212c1b9" providerId="Windows Live"/>
      </p:ext>
    </p:extLst>
  </p:cmAuthor>
  <p:cmAuthor id="2" name="Jumana Abu Hamad" initials="JAH" lastIdx="1" clrIdx="1">
    <p:extLst>
      <p:ext uri="{19B8F6BF-5375-455C-9EA6-DF929625EA0E}">
        <p15:presenceInfo xmlns:p15="http://schemas.microsoft.com/office/powerpoint/2012/main" userId="S::jum20180249@std.psut.edu.jo::200d4eaf-41d1-4ffb-821b-b3248936a36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1D0C1"/>
    <a:srgbClr val="C00000"/>
    <a:srgbClr val="3F3F3F"/>
    <a:srgbClr val="D8E8FE"/>
    <a:srgbClr val="6297C2"/>
    <a:srgbClr val="FFCDCD"/>
    <a:srgbClr val="D9D9D9"/>
    <a:srgbClr val="249ED2"/>
    <a:srgbClr val="5BB6D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309" autoAdjust="0"/>
    <p:restoredTop sz="89960" autoAdjust="0"/>
  </p:normalViewPr>
  <p:slideViewPr>
    <p:cSldViewPr snapToGrid="0" showGuides="1">
      <p:cViewPr varScale="1">
        <p:scale>
          <a:sx n="60" d="100"/>
          <a:sy n="60" d="100"/>
        </p:scale>
        <p:origin x="628" y="44"/>
      </p:cViewPr>
      <p:guideLst>
        <p:guide orient="horz" pos="2328"/>
        <p:guide pos="3864"/>
      </p:guideLst>
    </p:cSldViewPr>
  </p:slideViewPr>
  <p:notesTextViewPr>
    <p:cViewPr>
      <p:scale>
        <a:sx n="1" d="1"/>
        <a:sy n="1" d="1"/>
      </p:scale>
      <p:origin x="0" y="0"/>
    </p:cViewPr>
  </p:notesTextViewPr>
  <p:notesViewPr>
    <p:cSldViewPr snapToGrid="0" showGuides="1">
      <p:cViewPr varScale="1">
        <p:scale>
          <a:sx n="83" d="100"/>
          <a:sy n="83" d="100"/>
        </p:scale>
        <p:origin x="5040"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commentAuthors" Target="commentAuthor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98439FE-94A4-4394-BEC7-0F98A622314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35EB94D-D734-48CF-9D74-A503AF9711C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4308336-F1CD-467F-8FDC-ABD4B658DC6B}" type="datetimeFigureOut">
              <a:rPr lang="en-US" smtClean="0"/>
              <a:t>6/8/2024</a:t>
            </a:fld>
            <a:endParaRPr lang="en-US"/>
          </a:p>
        </p:txBody>
      </p:sp>
      <p:sp>
        <p:nvSpPr>
          <p:cNvPr id="4" name="Footer Placeholder 3">
            <a:extLst>
              <a:ext uri="{FF2B5EF4-FFF2-40B4-BE49-F238E27FC236}">
                <a16:creationId xmlns:a16="http://schemas.microsoft.com/office/drawing/2014/main" id="{99BB9547-E2B2-442A-99FE-388E5C7728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98DB4FD-0ECC-403B-9800-DA17BC88EF0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8982CE0-FBF7-4D86-8DEC-B86BC83DA857}" type="slidenum">
              <a:rPr lang="en-US" smtClean="0"/>
              <a:t>‹#›</a:t>
            </a:fld>
            <a:endParaRPr lang="en-US"/>
          </a:p>
        </p:txBody>
      </p:sp>
    </p:spTree>
    <p:extLst>
      <p:ext uri="{BB962C8B-B14F-4D97-AF65-F5344CB8AC3E}">
        <p14:creationId xmlns:p14="http://schemas.microsoft.com/office/powerpoint/2010/main" val="25608110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61F036-9BEF-42F2-A356-589E868B7D72}" type="datetimeFigureOut">
              <a:rPr lang="en-US" smtClean="0"/>
              <a:t>6/8/2024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3B355F-7DE4-4D29-AD17-021F578115DC}" type="slidenum">
              <a:rPr lang="en-US" smtClean="0"/>
              <a:t>‹#›</a:t>
            </a:fld>
            <a:endParaRPr lang="en-US"/>
          </a:p>
        </p:txBody>
      </p:sp>
    </p:spTree>
    <p:extLst>
      <p:ext uri="{BB962C8B-B14F-4D97-AF65-F5344CB8AC3E}">
        <p14:creationId xmlns:p14="http://schemas.microsoft.com/office/powerpoint/2010/main" val="415781096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rgbClr val="FF0000"/>
              </a:solidFill>
              <a:latin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2F3B355F-7DE4-4D29-AD17-021F578115DC}" type="slidenum">
              <a:rPr lang="en-US" smtClean="0"/>
              <a:t>7</a:t>
            </a:fld>
            <a:endParaRPr lang="en-US"/>
          </a:p>
        </p:txBody>
      </p:sp>
    </p:spTree>
    <p:extLst>
      <p:ext uri="{BB962C8B-B14F-4D97-AF65-F5344CB8AC3E}">
        <p14:creationId xmlns:p14="http://schemas.microsoft.com/office/powerpoint/2010/main" val="5655706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F3B355F-7DE4-4D29-AD17-021F578115DC}" type="slidenum">
              <a:rPr lang="en-US" smtClean="0"/>
              <a:t>17</a:t>
            </a:fld>
            <a:endParaRPr lang="en-US"/>
          </a:p>
        </p:txBody>
      </p:sp>
    </p:spTree>
    <p:extLst>
      <p:ext uri="{BB962C8B-B14F-4D97-AF65-F5344CB8AC3E}">
        <p14:creationId xmlns:p14="http://schemas.microsoft.com/office/powerpoint/2010/main" val="14600292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solidFill>
          <a:schemeClr val="bg1">
            <a:alpha val="70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54863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A9DA522A-2DEF-4520-8803-18075D5AFB6D}"/>
              </a:ext>
            </a:extLst>
          </p:cNvPr>
          <p:cNvSpPr/>
          <p:nvPr userDrawn="1"/>
        </p:nvSpPr>
        <p:spPr>
          <a:xfrm>
            <a:off x="405725" y="347409"/>
            <a:ext cx="11380551" cy="6163182"/>
          </a:xfrm>
          <a:prstGeom prst="roundRect">
            <a:avLst>
              <a:gd name="adj" fmla="val 3889"/>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57335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129955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mag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4">
            <a:extLst>
              <a:ext uri="{FF2B5EF4-FFF2-40B4-BE49-F238E27FC236}">
                <a16:creationId xmlns:a16="http://schemas.microsoft.com/office/drawing/2014/main" id="{B75548DB-9145-4C14-977F-BF3E634F8427}"/>
              </a:ext>
            </a:extLst>
          </p:cNvPr>
          <p:cNvSpPr/>
          <p:nvPr userDrawn="1"/>
        </p:nvSpPr>
        <p:spPr>
          <a:xfrm>
            <a:off x="3857624" y="601907"/>
            <a:ext cx="7771585" cy="5654186"/>
          </a:xfrm>
          <a:prstGeom prst="rect">
            <a:avLst/>
          </a:prstGeom>
          <a:solidFill>
            <a:schemeClr val="bg1">
              <a:alpha val="40000"/>
            </a:schemeClr>
          </a:solidFill>
          <a:ln w="9525">
            <a:noFill/>
          </a:ln>
          <a:effectLst>
            <a:glow rad="76200">
              <a:schemeClr val="bg1">
                <a:alpha val="13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Picture Placeholder 2">
            <a:extLst>
              <a:ext uri="{FF2B5EF4-FFF2-40B4-BE49-F238E27FC236}">
                <a16:creationId xmlns:a16="http://schemas.microsoft.com/office/drawing/2014/main" id="{52E1BB11-CE0C-4E0F-902B-E0070B16AAE6}"/>
              </a:ext>
            </a:extLst>
          </p:cNvPr>
          <p:cNvSpPr>
            <a:spLocks noGrp="1"/>
          </p:cNvSpPr>
          <p:nvPr>
            <p:ph type="pic" idx="12" hasCustomPrompt="1"/>
          </p:nvPr>
        </p:nvSpPr>
        <p:spPr>
          <a:xfrm>
            <a:off x="9268565" y="783486"/>
            <a:ext cx="2160000" cy="2664743"/>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4" name="Picture Placeholder 2">
            <a:extLst>
              <a:ext uri="{FF2B5EF4-FFF2-40B4-BE49-F238E27FC236}">
                <a16:creationId xmlns:a16="http://schemas.microsoft.com/office/drawing/2014/main" id="{637E444D-D0F8-454F-BC8D-5B07A2464039}"/>
              </a:ext>
            </a:extLst>
          </p:cNvPr>
          <p:cNvSpPr>
            <a:spLocks noGrp="1"/>
          </p:cNvSpPr>
          <p:nvPr>
            <p:ph type="pic" idx="13" hasCustomPrompt="1"/>
          </p:nvPr>
        </p:nvSpPr>
        <p:spPr>
          <a:xfrm>
            <a:off x="6694434" y="783486"/>
            <a:ext cx="2160000" cy="2664743"/>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5" name="Picture Placeholder 2">
            <a:extLst>
              <a:ext uri="{FF2B5EF4-FFF2-40B4-BE49-F238E27FC236}">
                <a16:creationId xmlns:a16="http://schemas.microsoft.com/office/drawing/2014/main" id="{D017A26C-1F87-42E7-AD5B-9E66527C1297}"/>
              </a:ext>
            </a:extLst>
          </p:cNvPr>
          <p:cNvSpPr>
            <a:spLocks noGrp="1"/>
          </p:cNvSpPr>
          <p:nvPr>
            <p:ph type="pic" idx="14" hasCustomPrompt="1"/>
          </p:nvPr>
        </p:nvSpPr>
        <p:spPr>
          <a:xfrm>
            <a:off x="4120304" y="783486"/>
            <a:ext cx="2160000" cy="2664743"/>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Tree>
    <p:extLst>
      <p:ext uri="{BB962C8B-B14F-4D97-AF65-F5344CB8AC3E}">
        <p14:creationId xmlns:p14="http://schemas.microsoft.com/office/powerpoint/2010/main" val="6214422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Contents slide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95B8CE5-8DE7-4B1E-A438-23286B4532FA}"/>
              </a:ext>
            </a:extLst>
          </p:cNvPr>
          <p:cNvSpPr/>
          <p:nvPr userDrawn="1"/>
        </p:nvSpPr>
        <p:spPr>
          <a:xfrm>
            <a:off x="0" y="0"/>
            <a:ext cx="3780890"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Freeform: Shape 2">
            <a:extLst>
              <a:ext uri="{FF2B5EF4-FFF2-40B4-BE49-F238E27FC236}">
                <a16:creationId xmlns:a16="http://schemas.microsoft.com/office/drawing/2014/main" id="{B70290CC-81EF-4E15-9C76-9825C872E73D}"/>
              </a:ext>
            </a:extLst>
          </p:cNvPr>
          <p:cNvSpPr/>
          <p:nvPr userDrawn="1"/>
        </p:nvSpPr>
        <p:spPr>
          <a:xfrm>
            <a:off x="67749" y="2190042"/>
            <a:ext cx="1825371" cy="4705764"/>
          </a:xfrm>
          <a:custGeom>
            <a:avLst/>
            <a:gdLst>
              <a:gd name="connsiteX0" fmla="*/ 15747 w 1825371"/>
              <a:gd name="connsiteY0" fmla="*/ 1352 h 3047785"/>
              <a:gd name="connsiteX1" fmla="*/ 83062 w 1825371"/>
              <a:gd name="connsiteY1" fmla="*/ 34837 h 3047785"/>
              <a:gd name="connsiteX2" fmla="*/ 961270 w 1825371"/>
              <a:gd name="connsiteY2" fmla="*/ 755975 h 3047785"/>
              <a:gd name="connsiteX3" fmla="*/ 1239162 w 1825371"/>
              <a:gd name="connsiteY3" fmla="*/ 1001764 h 3047785"/>
              <a:gd name="connsiteX4" fmla="*/ 1276445 w 1825371"/>
              <a:gd name="connsiteY4" fmla="*/ 1025928 h 3047785"/>
              <a:gd name="connsiteX5" fmla="*/ 1316489 w 1825371"/>
              <a:gd name="connsiteY5" fmla="*/ 1009704 h 3047785"/>
              <a:gd name="connsiteX6" fmla="*/ 1345141 w 1825371"/>
              <a:gd name="connsiteY6" fmla="*/ 948602 h 3047785"/>
              <a:gd name="connsiteX7" fmla="*/ 1407624 w 1825371"/>
              <a:gd name="connsiteY7" fmla="*/ 869894 h 3047785"/>
              <a:gd name="connsiteX8" fmla="*/ 1749379 w 1825371"/>
              <a:gd name="connsiteY8" fmla="*/ 590967 h 3047785"/>
              <a:gd name="connsiteX9" fmla="*/ 1808066 w 1825371"/>
              <a:gd name="connsiteY9" fmla="*/ 545399 h 3047785"/>
              <a:gd name="connsiteX10" fmla="*/ 1825326 w 1825371"/>
              <a:gd name="connsiteY10" fmla="*/ 554375 h 3047785"/>
              <a:gd name="connsiteX11" fmla="*/ 1811172 w 1825371"/>
              <a:gd name="connsiteY11" fmla="*/ 590277 h 3047785"/>
              <a:gd name="connsiteX12" fmla="*/ 1721073 w 1825371"/>
              <a:gd name="connsiteY12" fmla="*/ 698326 h 3047785"/>
              <a:gd name="connsiteX13" fmla="*/ 1385877 w 1825371"/>
              <a:gd name="connsiteY13" fmla="*/ 1068389 h 3047785"/>
              <a:gd name="connsiteX14" fmla="*/ 1376211 w 1825371"/>
              <a:gd name="connsiteY14" fmla="*/ 1098421 h 3047785"/>
              <a:gd name="connsiteX15" fmla="*/ 1361366 w 1825371"/>
              <a:gd name="connsiteY15" fmla="*/ 1135359 h 3047785"/>
              <a:gd name="connsiteX16" fmla="*/ 1355153 w 1825371"/>
              <a:gd name="connsiteY16" fmla="*/ 1169879 h 3047785"/>
              <a:gd name="connsiteX17" fmla="*/ 1409696 w 1825371"/>
              <a:gd name="connsiteY17" fmla="*/ 1384253 h 3047785"/>
              <a:gd name="connsiteX18" fmla="*/ 1524994 w 1825371"/>
              <a:gd name="connsiteY18" fmla="*/ 1739817 h 3047785"/>
              <a:gd name="connsiteX19" fmla="*/ 1659971 w 1825371"/>
              <a:gd name="connsiteY19" fmla="*/ 2199288 h 3047785"/>
              <a:gd name="connsiteX20" fmla="*/ 1782864 w 1825371"/>
              <a:gd name="connsiteY20" fmla="*/ 2697077 h 3047785"/>
              <a:gd name="connsiteX21" fmla="*/ 1794257 w 1825371"/>
              <a:gd name="connsiteY21" fmla="*/ 2767845 h 3047785"/>
              <a:gd name="connsiteX22" fmla="*/ 1791840 w 1825371"/>
              <a:gd name="connsiteY22" fmla="*/ 2778202 h 3047785"/>
              <a:gd name="connsiteX23" fmla="*/ 1784245 w 1825371"/>
              <a:gd name="connsiteY23" fmla="*/ 2770607 h 3047785"/>
              <a:gd name="connsiteX24" fmla="*/ 1746617 w 1825371"/>
              <a:gd name="connsiteY24" fmla="*/ 2660831 h 3047785"/>
              <a:gd name="connsiteX25" fmla="*/ 1513602 w 1825371"/>
              <a:gd name="connsiteY25" fmla="*/ 1875484 h 3047785"/>
              <a:gd name="connsiteX26" fmla="*/ 1297158 w 1825371"/>
              <a:gd name="connsiteY26" fmla="*/ 1267919 h 3047785"/>
              <a:gd name="connsiteX27" fmla="*/ 1275064 w 1825371"/>
              <a:gd name="connsiteY27" fmla="*/ 1217173 h 3047785"/>
              <a:gd name="connsiteX28" fmla="*/ 1248483 w 1825371"/>
              <a:gd name="connsiteY28" fmla="*/ 1193353 h 3047785"/>
              <a:gd name="connsiteX29" fmla="*/ 1232949 w 1825371"/>
              <a:gd name="connsiteY29" fmla="*/ 1222351 h 3047785"/>
              <a:gd name="connsiteX30" fmla="*/ 1230877 w 1825371"/>
              <a:gd name="connsiteY30" fmla="*/ 1283108 h 3047785"/>
              <a:gd name="connsiteX31" fmla="*/ 1243305 w 1825371"/>
              <a:gd name="connsiteY31" fmla="*/ 1522336 h 3047785"/>
              <a:gd name="connsiteX32" fmla="*/ 1261256 w 1825371"/>
              <a:gd name="connsiteY32" fmla="*/ 1854772 h 3047785"/>
              <a:gd name="connsiteX33" fmla="*/ 1272647 w 1825371"/>
              <a:gd name="connsiteY33" fmla="*/ 2086061 h 3047785"/>
              <a:gd name="connsiteX34" fmla="*/ 1288528 w 1825371"/>
              <a:gd name="connsiteY34" fmla="*/ 2674639 h 3047785"/>
              <a:gd name="connsiteX35" fmla="*/ 1297493 w 1825371"/>
              <a:gd name="connsiteY35" fmla="*/ 3047785 h 3047785"/>
              <a:gd name="connsiteX36" fmla="*/ 1048951 w 1825371"/>
              <a:gd name="connsiteY36" fmla="*/ 3047785 h 3047785"/>
              <a:gd name="connsiteX37" fmla="*/ 1053441 w 1825371"/>
              <a:gd name="connsiteY37" fmla="*/ 2920082 h 3047785"/>
              <a:gd name="connsiteX38" fmla="*/ 1066213 w 1825371"/>
              <a:gd name="connsiteY38" fmla="*/ 2573839 h 3047785"/>
              <a:gd name="connsiteX39" fmla="*/ 1077951 w 1825371"/>
              <a:gd name="connsiteY39" fmla="*/ 2236916 h 3047785"/>
              <a:gd name="connsiteX40" fmla="*/ 1093485 w 1825371"/>
              <a:gd name="connsiteY40" fmla="*/ 1882733 h 3047785"/>
              <a:gd name="connsiteX41" fmla="*/ 1107983 w 1825371"/>
              <a:gd name="connsiteY41" fmla="*/ 1608293 h 3047785"/>
              <a:gd name="connsiteX42" fmla="*/ 1125245 w 1825371"/>
              <a:gd name="connsiteY42" fmla="*/ 1293464 h 3047785"/>
              <a:gd name="connsiteX43" fmla="*/ 1096247 w 1825371"/>
              <a:gd name="connsiteY43" fmla="*/ 1270681 h 3047785"/>
              <a:gd name="connsiteX44" fmla="*/ 984400 w 1825371"/>
              <a:gd name="connsiteY44" fmla="*/ 1242374 h 3047785"/>
              <a:gd name="connsiteX45" fmla="*/ 977149 w 1825371"/>
              <a:gd name="connsiteY45" fmla="*/ 1225458 h 3047785"/>
              <a:gd name="connsiteX46" fmla="*/ 983019 w 1825371"/>
              <a:gd name="connsiteY46" fmla="*/ 1189902 h 3047785"/>
              <a:gd name="connsiteX47" fmla="*/ 1016158 w 1825371"/>
              <a:gd name="connsiteY47" fmla="*/ 1097041 h 3047785"/>
              <a:gd name="connsiteX48" fmla="*/ 1055513 w 1825371"/>
              <a:gd name="connsiteY48" fmla="*/ 1078055 h 3047785"/>
              <a:gd name="connsiteX49" fmla="*/ 1097628 w 1825371"/>
              <a:gd name="connsiteY49" fmla="*/ 1104290 h 3047785"/>
              <a:gd name="connsiteX50" fmla="*/ 1115579 w 1825371"/>
              <a:gd name="connsiteY50" fmla="*/ 1107743 h 3047785"/>
              <a:gd name="connsiteX51" fmla="*/ 1177026 w 1825371"/>
              <a:gd name="connsiteY51" fmla="*/ 1087375 h 3047785"/>
              <a:gd name="connsiteX52" fmla="*/ 1179787 w 1825371"/>
              <a:gd name="connsiteY52" fmla="*/ 1073913 h 3047785"/>
              <a:gd name="connsiteX53" fmla="*/ 1135255 w 1825371"/>
              <a:gd name="connsiteY53" fmla="*/ 1041117 h 3047785"/>
              <a:gd name="connsiteX54" fmla="*/ 939868 w 1825371"/>
              <a:gd name="connsiteY54" fmla="*/ 883702 h 3047785"/>
              <a:gd name="connsiteX55" fmla="*/ 549783 w 1825371"/>
              <a:gd name="connsiteY55" fmla="*/ 496379 h 3047785"/>
              <a:gd name="connsiteX56" fmla="*/ 40947 w 1825371"/>
              <a:gd name="connsiteY56" fmla="*/ 48990 h 3047785"/>
              <a:gd name="connsiteX57" fmla="*/ 5735 w 1825371"/>
              <a:gd name="connsiteY57" fmla="*/ 17231 h 3047785"/>
              <a:gd name="connsiteX58" fmla="*/ 902 w 1825371"/>
              <a:gd name="connsiteY58" fmla="*/ 4114 h 3047785"/>
              <a:gd name="connsiteX59" fmla="*/ 15747 w 1825371"/>
              <a:gd name="connsiteY59" fmla="*/ 1352 h 3047785"/>
              <a:gd name="connsiteX0" fmla="*/ 15747 w 1825371"/>
              <a:gd name="connsiteY0" fmla="*/ 1352 h 4705763"/>
              <a:gd name="connsiteX1" fmla="*/ 83062 w 1825371"/>
              <a:gd name="connsiteY1" fmla="*/ 34837 h 4705763"/>
              <a:gd name="connsiteX2" fmla="*/ 961270 w 1825371"/>
              <a:gd name="connsiteY2" fmla="*/ 755975 h 4705763"/>
              <a:gd name="connsiteX3" fmla="*/ 1239162 w 1825371"/>
              <a:gd name="connsiteY3" fmla="*/ 1001764 h 4705763"/>
              <a:gd name="connsiteX4" fmla="*/ 1276445 w 1825371"/>
              <a:gd name="connsiteY4" fmla="*/ 1025928 h 4705763"/>
              <a:gd name="connsiteX5" fmla="*/ 1316489 w 1825371"/>
              <a:gd name="connsiteY5" fmla="*/ 1009704 h 4705763"/>
              <a:gd name="connsiteX6" fmla="*/ 1345141 w 1825371"/>
              <a:gd name="connsiteY6" fmla="*/ 948602 h 4705763"/>
              <a:gd name="connsiteX7" fmla="*/ 1407624 w 1825371"/>
              <a:gd name="connsiteY7" fmla="*/ 869894 h 4705763"/>
              <a:gd name="connsiteX8" fmla="*/ 1749379 w 1825371"/>
              <a:gd name="connsiteY8" fmla="*/ 590967 h 4705763"/>
              <a:gd name="connsiteX9" fmla="*/ 1808066 w 1825371"/>
              <a:gd name="connsiteY9" fmla="*/ 545399 h 4705763"/>
              <a:gd name="connsiteX10" fmla="*/ 1825326 w 1825371"/>
              <a:gd name="connsiteY10" fmla="*/ 554375 h 4705763"/>
              <a:gd name="connsiteX11" fmla="*/ 1811172 w 1825371"/>
              <a:gd name="connsiteY11" fmla="*/ 590277 h 4705763"/>
              <a:gd name="connsiteX12" fmla="*/ 1721073 w 1825371"/>
              <a:gd name="connsiteY12" fmla="*/ 698326 h 4705763"/>
              <a:gd name="connsiteX13" fmla="*/ 1385877 w 1825371"/>
              <a:gd name="connsiteY13" fmla="*/ 1068389 h 4705763"/>
              <a:gd name="connsiteX14" fmla="*/ 1376211 w 1825371"/>
              <a:gd name="connsiteY14" fmla="*/ 1098421 h 4705763"/>
              <a:gd name="connsiteX15" fmla="*/ 1361366 w 1825371"/>
              <a:gd name="connsiteY15" fmla="*/ 1135359 h 4705763"/>
              <a:gd name="connsiteX16" fmla="*/ 1355153 w 1825371"/>
              <a:gd name="connsiteY16" fmla="*/ 1169879 h 4705763"/>
              <a:gd name="connsiteX17" fmla="*/ 1409696 w 1825371"/>
              <a:gd name="connsiteY17" fmla="*/ 1384253 h 4705763"/>
              <a:gd name="connsiteX18" fmla="*/ 1524994 w 1825371"/>
              <a:gd name="connsiteY18" fmla="*/ 1739817 h 4705763"/>
              <a:gd name="connsiteX19" fmla="*/ 1659971 w 1825371"/>
              <a:gd name="connsiteY19" fmla="*/ 2199288 h 4705763"/>
              <a:gd name="connsiteX20" fmla="*/ 1782864 w 1825371"/>
              <a:gd name="connsiteY20" fmla="*/ 2697077 h 4705763"/>
              <a:gd name="connsiteX21" fmla="*/ 1794257 w 1825371"/>
              <a:gd name="connsiteY21" fmla="*/ 2767845 h 4705763"/>
              <a:gd name="connsiteX22" fmla="*/ 1791840 w 1825371"/>
              <a:gd name="connsiteY22" fmla="*/ 2778202 h 4705763"/>
              <a:gd name="connsiteX23" fmla="*/ 1784245 w 1825371"/>
              <a:gd name="connsiteY23" fmla="*/ 2770607 h 4705763"/>
              <a:gd name="connsiteX24" fmla="*/ 1746617 w 1825371"/>
              <a:gd name="connsiteY24" fmla="*/ 2660831 h 4705763"/>
              <a:gd name="connsiteX25" fmla="*/ 1513602 w 1825371"/>
              <a:gd name="connsiteY25" fmla="*/ 1875484 h 4705763"/>
              <a:gd name="connsiteX26" fmla="*/ 1297158 w 1825371"/>
              <a:gd name="connsiteY26" fmla="*/ 1267919 h 4705763"/>
              <a:gd name="connsiteX27" fmla="*/ 1275064 w 1825371"/>
              <a:gd name="connsiteY27" fmla="*/ 1217173 h 4705763"/>
              <a:gd name="connsiteX28" fmla="*/ 1248483 w 1825371"/>
              <a:gd name="connsiteY28" fmla="*/ 1193353 h 4705763"/>
              <a:gd name="connsiteX29" fmla="*/ 1232949 w 1825371"/>
              <a:gd name="connsiteY29" fmla="*/ 1222351 h 4705763"/>
              <a:gd name="connsiteX30" fmla="*/ 1230877 w 1825371"/>
              <a:gd name="connsiteY30" fmla="*/ 1283108 h 4705763"/>
              <a:gd name="connsiteX31" fmla="*/ 1243305 w 1825371"/>
              <a:gd name="connsiteY31" fmla="*/ 1522336 h 4705763"/>
              <a:gd name="connsiteX32" fmla="*/ 1261256 w 1825371"/>
              <a:gd name="connsiteY32" fmla="*/ 1854772 h 4705763"/>
              <a:gd name="connsiteX33" fmla="*/ 1272647 w 1825371"/>
              <a:gd name="connsiteY33" fmla="*/ 2086061 h 4705763"/>
              <a:gd name="connsiteX34" fmla="*/ 1288528 w 1825371"/>
              <a:gd name="connsiteY34" fmla="*/ 2674639 h 4705763"/>
              <a:gd name="connsiteX35" fmla="*/ 1297493 w 1825371"/>
              <a:gd name="connsiteY35" fmla="*/ 3047785 h 4705763"/>
              <a:gd name="connsiteX36" fmla="*/ 938419 w 1825371"/>
              <a:gd name="connsiteY36" fmla="*/ 4705763 h 4705763"/>
              <a:gd name="connsiteX37" fmla="*/ 1053441 w 1825371"/>
              <a:gd name="connsiteY37" fmla="*/ 2920082 h 4705763"/>
              <a:gd name="connsiteX38" fmla="*/ 1066213 w 1825371"/>
              <a:gd name="connsiteY38" fmla="*/ 2573839 h 4705763"/>
              <a:gd name="connsiteX39" fmla="*/ 1077951 w 1825371"/>
              <a:gd name="connsiteY39" fmla="*/ 2236916 h 4705763"/>
              <a:gd name="connsiteX40" fmla="*/ 1093485 w 1825371"/>
              <a:gd name="connsiteY40" fmla="*/ 1882733 h 4705763"/>
              <a:gd name="connsiteX41" fmla="*/ 1107983 w 1825371"/>
              <a:gd name="connsiteY41" fmla="*/ 1608293 h 4705763"/>
              <a:gd name="connsiteX42" fmla="*/ 1125245 w 1825371"/>
              <a:gd name="connsiteY42" fmla="*/ 1293464 h 4705763"/>
              <a:gd name="connsiteX43" fmla="*/ 1096247 w 1825371"/>
              <a:gd name="connsiteY43" fmla="*/ 1270681 h 4705763"/>
              <a:gd name="connsiteX44" fmla="*/ 984400 w 1825371"/>
              <a:gd name="connsiteY44" fmla="*/ 1242374 h 4705763"/>
              <a:gd name="connsiteX45" fmla="*/ 977149 w 1825371"/>
              <a:gd name="connsiteY45" fmla="*/ 1225458 h 4705763"/>
              <a:gd name="connsiteX46" fmla="*/ 983019 w 1825371"/>
              <a:gd name="connsiteY46" fmla="*/ 1189902 h 4705763"/>
              <a:gd name="connsiteX47" fmla="*/ 1016158 w 1825371"/>
              <a:gd name="connsiteY47" fmla="*/ 1097041 h 4705763"/>
              <a:gd name="connsiteX48" fmla="*/ 1055513 w 1825371"/>
              <a:gd name="connsiteY48" fmla="*/ 1078055 h 4705763"/>
              <a:gd name="connsiteX49" fmla="*/ 1097628 w 1825371"/>
              <a:gd name="connsiteY49" fmla="*/ 1104290 h 4705763"/>
              <a:gd name="connsiteX50" fmla="*/ 1115579 w 1825371"/>
              <a:gd name="connsiteY50" fmla="*/ 1107743 h 4705763"/>
              <a:gd name="connsiteX51" fmla="*/ 1177026 w 1825371"/>
              <a:gd name="connsiteY51" fmla="*/ 1087375 h 4705763"/>
              <a:gd name="connsiteX52" fmla="*/ 1179787 w 1825371"/>
              <a:gd name="connsiteY52" fmla="*/ 1073913 h 4705763"/>
              <a:gd name="connsiteX53" fmla="*/ 1135255 w 1825371"/>
              <a:gd name="connsiteY53" fmla="*/ 1041117 h 4705763"/>
              <a:gd name="connsiteX54" fmla="*/ 939868 w 1825371"/>
              <a:gd name="connsiteY54" fmla="*/ 883702 h 4705763"/>
              <a:gd name="connsiteX55" fmla="*/ 549783 w 1825371"/>
              <a:gd name="connsiteY55" fmla="*/ 496379 h 4705763"/>
              <a:gd name="connsiteX56" fmla="*/ 40947 w 1825371"/>
              <a:gd name="connsiteY56" fmla="*/ 48990 h 4705763"/>
              <a:gd name="connsiteX57" fmla="*/ 5735 w 1825371"/>
              <a:gd name="connsiteY57" fmla="*/ 17231 h 4705763"/>
              <a:gd name="connsiteX58" fmla="*/ 902 w 1825371"/>
              <a:gd name="connsiteY58" fmla="*/ 4114 h 4705763"/>
              <a:gd name="connsiteX59" fmla="*/ 15747 w 1825371"/>
              <a:gd name="connsiteY59" fmla="*/ 1352 h 4705763"/>
              <a:gd name="connsiteX0" fmla="*/ 15747 w 1825371"/>
              <a:gd name="connsiteY0" fmla="*/ 1352 h 4705763"/>
              <a:gd name="connsiteX1" fmla="*/ 83062 w 1825371"/>
              <a:gd name="connsiteY1" fmla="*/ 34837 h 4705763"/>
              <a:gd name="connsiteX2" fmla="*/ 961270 w 1825371"/>
              <a:gd name="connsiteY2" fmla="*/ 755975 h 4705763"/>
              <a:gd name="connsiteX3" fmla="*/ 1239162 w 1825371"/>
              <a:gd name="connsiteY3" fmla="*/ 1001764 h 4705763"/>
              <a:gd name="connsiteX4" fmla="*/ 1276445 w 1825371"/>
              <a:gd name="connsiteY4" fmla="*/ 1025928 h 4705763"/>
              <a:gd name="connsiteX5" fmla="*/ 1316489 w 1825371"/>
              <a:gd name="connsiteY5" fmla="*/ 1009704 h 4705763"/>
              <a:gd name="connsiteX6" fmla="*/ 1345141 w 1825371"/>
              <a:gd name="connsiteY6" fmla="*/ 948602 h 4705763"/>
              <a:gd name="connsiteX7" fmla="*/ 1407624 w 1825371"/>
              <a:gd name="connsiteY7" fmla="*/ 869894 h 4705763"/>
              <a:gd name="connsiteX8" fmla="*/ 1749379 w 1825371"/>
              <a:gd name="connsiteY8" fmla="*/ 590967 h 4705763"/>
              <a:gd name="connsiteX9" fmla="*/ 1808066 w 1825371"/>
              <a:gd name="connsiteY9" fmla="*/ 545399 h 4705763"/>
              <a:gd name="connsiteX10" fmla="*/ 1825326 w 1825371"/>
              <a:gd name="connsiteY10" fmla="*/ 554375 h 4705763"/>
              <a:gd name="connsiteX11" fmla="*/ 1811172 w 1825371"/>
              <a:gd name="connsiteY11" fmla="*/ 590277 h 4705763"/>
              <a:gd name="connsiteX12" fmla="*/ 1721073 w 1825371"/>
              <a:gd name="connsiteY12" fmla="*/ 698326 h 4705763"/>
              <a:gd name="connsiteX13" fmla="*/ 1385877 w 1825371"/>
              <a:gd name="connsiteY13" fmla="*/ 1068389 h 4705763"/>
              <a:gd name="connsiteX14" fmla="*/ 1376211 w 1825371"/>
              <a:gd name="connsiteY14" fmla="*/ 1098421 h 4705763"/>
              <a:gd name="connsiteX15" fmla="*/ 1361366 w 1825371"/>
              <a:gd name="connsiteY15" fmla="*/ 1135359 h 4705763"/>
              <a:gd name="connsiteX16" fmla="*/ 1355153 w 1825371"/>
              <a:gd name="connsiteY16" fmla="*/ 1169879 h 4705763"/>
              <a:gd name="connsiteX17" fmla="*/ 1409696 w 1825371"/>
              <a:gd name="connsiteY17" fmla="*/ 1384253 h 4705763"/>
              <a:gd name="connsiteX18" fmla="*/ 1524994 w 1825371"/>
              <a:gd name="connsiteY18" fmla="*/ 1739817 h 4705763"/>
              <a:gd name="connsiteX19" fmla="*/ 1659971 w 1825371"/>
              <a:gd name="connsiteY19" fmla="*/ 2199288 h 4705763"/>
              <a:gd name="connsiteX20" fmla="*/ 1782864 w 1825371"/>
              <a:gd name="connsiteY20" fmla="*/ 2697077 h 4705763"/>
              <a:gd name="connsiteX21" fmla="*/ 1794257 w 1825371"/>
              <a:gd name="connsiteY21" fmla="*/ 2767845 h 4705763"/>
              <a:gd name="connsiteX22" fmla="*/ 1791840 w 1825371"/>
              <a:gd name="connsiteY22" fmla="*/ 2778202 h 4705763"/>
              <a:gd name="connsiteX23" fmla="*/ 1784245 w 1825371"/>
              <a:gd name="connsiteY23" fmla="*/ 2770607 h 4705763"/>
              <a:gd name="connsiteX24" fmla="*/ 1746617 w 1825371"/>
              <a:gd name="connsiteY24" fmla="*/ 2660831 h 4705763"/>
              <a:gd name="connsiteX25" fmla="*/ 1513602 w 1825371"/>
              <a:gd name="connsiteY25" fmla="*/ 1875484 h 4705763"/>
              <a:gd name="connsiteX26" fmla="*/ 1297158 w 1825371"/>
              <a:gd name="connsiteY26" fmla="*/ 1267919 h 4705763"/>
              <a:gd name="connsiteX27" fmla="*/ 1275064 w 1825371"/>
              <a:gd name="connsiteY27" fmla="*/ 1217173 h 4705763"/>
              <a:gd name="connsiteX28" fmla="*/ 1248483 w 1825371"/>
              <a:gd name="connsiteY28" fmla="*/ 1193353 h 4705763"/>
              <a:gd name="connsiteX29" fmla="*/ 1232949 w 1825371"/>
              <a:gd name="connsiteY29" fmla="*/ 1222351 h 4705763"/>
              <a:gd name="connsiteX30" fmla="*/ 1230877 w 1825371"/>
              <a:gd name="connsiteY30" fmla="*/ 1283108 h 4705763"/>
              <a:gd name="connsiteX31" fmla="*/ 1243305 w 1825371"/>
              <a:gd name="connsiteY31" fmla="*/ 1522336 h 4705763"/>
              <a:gd name="connsiteX32" fmla="*/ 1261256 w 1825371"/>
              <a:gd name="connsiteY32" fmla="*/ 1854772 h 4705763"/>
              <a:gd name="connsiteX33" fmla="*/ 1272647 w 1825371"/>
              <a:gd name="connsiteY33" fmla="*/ 2086061 h 4705763"/>
              <a:gd name="connsiteX34" fmla="*/ 1288528 w 1825371"/>
              <a:gd name="connsiteY34" fmla="*/ 2674639 h 4705763"/>
              <a:gd name="connsiteX35" fmla="*/ 1297493 w 1825371"/>
              <a:gd name="connsiteY35" fmla="*/ 4685667 h 4705763"/>
              <a:gd name="connsiteX36" fmla="*/ 938419 w 1825371"/>
              <a:gd name="connsiteY36" fmla="*/ 4705763 h 4705763"/>
              <a:gd name="connsiteX37" fmla="*/ 1053441 w 1825371"/>
              <a:gd name="connsiteY37" fmla="*/ 2920082 h 4705763"/>
              <a:gd name="connsiteX38" fmla="*/ 1066213 w 1825371"/>
              <a:gd name="connsiteY38" fmla="*/ 2573839 h 4705763"/>
              <a:gd name="connsiteX39" fmla="*/ 1077951 w 1825371"/>
              <a:gd name="connsiteY39" fmla="*/ 2236916 h 4705763"/>
              <a:gd name="connsiteX40" fmla="*/ 1093485 w 1825371"/>
              <a:gd name="connsiteY40" fmla="*/ 1882733 h 4705763"/>
              <a:gd name="connsiteX41" fmla="*/ 1107983 w 1825371"/>
              <a:gd name="connsiteY41" fmla="*/ 1608293 h 4705763"/>
              <a:gd name="connsiteX42" fmla="*/ 1125245 w 1825371"/>
              <a:gd name="connsiteY42" fmla="*/ 1293464 h 4705763"/>
              <a:gd name="connsiteX43" fmla="*/ 1096247 w 1825371"/>
              <a:gd name="connsiteY43" fmla="*/ 1270681 h 4705763"/>
              <a:gd name="connsiteX44" fmla="*/ 984400 w 1825371"/>
              <a:gd name="connsiteY44" fmla="*/ 1242374 h 4705763"/>
              <a:gd name="connsiteX45" fmla="*/ 977149 w 1825371"/>
              <a:gd name="connsiteY45" fmla="*/ 1225458 h 4705763"/>
              <a:gd name="connsiteX46" fmla="*/ 983019 w 1825371"/>
              <a:gd name="connsiteY46" fmla="*/ 1189902 h 4705763"/>
              <a:gd name="connsiteX47" fmla="*/ 1016158 w 1825371"/>
              <a:gd name="connsiteY47" fmla="*/ 1097041 h 4705763"/>
              <a:gd name="connsiteX48" fmla="*/ 1055513 w 1825371"/>
              <a:gd name="connsiteY48" fmla="*/ 1078055 h 4705763"/>
              <a:gd name="connsiteX49" fmla="*/ 1097628 w 1825371"/>
              <a:gd name="connsiteY49" fmla="*/ 1104290 h 4705763"/>
              <a:gd name="connsiteX50" fmla="*/ 1115579 w 1825371"/>
              <a:gd name="connsiteY50" fmla="*/ 1107743 h 4705763"/>
              <a:gd name="connsiteX51" fmla="*/ 1177026 w 1825371"/>
              <a:gd name="connsiteY51" fmla="*/ 1087375 h 4705763"/>
              <a:gd name="connsiteX52" fmla="*/ 1179787 w 1825371"/>
              <a:gd name="connsiteY52" fmla="*/ 1073913 h 4705763"/>
              <a:gd name="connsiteX53" fmla="*/ 1135255 w 1825371"/>
              <a:gd name="connsiteY53" fmla="*/ 1041117 h 4705763"/>
              <a:gd name="connsiteX54" fmla="*/ 939868 w 1825371"/>
              <a:gd name="connsiteY54" fmla="*/ 883702 h 4705763"/>
              <a:gd name="connsiteX55" fmla="*/ 549783 w 1825371"/>
              <a:gd name="connsiteY55" fmla="*/ 496379 h 4705763"/>
              <a:gd name="connsiteX56" fmla="*/ 40947 w 1825371"/>
              <a:gd name="connsiteY56" fmla="*/ 48990 h 4705763"/>
              <a:gd name="connsiteX57" fmla="*/ 5735 w 1825371"/>
              <a:gd name="connsiteY57" fmla="*/ 17231 h 4705763"/>
              <a:gd name="connsiteX58" fmla="*/ 902 w 1825371"/>
              <a:gd name="connsiteY58" fmla="*/ 4114 h 4705763"/>
              <a:gd name="connsiteX59" fmla="*/ 15747 w 1825371"/>
              <a:gd name="connsiteY59" fmla="*/ 1352 h 4705763"/>
              <a:gd name="connsiteX0" fmla="*/ 15747 w 1825371"/>
              <a:gd name="connsiteY0" fmla="*/ 1352 h 4705763"/>
              <a:gd name="connsiteX1" fmla="*/ 83062 w 1825371"/>
              <a:gd name="connsiteY1" fmla="*/ 34837 h 4705763"/>
              <a:gd name="connsiteX2" fmla="*/ 961270 w 1825371"/>
              <a:gd name="connsiteY2" fmla="*/ 755975 h 4705763"/>
              <a:gd name="connsiteX3" fmla="*/ 1239162 w 1825371"/>
              <a:gd name="connsiteY3" fmla="*/ 1001764 h 4705763"/>
              <a:gd name="connsiteX4" fmla="*/ 1276445 w 1825371"/>
              <a:gd name="connsiteY4" fmla="*/ 1025928 h 4705763"/>
              <a:gd name="connsiteX5" fmla="*/ 1316489 w 1825371"/>
              <a:gd name="connsiteY5" fmla="*/ 1009704 h 4705763"/>
              <a:gd name="connsiteX6" fmla="*/ 1345141 w 1825371"/>
              <a:gd name="connsiteY6" fmla="*/ 948602 h 4705763"/>
              <a:gd name="connsiteX7" fmla="*/ 1407624 w 1825371"/>
              <a:gd name="connsiteY7" fmla="*/ 869894 h 4705763"/>
              <a:gd name="connsiteX8" fmla="*/ 1749379 w 1825371"/>
              <a:gd name="connsiteY8" fmla="*/ 590967 h 4705763"/>
              <a:gd name="connsiteX9" fmla="*/ 1808066 w 1825371"/>
              <a:gd name="connsiteY9" fmla="*/ 545399 h 4705763"/>
              <a:gd name="connsiteX10" fmla="*/ 1825326 w 1825371"/>
              <a:gd name="connsiteY10" fmla="*/ 554375 h 4705763"/>
              <a:gd name="connsiteX11" fmla="*/ 1811172 w 1825371"/>
              <a:gd name="connsiteY11" fmla="*/ 590277 h 4705763"/>
              <a:gd name="connsiteX12" fmla="*/ 1721073 w 1825371"/>
              <a:gd name="connsiteY12" fmla="*/ 698326 h 4705763"/>
              <a:gd name="connsiteX13" fmla="*/ 1385877 w 1825371"/>
              <a:gd name="connsiteY13" fmla="*/ 1068389 h 4705763"/>
              <a:gd name="connsiteX14" fmla="*/ 1376211 w 1825371"/>
              <a:gd name="connsiteY14" fmla="*/ 1098421 h 4705763"/>
              <a:gd name="connsiteX15" fmla="*/ 1361366 w 1825371"/>
              <a:gd name="connsiteY15" fmla="*/ 1135359 h 4705763"/>
              <a:gd name="connsiteX16" fmla="*/ 1355153 w 1825371"/>
              <a:gd name="connsiteY16" fmla="*/ 1169879 h 4705763"/>
              <a:gd name="connsiteX17" fmla="*/ 1409696 w 1825371"/>
              <a:gd name="connsiteY17" fmla="*/ 1384253 h 4705763"/>
              <a:gd name="connsiteX18" fmla="*/ 1524994 w 1825371"/>
              <a:gd name="connsiteY18" fmla="*/ 1739817 h 4705763"/>
              <a:gd name="connsiteX19" fmla="*/ 1659971 w 1825371"/>
              <a:gd name="connsiteY19" fmla="*/ 2199288 h 4705763"/>
              <a:gd name="connsiteX20" fmla="*/ 1782864 w 1825371"/>
              <a:gd name="connsiteY20" fmla="*/ 2697077 h 4705763"/>
              <a:gd name="connsiteX21" fmla="*/ 1794257 w 1825371"/>
              <a:gd name="connsiteY21" fmla="*/ 2767845 h 4705763"/>
              <a:gd name="connsiteX22" fmla="*/ 1791840 w 1825371"/>
              <a:gd name="connsiteY22" fmla="*/ 2778202 h 4705763"/>
              <a:gd name="connsiteX23" fmla="*/ 1784245 w 1825371"/>
              <a:gd name="connsiteY23" fmla="*/ 2770607 h 4705763"/>
              <a:gd name="connsiteX24" fmla="*/ 1746617 w 1825371"/>
              <a:gd name="connsiteY24" fmla="*/ 2660831 h 4705763"/>
              <a:gd name="connsiteX25" fmla="*/ 1513602 w 1825371"/>
              <a:gd name="connsiteY25" fmla="*/ 1875484 h 4705763"/>
              <a:gd name="connsiteX26" fmla="*/ 1297158 w 1825371"/>
              <a:gd name="connsiteY26" fmla="*/ 1267919 h 4705763"/>
              <a:gd name="connsiteX27" fmla="*/ 1275064 w 1825371"/>
              <a:gd name="connsiteY27" fmla="*/ 1217173 h 4705763"/>
              <a:gd name="connsiteX28" fmla="*/ 1248483 w 1825371"/>
              <a:gd name="connsiteY28" fmla="*/ 1193353 h 4705763"/>
              <a:gd name="connsiteX29" fmla="*/ 1232949 w 1825371"/>
              <a:gd name="connsiteY29" fmla="*/ 1222351 h 4705763"/>
              <a:gd name="connsiteX30" fmla="*/ 1230877 w 1825371"/>
              <a:gd name="connsiteY30" fmla="*/ 1283108 h 4705763"/>
              <a:gd name="connsiteX31" fmla="*/ 1243305 w 1825371"/>
              <a:gd name="connsiteY31" fmla="*/ 1522336 h 4705763"/>
              <a:gd name="connsiteX32" fmla="*/ 1261256 w 1825371"/>
              <a:gd name="connsiteY32" fmla="*/ 1854772 h 4705763"/>
              <a:gd name="connsiteX33" fmla="*/ 1272647 w 1825371"/>
              <a:gd name="connsiteY33" fmla="*/ 2086061 h 4705763"/>
              <a:gd name="connsiteX34" fmla="*/ 1297493 w 1825371"/>
              <a:gd name="connsiteY34" fmla="*/ 4685667 h 4705763"/>
              <a:gd name="connsiteX35" fmla="*/ 938419 w 1825371"/>
              <a:gd name="connsiteY35" fmla="*/ 4705763 h 4705763"/>
              <a:gd name="connsiteX36" fmla="*/ 1053441 w 1825371"/>
              <a:gd name="connsiteY36" fmla="*/ 2920082 h 4705763"/>
              <a:gd name="connsiteX37" fmla="*/ 1066213 w 1825371"/>
              <a:gd name="connsiteY37" fmla="*/ 2573839 h 4705763"/>
              <a:gd name="connsiteX38" fmla="*/ 1077951 w 1825371"/>
              <a:gd name="connsiteY38" fmla="*/ 2236916 h 4705763"/>
              <a:gd name="connsiteX39" fmla="*/ 1093485 w 1825371"/>
              <a:gd name="connsiteY39" fmla="*/ 1882733 h 4705763"/>
              <a:gd name="connsiteX40" fmla="*/ 1107983 w 1825371"/>
              <a:gd name="connsiteY40" fmla="*/ 1608293 h 4705763"/>
              <a:gd name="connsiteX41" fmla="*/ 1125245 w 1825371"/>
              <a:gd name="connsiteY41" fmla="*/ 1293464 h 4705763"/>
              <a:gd name="connsiteX42" fmla="*/ 1096247 w 1825371"/>
              <a:gd name="connsiteY42" fmla="*/ 1270681 h 4705763"/>
              <a:gd name="connsiteX43" fmla="*/ 984400 w 1825371"/>
              <a:gd name="connsiteY43" fmla="*/ 1242374 h 4705763"/>
              <a:gd name="connsiteX44" fmla="*/ 977149 w 1825371"/>
              <a:gd name="connsiteY44" fmla="*/ 1225458 h 4705763"/>
              <a:gd name="connsiteX45" fmla="*/ 983019 w 1825371"/>
              <a:gd name="connsiteY45" fmla="*/ 1189902 h 4705763"/>
              <a:gd name="connsiteX46" fmla="*/ 1016158 w 1825371"/>
              <a:gd name="connsiteY46" fmla="*/ 1097041 h 4705763"/>
              <a:gd name="connsiteX47" fmla="*/ 1055513 w 1825371"/>
              <a:gd name="connsiteY47" fmla="*/ 1078055 h 4705763"/>
              <a:gd name="connsiteX48" fmla="*/ 1097628 w 1825371"/>
              <a:gd name="connsiteY48" fmla="*/ 1104290 h 4705763"/>
              <a:gd name="connsiteX49" fmla="*/ 1115579 w 1825371"/>
              <a:gd name="connsiteY49" fmla="*/ 1107743 h 4705763"/>
              <a:gd name="connsiteX50" fmla="*/ 1177026 w 1825371"/>
              <a:gd name="connsiteY50" fmla="*/ 1087375 h 4705763"/>
              <a:gd name="connsiteX51" fmla="*/ 1179787 w 1825371"/>
              <a:gd name="connsiteY51" fmla="*/ 1073913 h 4705763"/>
              <a:gd name="connsiteX52" fmla="*/ 1135255 w 1825371"/>
              <a:gd name="connsiteY52" fmla="*/ 1041117 h 4705763"/>
              <a:gd name="connsiteX53" fmla="*/ 939868 w 1825371"/>
              <a:gd name="connsiteY53" fmla="*/ 883702 h 4705763"/>
              <a:gd name="connsiteX54" fmla="*/ 549783 w 1825371"/>
              <a:gd name="connsiteY54" fmla="*/ 496379 h 4705763"/>
              <a:gd name="connsiteX55" fmla="*/ 40947 w 1825371"/>
              <a:gd name="connsiteY55" fmla="*/ 48990 h 4705763"/>
              <a:gd name="connsiteX56" fmla="*/ 5735 w 1825371"/>
              <a:gd name="connsiteY56" fmla="*/ 17231 h 4705763"/>
              <a:gd name="connsiteX57" fmla="*/ 902 w 1825371"/>
              <a:gd name="connsiteY57" fmla="*/ 4114 h 4705763"/>
              <a:gd name="connsiteX58" fmla="*/ 15747 w 1825371"/>
              <a:gd name="connsiteY58" fmla="*/ 1352 h 4705763"/>
              <a:gd name="connsiteX0" fmla="*/ 15747 w 1825371"/>
              <a:gd name="connsiteY0" fmla="*/ 1352 h 4705763"/>
              <a:gd name="connsiteX1" fmla="*/ 83062 w 1825371"/>
              <a:gd name="connsiteY1" fmla="*/ 34837 h 4705763"/>
              <a:gd name="connsiteX2" fmla="*/ 961270 w 1825371"/>
              <a:gd name="connsiteY2" fmla="*/ 755975 h 4705763"/>
              <a:gd name="connsiteX3" fmla="*/ 1239162 w 1825371"/>
              <a:gd name="connsiteY3" fmla="*/ 1001764 h 4705763"/>
              <a:gd name="connsiteX4" fmla="*/ 1276445 w 1825371"/>
              <a:gd name="connsiteY4" fmla="*/ 1025928 h 4705763"/>
              <a:gd name="connsiteX5" fmla="*/ 1316489 w 1825371"/>
              <a:gd name="connsiteY5" fmla="*/ 1009704 h 4705763"/>
              <a:gd name="connsiteX6" fmla="*/ 1345141 w 1825371"/>
              <a:gd name="connsiteY6" fmla="*/ 948602 h 4705763"/>
              <a:gd name="connsiteX7" fmla="*/ 1407624 w 1825371"/>
              <a:gd name="connsiteY7" fmla="*/ 869894 h 4705763"/>
              <a:gd name="connsiteX8" fmla="*/ 1749379 w 1825371"/>
              <a:gd name="connsiteY8" fmla="*/ 590967 h 4705763"/>
              <a:gd name="connsiteX9" fmla="*/ 1808066 w 1825371"/>
              <a:gd name="connsiteY9" fmla="*/ 545399 h 4705763"/>
              <a:gd name="connsiteX10" fmla="*/ 1825326 w 1825371"/>
              <a:gd name="connsiteY10" fmla="*/ 554375 h 4705763"/>
              <a:gd name="connsiteX11" fmla="*/ 1811172 w 1825371"/>
              <a:gd name="connsiteY11" fmla="*/ 590277 h 4705763"/>
              <a:gd name="connsiteX12" fmla="*/ 1721073 w 1825371"/>
              <a:gd name="connsiteY12" fmla="*/ 698326 h 4705763"/>
              <a:gd name="connsiteX13" fmla="*/ 1385877 w 1825371"/>
              <a:gd name="connsiteY13" fmla="*/ 1068389 h 4705763"/>
              <a:gd name="connsiteX14" fmla="*/ 1376211 w 1825371"/>
              <a:gd name="connsiteY14" fmla="*/ 1098421 h 4705763"/>
              <a:gd name="connsiteX15" fmla="*/ 1361366 w 1825371"/>
              <a:gd name="connsiteY15" fmla="*/ 1135359 h 4705763"/>
              <a:gd name="connsiteX16" fmla="*/ 1355153 w 1825371"/>
              <a:gd name="connsiteY16" fmla="*/ 1169879 h 4705763"/>
              <a:gd name="connsiteX17" fmla="*/ 1409696 w 1825371"/>
              <a:gd name="connsiteY17" fmla="*/ 1384253 h 4705763"/>
              <a:gd name="connsiteX18" fmla="*/ 1524994 w 1825371"/>
              <a:gd name="connsiteY18" fmla="*/ 1739817 h 4705763"/>
              <a:gd name="connsiteX19" fmla="*/ 1659971 w 1825371"/>
              <a:gd name="connsiteY19" fmla="*/ 2199288 h 4705763"/>
              <a:gd name="connsiteX20" fmla="*/ 1782864 w 1825371"/>
              <a:gd name="connsiteY20" fmla="*/ 2697077 h 4705763"/>
              <a:gd name="connsiteX21" fmla="*/ 1794257 w 1825371"/>
              <a:gd name="connsiteY21" fmla="*/ 2767845 h 4705763"/>
              <a:gd name="connsiteX22" fmla="*/ 1791840 w 1825371"/>
              <a:gd name="connsiteY22" fmla="*/ 2778202 h 4705763"/>
              <a:gd name="connsiteX23" fmla="*/ 1784245 w 1825371"/>
              <a:gd name="connsiteY23" fmla="*/ 2770607 h 4705763"/>
              <a:gd name="connsiteX24" fmla="*/ 1746617 w 1825371"/>
              <a:gd name="connsiteY24" fmla="*/ 2660831 h 4705763"/>
              <a:gd name="connsiteX25" fmla="*/ 1513602 w 1825371"/>
              <a:gd name="connsiteY25" fmla="*/ 1875484 h 4705763"/>
              <a:gd name="connsiteX26" fmla="*/ 1297158 w 1825371"/>
              <a:gd name="connsiteY26" fmla="*/ 1267919 h 4705763"/>
              <a:gd name="connsiteX27" fmla="*/ 1275064 w 1825371"/>
              <a:gd name="connsiteY27" fmla="*/ 1217173 h 4705763"/>
              <a:gd name="connsiteX28" fmla="*/ 1248483 w 1825371"/>
              <a:gd name="connsiteY28" fmla="*/ 1193353 h 4705763"/>
              <a:gd name="connsiteX29" fmla="*/ 1232949 w 1825371"/>
              <a:gd name="connsiteY29" fmla="*/ 1222351 h 4705763"/>
              <a:gd name="connsiteX30" fmla="*/ 1230877 w 1825371"/>
              <a:gd name="connsiteY30" fmla="*/ 1283108 h 4705763"/>
              <a:gd name="connsiteX31" fmla="*/ 1243305 w 1825371"/>
              <a:gd name="connsiteY31" fmla="*/ 1522336 h 4705763"/>
              <a:gd name="connsiteX32" fmla="*/ 1261256 w 1825371"/>
              <a:gd name="connsiteY32" fmla="*/ 1854772 h 4705763"/>
              <a:gd name="connsiteX33" fmla="*/ 1297493 w 1825371"/>
              <a:gd name="connsiteY33" fmla="*/ 4685667 h 4705763"/>
              <a:gd name="connsiteX34" fmla="*/ 938419 w 1825371"/>
              <a:gd name="connsiteY34" fmla="*/ 4705763 h 4705763"/>
              <a:gd name="connsiteX35" fmla="*/ 1053441 w 1825371"/>
              <a:gd name="connsiteY35" fmla="*/ 2920082 h 4705763"/>
              <a:gd name="connsiteX36" fmla="*/ 1066213 w 1825371"/>
              <a:gd name="connsiteY36" fmla="*/ 2573839 h 4705763"/>
              <a:gd name="connsiteX37" fmla="*/ 1077951 w 1825371"/>
              <a:gd name="connsiteY37" fmla="*/ 2236916 h 4705763"/>
              <a:gd name="connsiteX38" fmla="*/ 1093485 w 1825371"/>
              <a:gd name="connsiteY38" fmla="*/ 1882733 h 4705763"/>
              <a:gd name="connsiteX39" fmla="*/ 1107983 w 1825371"/>
              <a:gd name="connsiteY39" fmla="*/ 1608293 h 4705763"/>
              <a:gd name="connsiteX40" fmla="*/ 1125245 w 1825371"/>
              <a:gd name="connsiteY40" fmla="*/ 1293464 h 4705763"/>
              <a:gd name="connsiteX41" fmla="*/ 1096247 w 1825371"/>
              <a:gd name="connsiteY41" fmla="*/ 1270681 h 4705763"/>
              <a:gd name="connsiteX42" fmla="*/ 984400 w 1825371"/>
              <a:gd name="connsiteY42" fmla="*/ 1242374 h 4705763"/>
              <a:gd name="connsiteX43" fmla="*/ 977149 w 1825371"/>
              <a:gd name="connsiteY43" fmla="*/ 1225458 h 4705763"/>
              <a:gd name="connsiteX44" fmla="*/ 983019 w 1825371"/>
              <a:gd name="connsiteY44" fmla="*/ 1189902 h 4705763"/>
              <a:gd name="connsiteX45" fmla="*/ 1016158 w 1825371"/>
              <a:gd name="connsiteY45" fmla="*/ 1097041 h 4705763"/>
              <a:gd name="connsiteX46" fmla="*/ 1055513 w 1825371"/>
              <a:gd name="connsiteY46" fmla="*/ 1078055 h 4705763"/>
              <a:gd name="connsiteX47" fmla="*/ 1097628 w 1825371"/>
              <a:gd name="connsiteY47" fmla="*/ 1104290 h 4705763"/>
              <a:gd name="connsiteX48" fmla="*/ 1115579 w 1825371"/>
              <a:gd name="connsiteY48" fmla="*/ 1107743 h 4705763"/>
              <a:gd name="connsiteX49" fmla="*/ 1177026 w 1825371"/>
              <a:gd name="connsiteY49" fmla="*/ 1087375 h 4705763"/>
              <a:gd name="connsiteX50" fmla="*/ 1179787 w 1825371"/>
              <a:gd name="connsiteY50" fmla="*/ 1073913 h 4705763"/>
              <a:gd name="connsiteX51" fmla="*/ 1135255 w 1825371"/>
              <a:gd name="connsiteY51" fmla="*/ 1041117 h 4705763"/>
              <a:gd name="connsiteX52" fmla="*/ 939868 w 1825371"/>
              <a:gd name="connsiteY52" fmla="*/ 883702 h 4705763"/>
              <a:gd name="connsiteX53" fmla="*/ 549783 w 1825371"/>
              <a:gd name="connsiteY53" fmla="*/ 496379 h 4705763"/>
              <a:gd name="connsiteX54" fmla="*/ 40947 w 1825371"/>
              <a:gd name="connsiteY54" fmla="*/ 48990 h 4705763"/>
              <a:gd name="connsiteX55" fmla="*/ 5735 w 1825371"/>
              <a:gd name="connsiteY55" fmla="*/ 17231 h 4705763"/>
              <a:gd name="connsiteX56" fmla="*/ 902 w 1825371"/>
              <a:gd name="connsiteY56" fmla="*/ 4114 h 4705763"/>
              <a:gd name="connsiteX57" fmla="*/ 15747 w 1825371"/>
              <a:gd name="connsiteY57" fmla="*/ 1352 h 4705763"/>
              <a:gd name="connsiteX0" fmla="*/ 15747 w 1825371"/>
              <a:gd name="connsiteY0" fmla="*/ 1352 h 4705763"/>
              <a:gd name="connsiteX1" fmla="*/ 83062 w 1825371"/>
              <a:gd name="connsiteY1" fmla="*/ 34837 h 4705763"/>
              <a:gd name="connsiteX2" fmla="*/ 961270 w 1825371"/>
              <a:gd name="connsiteY2" fmla="*/ 755975 h 4705763"/>
              <a:gd name="connsiteX3" fmla="*/ 1239162 w 1825371"/>
              <a:gd name="connsiteY3" fmla="*/ 1001764 h 4705763"/>
              <a:gd name="connsiteX4" fmla="*/ 1276445 w 1825371"/>
              <a:gd name="connsiteY4" fmla="*/ 1025928 h 4705763"/>
              <a:gd name="connsiteX5" fmla="*/ 1316489 w 1825371"/>
              <a:gd name="connsiteY5" fmla="*/ 1009704 h 4705763"/>
              <a:gd name="connsiteX6" fmla="*/ 1345141 w 1825371"/>
              <a:gd name="connsiteY6" fmla="*/ 948602 h 4705763"/>
              <a:gd name="connsiteX7" fmla="*/ 1407624 w 1825371"/>
              <a:gd name="connsiteY7" fmla="*/ 869894 h 4705763"/>
              <a:gd name="connsiteX8" fmla="*/ 1749379 w 1825371"/>
              <a:gd name="connsiteY8" fmla="*/ 590967 h 4705763"/>
              <a:gd name="connsiteX9" fmla="*/ 1808066 w 1825371"/>
              <a:gd name="connsiteY9" fmla="*/ 545399 h 4705763"/>
              <a:gd name="connsiteX10" fmla="*/ 1825326 w 1825371"/>
              <a:gd name="connsiteY10" fmla="*/ 554375 h 4705763"/>
              <a:gd name="connsiteX11" fmla="*/ 1811172 w 1825371"/>
              <a:gd name="connsiteY11" fmla="*/ 590277 h 4705763"/>
              <a:gd name="connsiteX12" fmla="*/ 1721073 w 1825371"/>
              <a:gd name="connsiteY12" fmla="*/ 698326 h 4705763"/>
              <a:gd name="connsiteX13" fmla="*/ 1385877 w 1825371"/>
              <a:gd name="connsiteY13" fmla="*/ 1068389 h 4705763"/>
              <a:gd name="connsiteX14" fmla="*/ 1376211 w 1825371"/>
              <a:gd name="connsiteY14" fmla="*/ 1098421 h 4705763"/>
              <a:gd name="connsiteX15" fmla="*/ 1361366 w 1825371"/>
              <a:gd name="connsiteY15" fmla="*/ 1135359 h 4705763"/>
              <a:gd name="connsiteX16" fmla="*/ 1355153 w 1825371"/>
              <a:gd name="connsiteY16" fmla="*/ 1169879 h 4705763"/>
              <a:gd name="connsiteX17" fmla="*/ 1409696 w 1825371"/>
              <a:gd name="connsiteY17" fmla="*/ 1384253 h 4705763"/>
              <a:gd name="connsiteX18" fmla="*/ 1524994 w 1825371"/>
              <a:gd name="connsiteY18" fmla="*/ 1739817 h 4705763"/>
              <a:gd name="connsiteX19" fmla="*/ 1659971 w 1825371"/>
              <a:gd name="connsiteY19" fmla="*/ 2199288 h 4705763"/>
              <a:gd name="connsiteX20" fmla="*/ 1782864 w 1825371"/>
              <a:gd name="connsiteY20" fmla="*/ 2697077 h 4705763"/>
              <a:gd name="connsiteX21" fmla="*/ 1794257 w 1825371"/>
              <a:gd name="connsiteY21" fmla="*/ 2767845 h 4705763"/>
              <a:gd name="connsiteX22" fmla="*/ 1791840 w 1825371"/>
              <a:gd name="connsiteY22" fmla="*/ 2778202 h 4705763"/>
              <a:gd name="connsiteX23" fmla="*/ 1784245 w 1825371"/>
              <a:gd name="connsiteY23" fmla="*/ 2770607 h 4705763"/>
              <a:gd name="connsiteX24" fmla="*/ 1746617 w 1825371"/>
              <a:gd name="connsiteY24" fmla="*/ 2660831 h 4705763"/>
              <a:gd name="connsiteX25" fmla="*/ 1513602 w 1825371"/>
              <a:gd name="connsiteY25" fmla="*/ 1875484 h 4705763"/>
              <a:gd name="connsiteX26" fmla="*/ 1297158 w 1825371"/>
              <a:gd name="connsiteY26" fmla="*/ 1267919 h 4705763"/>
              <a:gd name="connsiteX27" fmla="*/ 1275064 w 1825371"/>
              <a:gd name="connsiteY27" fmla="*/ 1217173 h 4705763"/>
              <a:gd name="connsiteX28" fmla="*/ 1248483 w 1825371"/>
              <a:gd name="connsiteY28" fmla="*/ 1193353 h 4705763"/>
              <a:gd name="connsiteX29" fmla="*/ 1232949 w 1825371"/>
              <a:gd name="connsiteY29" fmla="*/ 1222351 h 4705763"/>
              <a:gd name="connsiteX30" fmla="*/ 1230877 w 1825371"/>
              <a:gd name="connsiteY30" fmla="*/ 1283108 h 4705763"/>
              <a:gd name="connsiteX31" fmla="*/ 1243305 w 1825371"/>
              <a:gd name="connsiteY31" fmla="*/ 1522336 h 4705763"/>
              <a:gd name="connsiteX32" fmla="*/ 1297493 w 1825371"/>
              <a:gd name="connsiteY32" fmla="*/ 4685667 h 4705763"/>
              <a:gd name="connsiteX33" fmla="*/ 938419 w 1825371"/>
              <a:gd name="connsiteY33" fmla="*/ 4705763 h 4705763"/>
              <a:gd name="connsiteX34" fmla="*/ 1053441 w 1825371"/>
              <a:gd name="connsiteY34" fmla="*/ 2920082 h 4705763"/>
              <a:gd name="connsiteX35" fmla="*/ 1066213 w 1825371"/>
              <a:gd name="connsiteY35" fmla="*/ 2573839 h 4705763"/>
              <a:gd name="connsiteX36" fmla="*/ 1077951 w 1825371"/>
              <a:gd name="connsiteY36" fmla="*/ 2236916 h 4705763"/>
              <a:gd name="connsiteX37" fmla="*/ 1093485 w 1825371"/>
              <a:gd name="connsiteY37" fmla="*/ 1882733 h 4705763"/>
              <a:gd name="connsiteX38" fmla="*/ 1107983 w 1825371"/>
              <a:gd name="connsiteY38" fmla="*/ 1608293 h 4705763"/>
              <a:gd name="connsiteX39" fmla="*/ 1125245 w 1825371"/>
              <a:gd name="connsiteY39" fmla="*/ 1293464 h 4705763"/>
              <a:gd name="connsiteX40" fmla="*/ 1096247 w 1825371"/>
              <a:gd name="connsiteY40" fmla="*/ 1270681 h 4705763"/>
              <a:gd name="connsiteX41" fmla="*/ 984400 w 1825371"/>
              <a:gd name="connsiteY41" fmla="*/ 1242374 h 4705763"/>
              <a:gd name="connsiteX42" fmla="*/ 977149 w 1825371"/>
              <a:gd name="connsiteY42" fmla="*/ 1225458 h 4705763"/>
              <a:gd name="connsiteX43" fmla="*/ 983019 w 1825371"/>
              <a:gd name="connsiteY43" fmla="*/ 1189902 h 4705763"/>
              <a:gd name="connsiteX44" fmla="*/ 1016158 w 1825371"/>
              <a:gd name="connsiteY44" fmla="*/ 1097041 h 4705763"/>
              <a:gd name="connsiteX45" fmla="*/ 1055513 w 1825371"/>
              <a:gd name="connsiteY45" fmla="*/ 1078055 h 4705763"/>
              <a:gd name="connsiteX46" fmla="*/ 1097628 w 1825371"/>
              <a:gd name="connsiteY46" fmla="*/ 1104290 h 4705763"/>
              <a:gd name="connsiteX47" fmla="*/ 1115579 w 1825371"/>
              <a:gd name="connsiteY47" fmla="*/ 1107743 h 4705763"/>
              <a:gd name="connsiteX48" fmla="*/ 1177026 w 1825371"/>
              <a:gd name="connsiteY48" fmla="*/ 1087375 h 4705763"/>
              <a:gd name="connsiteX49" fmla="*/ 1179787 w 1825371"/>
              <a:gd name="connsiteY49" fmla="*/ 1073913 h 4705763"/>
              <a:gd name="connsiteX50" fmla="*/ 1135255 w 1825371"/>
              <a:gd name="connsiteY50" fmla="*/ 1041117 h 4705763"/>
              <a:gd name="connsiteX51" fmla="*/ 939868 w 1825371"/>
              <a:gd name="connsiteY51" fmla="*/ 883702 h 4705763"/>
              <a:gd name="connsiteX52" fmla="*/ 549783 w 1825371"/>
              <a:gd name="connsiteY52" fmla="*/ 496379 h 4705763"/>
              <a:gd name="connsiteX53" fmla="*/ 40947 w 1825371"/>
              <a:gd name="connsiteY53" fmla="*/ 48990 h 4705763"/>
              <a:gd name="connsiteX54" fmla="*/ 5735 w 1825371"/>
              <a:gd name="connsiteY54" fmla="*/ 17231 h 4705763"/>
              <a:gd name="connsiteX55" fmla="*/ 902 w 1825371"/>
              <a:gd name="connsiteY55" fmla="*/ 4114 h 4705763"/>
              <a:gd name="connsiteX56" fmla="*/ 15747 w 1825371"/>
              <a:gd name="connsiteY56" fmla="*/ 1352 h 4705763"/>
              <a:gd name="connsiteX0" fmla="*/ 15747 w 1825371"/>
              <a:gd name="connsiteY0" fmla="*/ 1352 h 4705763"/>
              <a:gd name="connsiteX1" fmla="*/ 83062 w 1825371"/>
              <a:gd name="connsiteY1" fmla="*/ 34837 h 4705763"/>
              <a:gd name="connsiteX2" fmla="*/ 961270 w 1825371"/>
              <a:gd name="connsiteY2" fmla="*/ 755975 h 4705763"/>
              <a:gd name="connsiteX3" fmla="*/ 1239162 w 1825371"/>
              <a:gd name="connsiteY3" fmla="*/ 1001764 h 4705763"/>
              <a:gd name="connsiteX4" fmla="*/ 1276445 w 1825371"/>
              <a:gd name="connsiteY4" fmla="*/ 1025928 h 4705763"/>
              <a:gd name="connsiteX5" fmla="*/ 1316489 w 1825371"/>
              <a:gd name="connsiteY5" fmla="*/ 1009704 h 4705763"/>
              <a:gd name="connsiteX6" fmla="*/ 1345141 w 1825371"/>
              <a:gd name="connsiteY6" fmla="*/ 948602 h 4705763"/>
              <a:gd name="connsiteX7" fmla="*/ 1407624 w 1825371"/>
              <a:gd name="connsiteY7" fmla="*/ 869894 h 4705763"/>
              <a:gd name="connsiteX8" fmla="*/ 1749379 w 1825371"/>
              <a:gd name="connsiteY8" fmla="*/ 590967 h 4705763"/>
              <a:gd name="connsiteX9" fmla="*/ 1808066 w 1825371"/>
              <a:gd name="connsiteY9" fmla="*/ 545399 h 4705763"/>
              <a:gd name="connsiteX10" fmla="*/ 1825326 w 1825371"/>
              <a:gd name="connsiteY10" fmla="*/ 554375 h 4705763"/>
              <a:gd name="connsiteX11" fmla="*/ 1811172 w 1825371"/>
              <a:gd name="connsiteY11" fmla="*/ 590277 h 4705763"/>
              <a:gd name="connsiteX12" fmla="*/ 1721073 w 1825371"/>
              <a:gd name="connsiteY12" fmla="*/ 698326 h 4705763"/>
              <a:gd name="connsiteX13" fmla="*/ 1385877 w 1825371"/>
              <a:gd name="connsiteY13" fmla="*/ 1068389 h 4705763"/>
              <a:gd name="connsiteX14" fmla="*/ 1376211 w 1825371"/>
              <a:gd name="connsiteY14" fmla="*/ 1098421 h 4705763"/>
              <a:gd name="connsiteX15" fmla="*/ 1361366 w 1825371"/>
              <a:gd name="connsiteY15" fmla="*/ 1135359 h 4705763"/>
              <a:gd name="connsiteX16" fmla="*/ 1355153 w 1825371"/>
              <a:gd name="connsiteY16" fmla="*/ 1169879 h 4705763"/>
              <a:gd name="connsiteX17" fmla="*/ 1409696 w 1825371"/>
              <a:gd name="connsiteY17" fmla="*/ 1384253 h 4705763"/>
              <a:gd name="connsiteX18" fmla="*/ 1524994 w 1825371"/>
              <a:gd name="connsiteY18" fmla="*/ 1739817 h 4705763"/>
              <a:gd name="connsiteX19" fmla="*/ 1659971 w 1825371"/>
              <a:gd name="connsiteY19" fmla="*/ 2199288 h 4705763"/>
              <a:gd name="connsiteX20" fmla="*/ 1782864 w 1825371"/>
              <a:gd name="connsiteY20" fmla="*/ 2697077 h 4705763"/>
              <a:gd name="connsiteX21" fmla="*/ 1794257 w 1825371"/>
              <a:gd name="connsiteY21" fmla="*/ 2767845 h 4705763"/>
              <a:gd name="connsiteX22" fmla="*/ 1791840 w 1825371"/>
              <a:gd name="connsiteY22" fmla="*/ 2778202 h 4705763"/>
              <a:gd name="connsiteX23" fmla="*/ 1784245 w 1825371"/>
              <a:gd name="connsiteY23" fmla="*/ 2770607 h 4705763"/>
              <a:gd name="connsiteX24" fmla="*/ 1746617 w 1825371"/>
              <a:gd name="connsiteY24" fmla="*/ 2660831 h 4705763"/>
              <a:gd name="connsiteX25" fmla="*/ 1513602 w 1825371"/>
              <a:gd name="connsiteY25" fmla="*/ 1875484 h 4705763"/>
              <a:gd name="connsiteX26" fmla="*/ 1297158 w 1825371"/>
              <a:gd name="connsiteY26" fmla="*/ 1267919 h 4705763"/>
              <a:gd name="connsiteX27" fmla="*/ 1275064 w 1825371"/>
              <a:gd name="connsiteY27" fmla="*/ 1217173 h 4705763"/>
              <a:gd name="connsiteX28" fmla="*/ 1248483 w 1825371"/>
              <a:gd name="connsiteY28" fmla="*/ 1193353 h 4705763"/>
              <a:gd name="connsiteX29" fmla="*/ 1232949 w 1825371"/>
              <a:gd name="connsiteY29" fmla="*/ 1222351 h 4705763"/>
              <a:gd name="connsiteX30" fmla="*/ 1230877 w 1825371"/>
              <a:gd name="connsiteY30" fmla="*/ 1283108 h 4705763"/>
              <a:gd name="connsiteX31" fmla="*/ 1297493 w 1825371"/>
              <a:gd name="connsiteY31" fmla="*/ 4685667 h 4705763"/>
              <a:gd name="connsiteX32" fmla="*/ 938419 w 1825371"/>
              <a:gd name="connsiteY32" fmla="*/ 4705763 h 4705763"/>
              <a:gd name="connsiteX33" fmla="*/ 1053441 w 1825371"/>
              <a:gd name="connsiteY33" fmla="*/ 2920082 h 4705763"/>
              <a:gd name="connsiteX34" fmla="*/ 1066213 w 1825371"/>
              <a:gd name="connsiteY34" fmla="*/ 2573839 h 4705763"/>
              <a:gd name="connsiteX35" fmla="*/ 1077951 w 1825371"/>
              <a:gd name="connsiteY35" fmla="*/ 2236916 h 4705763"/>
              <a:gd name="connsiteX36" fmla="*/ 1093485 w 1825371"/>
              <a:gd name="connsiteY36" fmla="*/ 1882733 h 4705763"/>
              <a:gd name="connsiteX37" fmla="*/ 1107983 w 1825371"/>
              <a:gd name="connsiteY37" fmla="*/ 1608293 h 4705763"/>
              <a:gd name="connsiteX38" fmla="*/ 1125245 w 1825371"/>
              <a:gd name="connsiteY38" fmla="*/ 1293464 h 4705763"/>
              <a:gd name="connsiteX39" fmla="*/ 1096247 w 1825371"/>
              <a:gd name="connsiteY39" fmla="*/ 1270681 h 4705763"/>
              <a:gd name="connsiteX40" fmla="*/ 984400 w 1825371"/>
              <a:gd name="connsiteY40" fmla="*/ 1242374 h 4705763"/>
              <a:gd name="connsiteX41" fmla="*/ 977149 w 1825371"/>
              <a:gd name="connsiteY41" fmla="*/ 1225458 h 4705763"/>
              <a:gd name="connsiteX42" fmla="*/ 983019 w 1825371"/>
              <a:gd name="connsiteY42" fmla="*/ 1189902 h 4705763"/>
              <a:gd name="connsiteX43" fmla="*/ 1016158 w 1825371"/>
              <a:gd name="connsiteY43" fmla="*/ 1097041 h 4705763"/>
              <a:gd name="connsiteX44" fmla="*/ 1055513 w 1825371"/>
              <a:gd name="connsiteY44" fmla="*/ 1078055 h 4705763"/>
              <a:gd name="connsiteX45" fmla="*/ 1097628 w 1825371"/>
              <a:gd name="connsiteY45" fmla="*/ 1104290 h 4705763"/>
              <a:gd name="connsiteX46" fmla="*/ 1115579 w 1825371"/>
              <a:gd name="connsiteY46" fmla="*/ 1107743 h 4705763"/>
              <a:gd name="connsiteX47" fmla="*/ 1177026 w 1825371"/>
              <a:gd name="connsiteY47" fmla="*/ 1087375 h 4705763"/>
              <a:gd name="connsiteX48" fmla="*/ 1179787 w 1825371"/>
              <a:gd name="connsiteY48" fmla="*/ 1073913 h 4705763"/>
              <a:gd name="connsiteX49" fmla="*/ 1135255 w 1825371"/>
              <a:gd name="connsiteY49" fmla="*/ 1041117 h 4705763"/>
              <a:gd name="connsiteX50" fmla="*/ 939868 w 1825371"/>
              <a:gd name="connsiteY50" fmla="*/ 883702 h 4705763"/>
              <a:gd name="connsiteX51" fmla="*/ 549783 w 1825371"/>
              <a:gd name="connsiteY51" fmla="*/ 496379 h 4705763"/>
              <a:gd name="connsiteX52" fmla="*/ 40947 w 1825371"/>
              <a:gd name="connsiteY52" fmla="*/ 48990 h 4705763"/>
              <a:gd name="connsiteX53" fmla="*/ 5735 w 1825371"/>
              <a:gd name="connsiteY53" fmla="*/ 17231 h 4705763"/>
              <a:gd name="connsiteX54" fmla="*/ 902 w 1825371"/>
              <a:gd name="connsiteY54" fmla="*/ 4114 h 4705763"/>
              <a:gd name="connsiteX55" fmla="*/ 15747 w 1825371"/>
              <a:gd name="connsiteY55" fmla="*/ 1352 h 4705763"/>
              <a:gd name="connsiteX0" fmla="*/ 15747 w 1825371"/>
              <a:gd name="connsiteY0" fmla="*/ 1352 h 4705763"/>
              <a:gd name="connsiteX1" fmla="*/ 83062 w 1825371"/>
              <a:gd name="connsiteY1" fmla="*/ 34837 h 4705763"/>
              <a:gd name="connsiteX2" fmla="*/ 961270 w 1825371"/>
              <a:gd name="connsiteY2" fmla="*/ 755975 h 4705763"/>
              <a:gd name="connsiteX3" fmla="*/ 1239162 w 1825371"/>
              <a:gd name="connsiteY3" fmla="*/ 1001764 h 4705763"/>
              <a:gd name="connsiteX4" fmla="*/ 1276445 w 1825371"/>
              <a:gd name="connsiteY4" fmla="*/ 1025928 h 4705763"/>
              <a:gd name="connsiteX5" fmla="*/ 1316489 w 1825371"/>
              <a:gd name="connsiteY5" fmla="*/ 1009704 h 4705763"/>
              <a:gd name="connsiteX6" fmla="*/ 1345141 w 1825371"/>
              <a:gd name="connsiteY6" fmla="*/ 948602 h 4705763"/>
              <a:gd name="connsiteX7" fmla="*/ 1407624 w 1825371"/>
              <a:gd name="connsiteY7" fmla="*/ 869894 h 4705763"/>
              <a:gd name="connsiteX8" fmla="*/ 1749379 w 1825371"/>
              <a:gd name="connsiteY8" fmla="*/ 590967 h 4705763"/>
              <a:gd name="connsiteX9" fmla="*/ 1808066 w 1825371"/>
              <a:gd name="connsiteY9" fmla="*/ 545399 h 4705763"/>
              <a:gd name="connsiteX10" fmla="*/ 1825326 w 1825371"/>
              <a:gd name="connsiteY10" fmla="*/ 554375 h 4705763"/>
              <a:gd name="connsiteX11" fmla="*/ 1811172 w 1825371"/>
              <a:gd name="connsiteY11" fmla="*/ 590277 h 4705763"/>
              <a:gd name="connsiteX12" fmla="*/ 1721073 w 1825371"/>
              <a:gd name="connsiteY12" fmla="*/ 698326 h 4705763"/>
              <a:gd name="connsiteX13" fmla="*/ 1385877 w 1825371"/>
              <a:gd name="connsiteY13" fmla="*/ 1068389 h 4705763"/>
              <a:gd name="connsiteX14" fmla="*/ 1376211 w 1825371"/>
              <a:gd name="connsiteY14" fmla="*/ 1098421 h 4705763"/>
              <a:gd name="connsiteX15" fmla="*/ 1361366 w 1825371"/>
              <a:gd name="connsiteY15" fmla="*/ 1135359 h 4705763"/>
              <a:gd name="connsiteX16" fmla="*/ 1355153 w 1825371"/>
              <a:gd name="connsiteY16" fmla="*/ 1169879 h 4705763"/>
              <a:gd name="connsiteX17" fmla="*/ 1409696 w 1825371"/>
              <a:gd name="connsiteY17" fmla="*/ 1384253 h 4705763"/>
              <a:gd name="connsiteX18" fmla="*/ 1524994 w 1825371"/>
              <a:gd name="connsiteY18" fmla="*/ 1739817 h 4705763"/>
              <a:gd name="connsiteX19" fmla="*/ 1659971 w 1825371"/>
              <a:gd name="connsiteY19" fmla="*/ 2199288 h 4705763"/>
              <a:gd name="connsiteX20" fmla="*/ 1782864 w 1825371"/>
              <a:gd name="connsiteY20" fmla="*/ 2697077 h 4705763"/>
              <a:gd name="connsiteX21" fmla="*/ 1794257 w 1825371"/>
              <a:gd name="connsiteY21" fmla="*/ 2767845 h 4705763"/>
              <a:gd name="connsiteX22" fmla="*/ 1791840 w 1825371"/>
              <a:gd name="connsiteY22" fmla="*/ 2778202 h 4705763"/>
              <a:gd name="connsiteX23" fmla="*/ 1784245 w 1825371"/>
              <a:gd name="connsiteY23" fmla="*/ 2770607 h 4705763"/>
              <a:gd name="connsiteX24" fmla="*/ 1746617 w 1825371"/>
              <a:gd name="connsiteY24" fmla="*/ 2660831 h 4705763"/>
              <a:gd name="connsiteX25" fmla="*/ 1513602 w 1825371"/>
              <a:gd name="connsiteY25" fmla="*/ 1875484 h 4705763"/>
              <a:gd name="connsiteX26" fmla="*/ 1297158 w 1825371"/>
              <a:gd name="connsiteY26" fmla="*/ 1267919 h 4705763"/>
              <a:gd name="connsiteX27" fmla="*/ 1275064 w 1825371"/>
              <a:gd name="connsiteY27" fmla="*/ 1217173 h 4705763"/>
              <a:gd name="connsiteX28" fmla="*/ 1248483 w 1825371"/>
              <a:gd name="connsiteY28" fmla="*/ 1193353 h 4705763"/>
              <a:gd name="connsiteX29" fmla="*/ 1232949 w 1825371"/>
              <a:gd name="connsiteY29" fmla="*/ 1222351 h 4705763"/>
              <a:gd name="connsiteX30" fmla="*/ 1230877 w 1825371"/>
              <a:gd name="connsiteY30" fmla="*/ 1283108 h 4705763"/>
              <a:gd name="connsiteX31" fmla="*/ 1297493 w 1825371"/>
              <a:gd name="connsiteY31" fmla="*/ 4685667 h 4705763"/>
              <a:gd name="connsiteX32" fmla="*/ 938419 w 1825371"/>
              <a:gd name="connsiteY32" fmla="*/ 4705763 h 4705763"/>
              <a:gd name="connsiteX33" fmla="*/ 1053441 w 1825371"/>
              <a:gd name="connsiteY33" fmla="*/ 2920082 h 4705763"/>
              <a:gd name="connsiteX34" fmla="*/ 1066213 w 1825371"/>
              <a:gd name="connsiteY34" fmla="*/ 2573839 h 4705763"/>
              <a:gd name="connsiteX35" fmla="*/ 1077951 w 1825371"/>
              <a:gd name="connsiteY35" fmla="*/ 2236916 h 4705763"/>
              <a:gd name="connsiteX36" fmla="*/ 1093485 w 1825371"/>
              <a:gd name="connsiteY36" fmla="*/ 1882733 h 4705763"/>
              <a:gd name="connsiteX37" fmla="*/ 1125245 w 1825371"/>
              <a:gd name="connsiteY37" fmla="*/ 1293464 h 4705763"/>
              <a:gd name="connsiteX38" fmla="*/ 1096247 w 1825371"/>
              <a:gd name="connsiteY38" fmla="*/ 1270681 h 4705763"/>
              <a:gd name="connsiteX39" fmla="*/ 984400 w 1825371"/>
              <a:gd name="connsiteY39" fmla="*/ 1242374 h 4705763"/>
              <a:gd name="connsiteX40" fmla="*/ 977149 w 1825371"/>
              <a:gd name="connsiteY40" fmla="*/ 1225458 h 4705763"/>
              <a:gd name="connsiteX41" fmla="*/ 983019 w 1825371"/>
              <a:gd name="connsiteY41" fmla="*/ 1189902 h 4705763"/>
              <a:gd name="connsiteX42" fmla="*/ 1016158 w 1825371"/>
              <a:gd name="connsiteY42" fmla="*/ 1097041 h 4705763"/>
              <a:gd name="connsiteX43" fmla="*/ 1055513 w 1825371"/>
              <a:gd name="connsiteY43" fmla="*/ 1078055 h 4705763"/>
              <a:gd name="connsiteX44" fmla="*/ 1097628 w 1825371"/>
              <a:gd name="connsiteY44" fmla="*/ 1104290 h 4705763"/>
              <a:gd name="connsiteX45" fmla="*/ 1115579 w 1825371"/>
              <a:gd name="connsiteY45" fmla="*/ 1107743 h 4705763"/>
              <a:gd name="connsiteX46" fmla="*/ 1177026 w 1825371"/>
              <a:gd name="connsiteY46" fmla="*/ 1087375 h 4705763"/>
              <a:gd name="connsiteX47" fmla="*/ 1179787 w 1825371"/>
              <a:gd name="connsiteY47" fmla="*/ 1073913 h 4705763"/>
              <a:gd name="connsiteX48" fmla="*/ 1135255 w 1825371"/>
              <a:gd name="connsiteY48" fmla="*/ 1041117 h 4705763"/>
              <a:gd name="connsiteX49" fmla="*/ 939868 w 1825371"/>
              <a:gd name="connsiteY49" fmla="*/ 883702 h 4705763"/>
              <a:gd name="connsiteX50" fmla="*/ 549783 w 1825371"/>
              <a:gd name="connsiteY50" fmla="*/ 496379 h 4705763"/>
              <a:gd name="connsiteX51" fmla="*/ 40947 w 1825371"/>
              <a:gd name="connsiteY51" fmla="*/ 48990 h 4705763"/>
              <a:gd name="connsiteX52" fmla="*/ 5735 w 1825371"/>
              <a:gd name="connsiteY52" fmla="*/ 17231 h 4705763"/>
              <a:gd name="connsiteX53" fmla="*/ 902 w 1825371"/>
              <a:gd name="connsiteY53" fmla="*/ 4114 h 4705763"/>
              <a:gd name="connsiteX54" fmla="*/ 15747 w 1825371"/>
              <a:gd name="connsiteY54" fmla="*/ 1352 h 4705763"/>
              <a:gd name="connsiteX0" fmla="*/ 15747 w 1825371"/>
              <a:gd name="connsiteY0" fmla="*/ 1352 h 4705763"/>
              <a:gd name="connsiteX1" fmla="*/ 83062 w 1825371"/>
              <a:gd name="connsiteY1" fmla="*/ 34837 h 4705763"/>
              <a:gd name="connsiteX2" fmla="*/ 961270 w 1825371"/>
              <a:gd name="connsiteY2" fmla="*/ 755975 h 4705763"/>
              <a:gd name="connsiteX3" fmla="*/ 1239162 w 1825371"/>
              <a:gd name="connsiteY3" fmla="*/ 1001764 h 4705763"/>
              <a:gd name="connsiteX4" fmla="*/ 1276445 w 1825371"/>
              <a:gd name="connsiteY4" fmla="*/ 1025928 h 4705763"/>
              <a:gd name="connsiteX5" fmla="*/ 1316489 w 1825371"/>
              <a:gd name="connsiteY5" fmla="*/ 1009704 h 4705763"/>
              <a:gd name="connsiteX6" fmla="*/ 1345141 w 1825371"/>
              <a:gd name="connsiteY6" fmla="*/ 948602 h 4705763"/>
              <a:gd name="connsiteX7" fmla="*/ 1407624 w 1825371"/>
              <a:gd name="connsiteY7" fmla="*/ 869894 h 4705763"/>
              <a:gd name="connsiteX8" fmla="*/ 1749379 w 1825371"/>
              <a:gd name="connsiteY8" fmla="*/ 590967 h 4705763"/>
              <a:gd name="connsiteX9" fmla="*/ 1808066 w 1825371"/>
              <a:gd name="connsiteY9" fmla="*/ 545399 h 4705763"/>
              <a:gd name="connsiteX10" fmla="*/ 1825326 w 1825371"/>
              <a:gd name="connsiteY10" fmla="*/ 554375 h 4705763"/>
              <a:gd name="connsiteX11" fmla="*/ 1811172 w 1825371"/>
              <a:gd name="connsiteY11" fmla="*/ 590277 h 4705763"/>
              <a:gd name="connsiteX12" fmla="*/ 1721073 w 1825371"/>
              <a:gd name="connsiteY12" fmla="*/ 698326 h 4705763"/>
              <a:gd name="connsiteX13" fmla="*/ 1385877 w 1825371"/>
              <a:gd name="connsiteY13" fmla="*/ 1068389 h 4705763"/>
              <a:gd name="connsiteX14" fmla="*/ 1376211 w 1825371"/>
              <a:gd name="connsiteY14" fmla="*/ 1098421 h 4705763"/>
              <a:gd name="connsiteX15" fmla="*/ 1361366 w 1825371"/>
              <a:gd name="connsiteY15" fmla="*/ 1135359 h 4705763"/>
              <a:gd name="connsiteX16" fmla="*/ 1355153 w 1825371"/>
              <a:gd name="connsiteY16" fmla="*/ 1169879 h 4705763"/>
              <a:gd name="connsiteX17" fmla="*/ 1409696 w 1825371"/>
              <a:gd name="connsiteY17" fmla="*/ 1384253 h 4705763"/>
              <a:gd name="connsiteX18" fmla="*/ 1524994 w 1825371"/>
              <a:gd name="connsiteY18" fmla="*/ 1739817 h 4705763"/>
              <a:gd name="connsiteX19" fmla="*/ 1659971 w 1825371"/>
              <a:gd name="connsiteY19" fmla="*/ 2199288 h 4705763"/>
              <a:gd name="connsiteX20" fmla="*/ 1782864 w 1825371"/>
              <a:gd name="connsiteY20" fmla="*/ 2697077 h 4705763"/>
              <a:gd name="connsiteX21" fmla="*/ 1794257 w 1825371"/>
              <a:gd name="connsiteY21" fmla="*/ 2767845 h 4705763"/>
              <a:gd name="connsiteX22" fmla="*/ 1791840 w 1825371"/>
              <a:gd name="connsiteY22" fmla="*/ 2778202 h 4705763"/>
              <a:gd name="connsiteX23" fmla="*/ 1784245 w 1825371"/>
              <a:gd name="connsiteY23" fmla="*/ 2770607 h 4705763"/>
              <a:gd name="connsiteX24" fmla="*/ 1746617 w 1825371"/>
              <a:gd name="connsiteY24" fmla="*/ 2660831 h 4705763"/>
              <a:gd name="connsiteX25" fmla="*/ 1513602 w 1825371"/>
              <a:gd name="connsiteY25" fmla="*/ 1875484 h 4705763"/>
              <a:gd name="connsiteX26" fmla="*/ 1297158 w 1825371"/>
              <a:gd name="connsiteY26" fmla="*/ 1267919 h 4705763"/>
              <a:gd name="connsiteX27" fmla="*/ 1275064 w 1825371"/>
              <a:gd name="connsiteY27" fmla="*/ 1217173 h 4705763"/>
              <a:gd name="connsiteX28" fmla="*/ 1248483 w 1825371"/>
              <a:gd name="connsiteY28" fmla="*/ 1193353 h 4705763"/>
              <a:gd name="connsiteX29" fmla="*/ 1232949 w 1825371"/>
              <a:gd name="connsiteY29" fmla="*/ 1222351 h 4705763"/>
              <a:gd name="connsiteX30" fmla="*/ 1230877 w 1825371"/>
              <a:gd name="connsiteY30" fmla="*/ 1283108 h 4705763"/>
              <a:gd name="connsiteX31" fmla="*/ 1297493 w 1825371"/>
              <a:gd name="connsiteY31" fmla="*/ 4685667 h 4705763"/>
              <a:gd name="connsiteX32" fmla="*/ 938419 w 1825371"/>
              <a:gd name="connsiteY32" fmla="*/ 4705763 h 4705763"/>
              <a:gd name="connsiteX33" fmla="*/ 1053441 w 1825371"/>
              <a:gd name="connsiteY33" fmla="*/ 2920082 h 4705763"/>
              <a:gd name="connsiteX34" fmla="*/ 1066213 w 1825371"/>
              <a:gd name="connsiteY34" fmla="*/ 2573839 h 4705763"/>
              <a:gd name="connsiteX35" fmla="*/ 1077951 w 1825371"/>
              <a:gd name="connsiteY35" fmla="*/ 2236916 h 4705763"/>
              <a:gd name="connsiteX36" fmla="*/ 1125245 w 1825371"/>
              <a:gd name="connsiteY36" fmla="*/ 1293464 h 4705763"/>
              <a:gd name="connsiteX37" fmla="*/ 1096247 w 1825371"/>
              <a:gd name="connsiteY37" fmla="*/ 1270681 h 4705763"/>
              <a:gd name="connsiteX38" fmla="*/ 984400 w 1825371"/>
              <a:gd name="connsiteY38" fmla="*/ 1242374 h 4705763"/>
              <a:gd name="connsiteX39" fmla="*/ 977149 w 1825371"/>
              <a:gd name="connsiteY39" fmla="*/ 1225458 h 4705763"/>
              <a:gd name="connsiteX40" fmla="*/ 983019 w 1825371"/>
              <a:gd name="connsiteY40" fmla="*/ 1189902 h 4705763"/>
              <a:gd name="connsiteX41" fmla="*/ 1016158 w 1825371"/>
              <a:gd name="connsiteY41" fmla="*/ 1097041 h 4705763"/>
              <a:gd name="connsiteX42" fmla="*/ 1055513 w 1825371"/>
              <a:gd name="connsiteY42" fmla="*/ 1078055 h 4705763"/>
              <a:gd name="connsiteX43" fmla="*/ 1097628 w 1825371"/>
              <a:gd name="connsiteY43" fmla="*/ 1104290 h 4705763"/>
              <a:gd name="connsiteX44" fmla="*/ 1115579 w 1825371"/>
              <a:gd name="connsiteY44" fmla="*/ 1107743 h 4705763"/>
              <a:gd name="connsiteX45" fmla="*/ 1177026 w 1825371"/>
              <a:gd name="connsiteY45" fmla="*/ 1087375 h 4705763"/>
              <a:gd name="connsiteX46" fmla="*/ 1179787 w 1825371"/>
              <a:gd name="connsiteY46" fmla="*/ 1073913 h 4705763"/>
              <a:gd name="connsiteX47" fmla="*/ 1135255 w 1825371"/>
              <a:gd name="connsiteY47" fmla="*/ 1041117 h 4705763"/>
              <a:gd name="connsiteX48" fmla="*/ 939868 w 1825371"/>
              <a:gd name="connsiteY48" fmla="*/ 883702 h 4705763"/>
              <a:gd name="connsiteX49" fmla="*/ 549783 w 1825371"/>
              <a:gd name="connsiteY49" fmla="*/ 496379 h 4705763"/>
              <a:gd name="connsiteX50" fmla="*/ 40947 w 1825371"/>
              <a:gd name="connsiteY50" fmla="*/ 48990 h 4705763"/>
              <a:gd name="connsiteX51" fmla="*/ 5735 w 1825371"/>
              <a:gd name="connsiteY51" fmla="*/ 17231 h 4705763"/>
              <a:gd name="connsiteX52" fmla="*/ 902 w 1825371"/>
              <a:gd name="connsiteY52" fmla="*/ 4114 h 4705763"/>
              <a:gd name="connsiteX53" fmla="*/ 15747 w 1825371"/>
              <a:gd name="connsiteY53" fmla="*/ 1352 h 4705763"/>
              <a:gd name="connsiteX0" fmla="*/ 15747 w 1825371"/>
              <a:gd name="connsiteY0" fmla="*/ 1352 h 4705763"/>
              <a:gd name="connsiteX1" fmla="*/ 83062 w 1825371"/>
              <a:gd name="connsiteY1" fmla="*/ 34837 h 4705763"/>
              <a:gd name="connsiteX2" fmla="*/ 961270 w 1825371"/>
              <a:gd name="connsiteY2" fmla="*/ 755975 h 4705763"/>
              <a:gd name="connsiteX3" fmla="*/ 1239162 w 1825371"/>
              <a:gd name="connsiteY3" fmla="*/ 1001764 h 4705763"/>
              <a:gd name="connsiteX4" fmla="*/ 1276445 w 1825371"/>
              <a:gd name="connsiteY4" fmla="*/ 1025928 h 4705763"/>
              <a:gd name="connsiteX5" fmla="*/ 1316489 w 1825371"/>
              <a:gd name="connsiteY5" fmla="*/ 1009704 h 4705763"/>
              <a:gd name="connsiteX6" fmla="*/ 1345141 w 1825371"/>
              <a:gd name="connsiteY6" fmla="*/ 948602 h 4705763"/>
              <a:gd name="connsiteX7" fmla="*/ 1407624 w 1825371"/>
              <a:gd name="connsiteY7" fmla="*/ 869894 h 4705763"/>
              <a:gd name="connsiteX8" fmla="*/ 1749379 w 1825371"/>
              <a:gd name="connsiteY8" fmla="*/ 590967 h 4705763"/>
              <a:gd name="connsiteX9" fmla="*/ 1808066 w 1825371"/>
              <a:gd name="connsiteY9" fmla="*/ 545399 h 4705763"/>
              <a:gd name="connsiteX10" fmla="*/ 1825326 w 1825371"/>
              <a:gd name="connsiteY10" fmla="*/ 554375 h 4705763"/>
              <a:gd name="connsiteX11" fmla="*/ 1811172 w 1825371"/>
              <a:gd name="connsiteY11" fmla="*/ 590277 h 4705763"/>
              <a:gd name="connsiteX12" fmla="*/ 1721073 w 1825371"/>
              <a:gd name="connsiteY12" fmla="*/ 698326 h 4705763"/>
              <a:gd name="connsiteX13" fmla="*/ 1385877 w 1825371"/>
              <a:gd name="connsiteY13" fmla="*/ 1068389 h 4705763"/>
              <a:gd name="connsiteX14" fmla="*/ 1376211 w 1825371"/>
              <a:gd name="connsiteY14" fmla="*/ 1098421 h 4705763"/>
              <a:gd name="connsiteX15" fmla="*/ 1361366 w 1825371"/>
              <a:gd name="connsiteY15" fmla="*/ 1135359 h 4705763"/>
              <a:gd name="connsiteX16" fmla="*/ 1355153 w 1825371"/>
              <a:gd name="connsiteY16" fmla="*/ 1169879 h 4705763"/>
              <a:gd name="connsiteX17" fmla="*/ 1409696 w 1825371"/>
              <a:gd name="connsiteY17" fmla="*/ 1384253 h 4705763"/>
              <a:gd name="connsiteX18" fmla="*/ 1524994 w 1825371"/>
              <a:gd name="connsiteY18" fmla="*/ 1739817 h 4705763"/>
              <a:gd name="connsiteX19" fmla="*/ 1659971 w 1825371"/>
              <a:gd name="connsiteY19" fmla="*/ 2199288 h 4705763"/>
              <a:gd name="connsiteX20" fmla="*/ 1782864 w 1825371"/>
              <a:gd name="connsiteY20" fmla="*/ 2697077 h 4705763"/>
              <a:gd name="connsiteX21" fmla="*/ 1794257 w 1825371"/>
              <a:gd name="connsiteY21" fmla="*/ 2767845 h 4705763"/>
              <a:gd name="connsiteX22" fmla="*/ 1791840 w 1825371"/>
              <a:gd name="connsiteY22" fmla="*/ 2778202 h 4705763"/>
              <a:gd name="connsiteX23" fmla="*/ 1784245 w 1825371"/>
              <a:gd name="connsiteY23" fmla="*/ 2770607 h 4705763"/>
              <a:gd name="connsiteX24" fmla="*/ 1746617 w 1825371"/>
              <a:gd name="connsiteY24" fmla="*/ 2660831 h 4705763"/>
              <a:gd name="connsiteX25" fmla="*/ 1513602 w 1825371"/>
              <a:gd name="connsiteY25" fmla="*/ 1875484 h 4705763"/>
              <a:gd name="connsiteX26" fmla="*/ 1297158 w 1825371"/>
              <a:gd name="connsiteY26" fmla="*/ 1267919 h 4705763"/>
              <a:gd name="connsiteX27" fmla="*/ 1275064 w 1825371"/>
              <a:gd name="connsiteY27" fmla="*/ 1217173 h 4705763"/>
              <a:gd name="connsiteX28" fmla="*/ 1248483 w 1825371"/>
              <a:gd name="connsiteY28" fmla="*/ 1193353 h 4705763"/>
              <a:gd name="connsiteX29" fmla="*/ 1232949 w 1825371"/>
              <a:gd name="connsiteY29" fmla="*/ 1222351 h 4705763"/>
              <a:gd name="connsiteX30" fmla="*/ 1230877 w 1825371"/>
              <a:gd name="connsiteY30" fmla="*/ 1283108 h 4705763"/>
              <a:gd name="connsiteX31" fmla="*/ 1297493 w 1825371"/>
              <a:gd name="connsiteY31" fmla="*/ 4685667 h 4705763"/>
              <a:gd name="connsiteX32" fmla="*/ 938419 w 1825371"/>
              <a:gd name="connsiteY32" fmla="*/ 4705763 h 4705763"/>
              <a:gd name="connsiteX33" fmla="*/ 1053441 w 1825371"/>
              <a:gd name="connsiteY33" fmla="*/ 2920082 h 4705763"/>
              <a:gd name="connsiteX34" fmla="*/ 1066213 w 1825371"/>
              <a:gd name="connsiteY34" fmla="*/ 2573839 h 4705763"/>
              <a:gd name="connsiteX35" fmla="*/ 1125245 w 1825371"/>
              <a:gd name="connsiteY35" fmla="*/ 1293464 h 4705763"/>
              <a:gd name="connsiteX36" fmla="*/ 1096247 w 1825371"/>
              <a:gd name="connsiteY36" fmla="*/ 1270681 h 4705763"/>
              <a:gd name="connsiteX37" fmla="*/ 984400 w 1825371"/>
              <a:gd name="connsiteY37" fmla="*/ 1242374 h 4705763"/>
              <a:gd name="connsiteX38" fmla="*/ 977149 w 1825371"/>
              <a:gd name="connsiteY38" fmla="*/ 1225458 h 4705763"/>
              <a:gd name="connsiteX39" fmla="*/ 983019 w 1825371"/>
              <a:gd name="connsiteY39" fmla="*/ 1189902 h 4705763"/>
              <a:gd name="connsiteX40" fmla="*/ 1016158 w 1825371"/>
              <a:gd name="connsiteY40" fmla="*/ 1097041 h 4705763"/>
              <a:gd name="connsiteX41" fmla="*/ 1055513 w 1825371"/>
              <a:gd name="connsiteY41" fmla="*/ 1078055 h 4705763"/>
              <a:gd name="connsiteX42" fmla="*/ 1097628 w 1825371"/>
              <a:gd name="connsiteY42" fmla="*/ 1104290 h 4705763"/>
              <a:gd name="connsiteX43" fmla="*/ 1115579 w 1825371"/>
              <a:gd name="connsiteY43" fmla="*/ 1107743 h 4705763"/>
              <a:gd name="connsiteX44" fmla="*/ 1177026 w 1825371"/>
              <a:gd name="connsiteY44" fmla="*/ 1087375 h 4705763"/>
              <a:gd name="connsiteX45" fmla="*/ 1179787 w 1825371"/>
              <a:gd name="connsiteY45" fmla="*/ 1073913 h 4705763"/>
              <a:gd name="connsiteX46" fmla="*/ 1135255 w 1825371"/>
              <a:gd name="connsiteY46" fmla="*/ 1041117 h 4705763"/>
              <a:gd name="connsiteX47" fmla="*/ 939868 w 1825371"/>
              <a:gd name="connsiteY47" fmla="*/ 883702 h 4705763"/>
              <a:gd name="connsiteX48" fmla="*/ 549783 w 1825371"/>
              <a:gd name="connsiteY48" fmla="*/ 496379 h 4705763"/>
              <a:gd name="connsiteX49" fmla="*/ 40947 w 1825371"/>
              <a:gd name="connsiteY49" fmla="*/ 48990 h 4705763"/>
              <a:gd name="connsiteX50" fmla="*/ 5735 w 1825371"/>
              <a:gd name="connsiteY50" fmla="*/ 17231 h 4705763"/>
              <a:gd name="connsiteX51" fmla="*/ 902 w 1825371"/>
              <a:gd name="connsiteY51" fmla="*/ 4114 h 4705763"/>
              <a:gd name="connsiteX52" fmla="*/ 15747 w 1825371"/>
              <a:gd name="connsiteY52" fmla="*/ 1352 h 4705763"/>
              <a:gd name="connsiteX0" fmla="*/ 15747 w 1825371"/>
              <a:gd name="connsiteY0" fmla="*/ 1352 h 4705763"/>
              <a:gd name="connsiteX1" fmla="*/ 83062 w 1825371"/>
              <a:gd name="connsiteY1" fmla="*/ 34837 h 4705763"/>
              <a:gd name="connsiteX2" fmla="*/ 961270 w 1825371"/>
              <a:gd name="connsiteY2" fmla="*/ 755975 h 4705763"/>
              <a:gd name="connsiteX3" fmla="*/ 1239162 w 1825371"/>
              <a:gd name="connsiteY3" fmla="*/ 1001764 h 4705763"/>
              <a:gd name="connsiteX4" fmla="*/ 1276445 w 1825371"/>
              <a:gd name="connsiteY4" fmla="*/ 1025928 h 4705763"/>
              <a:gd name="connsiteX5" fmla="*/ 1316489 w 1825371"/>
              <a:gd name="connsiteY5" fmla="*/ 1009704 h 4705763"/>
              <a:gd name="connsiteX6" fmla="*/ 1345141 w 1825371"/>
              <a:gd name="connsiteY6" fmla="*/ 948602 h 4705763"/>
              <a:gd name="connsiteX7" fmla="*/ 1407624 w 1825371"/>
              <a:gd name="connsiteY7" fmla="*/ 869894 h 4705763"/>
              <a:gd name="connsiteX8" fmla="*/ 1749379 w 1825371"/>
              <a:gd name="connsiteY8" fmla="*/ 590967 h 4705763"/>
              <a:gd name="connsiteX9" fmla="*/ 1808066 w 1825371"/>
              <a:gd name="connsiteY9" fmla="*/ 545399 h 4705763"/>
              <a:gd name="connsiteX10" fmla="*/ 1825326 w 1825371"/>
              <a:gd name="connsiteY10" fmla="*/ 554375 h 4705763"/>
              <a:gd name="connsiteX11" fmla="*/ 1811172 w 1825371"/>
              <a:gd name="connsiteY11" fmla="*/ 590277 h 4705763"/>
              <a:gd name="connsiteX12" fmla="*/ 1721073 w 1825371"/>
              <a:gd name="connsiteY12" fmla="*/ 698326 h 4705763"/>
              <a:gd name="connsiteX13" fmla="*/ 1385877 w 1825371"/>
              <a:gd name="connsiteY13" fmla="*/ 1068389 h 4705763"/>
              <a:gd name="connsiteX14" fmla="*/ 1376211 w 1825371"/>
              <a:gd name="connsiteY14" fmla="*/ 1098421 h 4705763"/>
              <a:gd name="connsiteX15" fmla="*/ 1361366 w 1825371"/>
              <a:gd name="connsiteY15" fmla="*/ 1135359 h 4705763"/>
              <a:gd name="connsiteX16" fmla="*/ 1355153 w 1825371"/>
              <a:gd name="connsiteY16" fmla="*/ 1169879 h 4705763"/>
              <a:gd name="connsiteX17" fmla="*/ 1409696 w 1825371"/>
              <a:gd name="connsiteY17" fmla="*/ 1384253 h 4705763"/>
              <a:gd name="connsiteX18" fmla="*/ 1524994 w 1825371"/>
              <a:gd name="connsiteY18" fmla="*/ 1739817 h 4705763"/>
              <a:gd name="connsiteX19" fmla="*/ 1659971 w 1825371"/>
              <a:gd name="connsiteY19" fmla="*/ 2199288 h 4705763"/>
              <a:gd name="connsiteX20" fmla="*/ 1782864 w 1825371"/>
              <a:gd name="connsiteY20" fmla="*/ 2697077 h 4705763"/>
              <a:gd name="connsiteX21" fmla="*/ 1794257 w 1825371"/>
              <a:gd name="connsiteY21" fmla="*/ 2767845 h 4705763"/>
              <a:gd name="connsiteX22" fmla="*/ 1791840 w 1825371"/>
              <a:gd name="connsiteY22" fmla="*/ 2778202 h 4705763"/>
              <a:gd name="connsiteX23" fmla="*/ 1784245 w 1825371"/>
              <a:gd name="connsiteY23" fmla="*/ 2770607 h 4705763"/>
              <a:gd name="connsiteX24" fmla="*/ 1746617 w 1825371"/>
              <a:gd name="connsiteY24" fmla="*/ 2660831 h 4705763"/>
              <a:gd name="connsiteX25" fmla="*/ 1513602 w 1825371"/>
              <a:gd name="connsiteY25" fmla="*/ 1875484 h 4705763"/>
              <a:gd name="connsiteX26" fmla="*/ 1297158 w 1825371"/>
              <a:gd name="connsiteY26" fmla="*/ 1267919 h 4705763"/>
              <a:gd name="connsiteX27" fmla="*/ 1275064 w 1825371"/>
              <a:gd name="connsiteY27" fmla="*/ 1217173 h 4705763"/>
              <a:gd name="connsiteX28" fmla="*/ 1248483 w 1825371"/>
              <a:gd name="connsiteY28" fmla="*/ 1193353 h 4705763"/>
              <a:gd name="connsiteX29" fmla="*/ 1232949 w 1825371"/>
              <a:gd name="connsiteY29" fmla="*/ 1222351 h 4705763"/>
              <a:gd name="connsiteX30" fmla="*/ 1230877 w 1825371"/>
              <a:gd name="connsiteY30" fmla="*/ 1283108 h 4705763"/>
              <a:gd name="connsiteX31" fmla="*/ 1297493 w 1825371"/>
              <a:gd name="connsiteY31" fmla="*/ 4685667 h 4705763"/>
              <a:gd name="connsiteX32" fmla="*/ 938419 w 1825371"/>
              <a:gd name="connsiteY32" fmla="*/ 4705763 h 4705763"/>
              <a:gd name="connsiteX33" fmla="*/ 1053441 w 1825371"/>
              <a:gd name="connsiteY33" fmla="*/ 2920082 h 4705763"/>
              <a:gd name="connsiteX34" fmla="*/ 1125245 w 1825371"/>
              <a:gd name="connsiteY34" fmla="*/ 1293464 h 4705763"/>
              <a:gd name="connsiteX35" fmla="*/ 1096247 w 1825371"/>
              <a:gd name="connsiteY35" fmla="*/ 1270681 h 4705763"/>
              <a:gd name="connsiteX36" fmla="*/ 984400 w 1825371"/>
              <a:gd name="connsiteY36" fmla="*/ 1242374 h 4705763"/>
              <a:gd name="connsiteX37" fmla="*/ 977149 w 1825371"/>
              <a:gd name="connsiteY37" fmla="*/ 1225458 h 4705763"/>
              <a:gd name="connsiteX38" fmla="*/ 983019 w 1825371"/>
              <a:gd name="connsiteY38" fmla="*/ 1189902 h 4705763"/>
              <a:gd name="connsiteX39" fmla="*/ 1016158 w 1825371"/>
              <a:gd name="connsiteY39" fmla="*/ 1097041 h 4705763"/>
              <a:gd name="connsiteX40" fmla="*/ 1055513 w 1825371"/>
              <a:gd name="connsiteY40" fmla="*/ 1078055 h 4705763"/>
              <a:gd name="connsiteX41" fmla="*/ 1097628 w 1825371"/>
              <a:gd name="connsiteY41" fmla="*/ 1104290 h 4705763"/>
              <a:gd name="connsiteX42" fmla="*/ 1115579 w 1825371"/>
              <a:gd name="connsiteY42" fmla="*/ 1107743 h 4705763"/>
              <a:gd name="connsiteX43" fmla="*/ 1177026 w 1825371"/>
              <a:gd name="connsiteY43" fmla="*/ 1087375 h 4705763"/>
              <a:gd name="connsiteX44" fmla="*/ 1179787 w 1825371"/>
              <a:gd name="connsiteY44" fmla="*/ 1073913 h 4705763"/>
              <a:gd name="connsiteX45" fmla="*/ 1135255 w 1825371"/>
              <a:gd name="connsiteY45" fmla="*/ 1041117 h 4705763"/>
              <a:gd name="connsiteX46" fmla="*/ 939868 w 1825371"/>
              <a:gd name="connsiteY46" fmla="*/ 883702 h 4705763"/>
              <a:gd name="connsiteX47" fmla="*/ 549783 w 1825371"/>
              <a:gd name="connsiteY47" fmla="*/ 496379 h 4705763"/>
              <a:gd name="connsiteX48" fmla="*/ 40947 w 1825371"/>
              <a:gd name="connsiteY48" fmla="*/ 48990 h 4705763"/>
              <a:gd name="connsiteX49" fmla="*/ 5735 w 1825371"/>
              <a:gd name="connsiteY49" fmla="*/ 17231 h 4705763"/>
              <a:gd name="connsiteX50" fmla="*/ 902 w 1825371"/>
              <a:gd name="connsiteY50" fmla="*/ 4114 h 4705763"/>
              <a:gd name="connsiteX51" fmla="*/ 15747 w 1825371"/>
              <a:gd name="connsiteY51" fmla="*/ 1352 h 4705763"/>
              <a:gd name="connsiteX0" fmla="*/ 15747 w 1825371"/>
              <a:gd name="connsiteY0" fmla="*/ 1352 h 4705763"/>
              <a:gd name="connsiteX1" fmla="*/ 83062 w 1825371"/>
              <a:gd name="connsiteY1" fmla="*/ 34837 h 4705763"/>
              <a:gd name="connsiteX2" fmla="*/ 961270 w 1825371"/>
              <a:gd name="connsiteY2" fmla="*/ 755975 h 4705763"/>
              <a:gd name="connsiteX3" fmla="*/ 1239162 w 1825371"/>
              <a:gd name="connsiteY3" fmla="*/ 1001764 h 4705763"/>
              <a:gd name="connsiteX4" fmla="*/ 1276445 w 1825371"/>
              <a:gd name="connsiteY4" fmla="*/ 1025928 h 4705763"/>
              <a:gd name="connsiteX5" fmla="*/ 1316489 w 1825371"/>
              <a:gd name="connsiteY5" fmla="*/ 1009704 h 4705763"/>
              <a:gd name="connsiteX6" fmla="*/ 1345141 w 1825371"/>
              <a:gd name="connsiteY6" fmla="*/ 948602 h 4705763"/>
              <a:gd name="connsiteX7" fmla="*/ 1407624 w 1825371"/>
              <a:gd name="connsiteY7" fmla="*/ 869894 h 4705763"/>
              <a:gd name="connsiteX8" fmla="*/ 1749379 w 1825371"/>
              <a:gd name="connsiteY8" fmla="*/ 590967 h 4705763"/>
              <a:gd name="connsiteX9" fmla="*/ 1808066 w 1825371"/>
              <a:gd name="connsiteY9" fmla="*/ 545399 h 4705763"/>
              <a:gd name="connsiteX10" fmla="*/ 1825326 w 1825371"/>
              <a:gd name="connsiteY10" fmla="*/ 554375 h 4705763"/>
              <a:gd name="connsiteX11" fmla="*/ 1811172 w 1825371"/>
              <a:gd name="connsiteY11" fmla="*/ 590277 h 4705763"/>
              <a:gd name="connsiteX12" fmla="*/ 1721073 w 1825371"/>
              <a:gd name="connsiteY12" fmla="*/ 698326 h 4705763"/>
              <a:gd name="connsiteX13" fmla="*/ 1385877 w 1825371"/>
              <a:gd name="connsiteY13" fmla="*/ 1068389 h 4705763"/>
              <a:gd name="connsiteX14" fmla="*/ 1376211 w 1825371"/>
              <a:gd name="connsiteY14" fmla="*/ 1098421 h 4705763"/>
              <a:gd name="connsiteX15" fmla="*/ 1361366 w 1825371"/>
              <a:gd name="connsiteY15" fmla="*/ 1135359 h 4705763"/>
              <a:gd name="connsiteX16" fmla="*/ 1355153 w 1825371"/>
              <a:gd name="connsiteY16" fmla="*/ 1169879 h 4705763"/>
              <a:gd name="connsiteX17" fmla="*/ 1409696 w 1825371"/>
              <a:gd name="connsiteY17" fmla="*/ 1384253 h 4705763"/>
              <a:gd name="connsiteX18" fmla="*/ 1524994 w 1825371"/>
              <a:gd name="connsiteY18" fmla="*/ 1739817 h 4705763"/>
              <a:gd name="connsiteX19" fmla="*/ 1659971 w 1825371"/>
              <a:gd name="connsiteY19" fmla="*/ 2199288 h 4705763"/>
              <a:gd name="connsiteX20" fmla="*/ 1782864 w 1825371"/>
              <a:gd name="connsiteY20" fmla="*/ 2697077 h 4705763"/>
              <a:gd name="connsiteX21" fmla="*/ 1794257 w 1825371"/>
              <a:gd name="connsiteY21" fmla="*/ 2767845 h 4705763"/>
              <a:gd name="connsiteX22" fmla="*/ 1791840 w 1825371"/>
              <a:gd name="connsiteY22" fmla="*/ 2778202 h 4705763"/>
              <a:gd name="connsiteX23" fmla="*/ 1784245 w 1825371"/>
              <a:gd name="connsiteY23" fmla="*/ 2770607 h 4705763"/>
              <a:gd name="connsiteX24" fmla="*/ 1746617 w 1825371"/>
              <a:gd name="connsiteY24" fmla="*/ 2660831 h 4705763"/>
              <a:gd name="connsiteX25" fmla="*/ 1513602 w 1825371"/>
              <a:gd name="connsiteY25" fmla="*/ 1875484 h 4705763"/>
              <a:gd name="connsiteX26" fmla="*/ 1297158 w 1825371"/>
              <a:gd name="connsiteY26" fmla="*/ 1267919 h 4705763"/>
              <a:gd name="connsiteX27" fmla="*/ 1275064 w 1825371"/>
              <a:gd name="connsiteY27" fmla="*/ 1217173 h 4705763"/>
              <a:gd name="connsiteX28" fmla="*/ 1248483 w 1825371"/>
              <a:gd name="connsiteY28" fmla="*/ 1193353 h 4705763"/>
              <a:gd name="connsiteX29" fmla="*/ 1232949 w 1825371"/>
              <a:gd name="connsiteY29" fmla="*/ 1222351 h 4705763"/>
              <a:gd name="connsiteX30" fmla="*/ 1230877 w 1825371"/>
              <a:gd name="connsiteY30" fmla="*/ 1283108 h 4705763"/>
              <a:gd name="connsiteX31" fmla="*/ 1297493 w 1825371"/>
              <a:gd name="connsiteY31" fmla="*/ 4685667 h 4705763"/>
              <a:gd name="connsiteX32" fmla="*/ 938419 w 1825371"/>
              <a:gd name="connsiteY32" fmla="*/ 4705763 h 4705763"/>
              <a:gd name="connsiteX33" fmla="*/ 1125245 w 1825371"/>
              <a:gd name="connsiteY33" fmla="*/ 1293464 h 4705763"/>
              <a:gd name="connsiteX34" fmla="*/ 1096247 w 1825371"/>
              <a:gd name="connsiteY34" fmla="*/ 1270681 h 4705763"/>
              <a:gd name="connsiteX35" fmla="*/ 984400 w 1825371"/>
              <a:gd name="connsiteY35" fmla="*/ 1242374 h 4705763"/>
              <a:gd name="connsiteX36" fmla="*/ 977149 w 1825371"/>
              <a:gd name="connsiteY36" fmla="*/ 1225458 h 4705763"/>
              <a:gd name="connsiteX37" fmla="*/ 983019 w 1825371"/>
              <a:gd name="connsiteY37" fmla="*/ 1189902 h 4705763"/>
              <a:gd name="connsiteX38" fmla="*/ 1016158 w 1825371"/>
              <a:gd name="connsiteY38" fmla="*/ 1097041 h 4705763"/>
              <a:gd name="connsiteX39" fmla="*/ 1055513 w 1825371"/>
              <a:gd name="connsiteY39" fmla="*/ 1078055 h 4705763"/>
              <a:gd name="connsiteX40" fmla="*/ 1097628 w 1825371"/>
              <a:gd name="connsiteY40" fmla="*/ 1104290 h 4705763"/>
              <a:gd name="connsiteX41" fmla="*/ 1115579 w 1825371"/>
              <a:gd name="connsiteY41" fmla="*/ 1107743 h 4705763"/>
              <a:gd name="connsiteX42" fmla="*/ 1177026 w 1825371"/>
              <a:gd name="connsiteY42" fmla="*/ 1087375 h 4705763"/>
              <a:gd name="connsiteX43" fmla="*/ 1179787 w 1825371"/>
              <a:gd name="connsiteY43" fmla="*/ 1073913 h 4705763"/>
              <a:gd name="connsiteX44" fmla="*/ 1135255 w 1825371"/>
              <a:gd name="connsiteY44" fmla="*/ 1041117 h 4705763"/>
              <a:gd name="connsiteX45" fmla="*/ 939868 w 1825371"/>
              <a:gd name="connsiteY45" fmla="*/ 883702 h 4705763"/>
              <a:gd name="connsiteX46" fmla="*/ 549783 w 1825371"/>
              <a:gd name="connsiteY46" fmla="*/ 496379 h 4705763"/>
              <a:gd name="connsiteX47" fmla="*/ 40947 w 1825371"/>
              <a:gd name="connsiteY47" fmla="*/ 48990 h 4705763"/>
              <a:gd name="connsiteX48" fmla="*/ 5735 w 1825371"/>
              <a:gd name="connsiteY48" fmla="*/ 17231 h 4705763"/>
              <a:gd name="connsiteX49" fmla="*/ 902 w 1825371"/>
              <a:gd name="connsiteY49" fmla="*/ 4114 h 4705763"/>
              <a:gd name="connsiteX50" fmla="*/ 15747 w 1825371"/>
              <a:gd name="connsiteY50" fmla="*/ 1352 h 4705763"/>
              <a:gd name="connsiteX0" fmla="*/ 15747 w 1825371"/>
              <a:gd name="connsiteY0" fmla="*/ 1352 h 4685667"/>
              <a:gd name="connsiteX1" fmla="*/ 83062 w 1825371"/>
              <a:gd name="connsiteY1" fmla="*/ 34837 h 4685667"/>
              <a:gd name="connsiteX2" fmla="*/ 961270 w 1825371"/>
              <a:gd name="connsiteY2" fmla="*/ 755975 h 4685667"/>
              <a:gd name="connsiteX3" fmla="*/ 1239162 w 1825371"/>
              <a:gd name="connsiteY3" fmla="*/ 1001764 h 4685667"/>
              <a:gd name="connsiteX4" fmla="*/ 1276445 w 1825371"/>
              <a:gd name="connsiteY4" fmla="*/ 1025928 h 4685667"/>
              <a:gd name="connsiteX5" fmla="*/ 1316489 w 1825371"/>
              <a:gd name="connsiteY5" fmla="*/ 1009704 h 4685667"/>
              <a:gd name="connsiteX6" fmla="*/ 1345141 w 1825371"/>
              <a:gd name="connsiteY6" fmla="*/ 948602 h 4685667"/>
              <a:gd name="connsiteX7" fmla="*/ 1407624 w 1825371"/>
              <a:gd name="connsiteY7" fmla="*/ 869894 h 4685667"/>
              <a:gd name="connsiteX8" fmla="*/ 1749379 w 1825371"/>
              <a:gd name="connsiteY8" fmla="*/ 590967 h 4685667"/>
              <a:gd name="connsiteX9" fmla="*/ 1808066 w 1825371"/>
              <a:gd name="connsiteY9" fmla="*/ 545399 h 4685667"/>
              <a:gd name="connsiteX10" fmla="*/ 1825326 w 1825371"/>
              <a:gd name="connsiteY10" fmla="*/ 554375 h 4685667"/>
              <a:gd name="connsiteX11" fmla="*/ 1811172 w 1825371"/>
              <a:gd name="connsiteY11" fmla="*/ 590277 h 4685667"/>
              <a:gd name="connsiteX12" fmla="*/ 1721073 w 1825371"/>
              <a:gd name="connsiteY12" fmla="*/ 698326 h 4685667"/>
              <a:gd name="connsiteX13" fmla="*/ 1385877 w 1825371"/>
              <a:gd name="connsiteY13" fmla="*/ 1068389 h 4685667"/>
              <a:gd name="connsiteX14" fmla="*/ 1376211 w 1825371"/>
              <a:gd name="connsiteY14" fmla="*/ 1098421 h 4685667"/>
              <a:gd name="connsiteX15" fmla="*/ 1361366 w 1825371"/>
              <a:gd name="connsiteY15" fmla="*/ 1135359 h 4685667"/>
              <a:gd name="connsiteX16" fmla="*/ 1355153 w 1825371"/>
              <a:gd name="connsiteY16" fmla="*/ 1169879 h 4685667"/>
              <a:gd name="connsiteX17" fmla="*/ 1409696 w 1825371"/>
              <a:gd name="connsiteY17" fmla="*/ 1384253 h 4685667"/>
              <a:gd name="connsiteX18" fmla="*/ 1524994 w 1825371"/>
              <a:gd name="connsiteY18" fmla="*/ 1739817 h 4685667"/>
              <a:gd name="connsiteX19" fmla="*/ 1659971 w 1825371"/>
              <a:gd name="connsiteY19" fmla="*/ 2199288 h 4685667"/>
              <a:gd name="connsiteX20" fmla="*/ 1782864 w 1825371"/>
              <a:gd name="connsiteY20" fmla="*/ 2697077 h 4685667"/>
              <a:gd name="connsiteX21" fmla="*/ 1794257 w 1825371"/>
              <a:gd name="connsiteY21" fmla="*/ 2767845 h 4685667"/>
              <a:gd name="connsiteX22" fmla="*/ 1791840 w 1825371"/>
              <a:gd name="connsiteY22" fmla="*/ 2778202 h 4685667"/>
              <a:gd name="connsiteX23" fmla="*/ 1784245 w 1825371"/>
              <a:gd name="connsiteY23" fmla="*/ 2770607 h 4685667"/>
              <a:gd name="connsiteX24" fmla="*/ 1746617 w 1825371"/>
              <a:gd name="connsiteY24" fmla="*/ 2660831 h 4685667"/>
              <a:gd name="connsiteX25" fmla="*/ 1513602 w 1825371"/>
              <a:gd name="connsiteY25" fmla="*/ 1875484 h 4685667"/>
              <a:gd name="connsiteX26" fmla="*/ 1297158 w 1825371"/>
              <a:gd name="connsiteY26" fmla="*/ 1267919 h 4685667"/>
              <a:gd name="connsiteX27" fmla="*/ 1275064 w 1825371"/>
              <a:gd name="connsiteY27" fmla="*/ 1217173 h 4685667"/>
              <a:gd name="connsiteX28" fmla="*/ 1248483 w 1825371"/>
              <a:gd name="connsiteY28" fmla="*/ 1193353 h 4685667"/>
              <a:gd name="connsiteX29" fmla="*/ 1232949 w 1825371"/>
              <a:gd name="connsiteY29" fmla="*/ 1222351 h 4685667"/>
              <a:gd name="connsiteX30" fmla="*/ 1230877 w 1825371"/>
              <a:gd name="connsiteY30" fmla="*/ 1283108 h 4685667"/>
              <a:gd name="connsiteX31" fmla="*/ 1297493 w 1825371"/>
              <a:gd name="connsiteY31" fmla="*/ 4685667 h 4685667"/>
              <a:gd name="connsiteX32" fmla="*/ 978613 w 1825371"/>
              <a:gd name="connsiteY32" fmla="*/ 4685667 h 4685667"/>
              <a:gd name="connsiteX33" fmla="*/ 1125245 w 1825371"/>
              <a:gd name="connsiteY33" fmla="*/ 1293464 h 4685667"/>
              <a:gd name="connsiteX34" fmla="*/ 1096247 w 1825371"/>
              <a:gd name="connsiteY34" fmla="*/ 1270681 h 4685667"/>
              <a:gd name="connsiteX35" fmla="*/ 984400 w 1825371"/>
              <a:gd name="connsiteY35" fmla="*/ 1242374 h 4685667"/>
              <a:gd name="connsiteX36" fmla="*/ 977149 w 1825371"/>
              <a:gd name="connsiteY36" fmla="*/ 1225458 h 4685667"/>
              <a:gd name="connsiteX37" fmla="*/ 983019 w 1825371"/>
              <a:gd name="connsiteY37" fmla="*/ 1189902 h 4685667"/>
              <a:gd name="connsiteX38" fmla="*/ 1016158 w 1825371"/>
              <a:gd name="connsiteY38" fmla="*/ 1097041 h 4685667"/>
              <a:gd name="connsiteX39" fmla="*/ 1055513 w 1825371"/>
              <a:gd name="connsiteY39" fmla="*/ 1078055 h 4685667"/>
              <a:gd name="connsiteX40" fmla="*/ 1097628 w 1825371"/>
              <a:gd name="connsiteY40" fmla="*/ 1104290 h 4685667"/>
              <a:gd name="connsiteX41" fmla="*/ 1115579 w 1825371"/>
              <a:gd name="connsiteY41" fmla="*/ 1107743 h 4685667"/>
              <a:gd name="connsiteX42" fmla="*/ 1177026 w 1825371"/>
              <a:gd name="connsiteY42" fmla="*/ 1087375 h 4685667"/>
              <a:gd name="connsiteX43" fmla="*/ 1179787 w 1825371"/>
              <a:gd name="connsiteY43" fmla="*/ 1073913 h 4685667"/>
              <a:gd name="connsiteX44" fmla="*/ 1135255 w 1825371"/>
              <a:gd name="connsiteY44" fmla="*/ 1041117 h 4685667"/>
              <a:gd name="connsiteX45" fmla="*/ 939868 w 1825371"/>
              <a:gd name="connsiteY45" fmla="*/ 883702 h 4685667"/>
              <a:gd name="connsiteX46" fmla="*/ 549783 w 1825371"/>
              <a:gd name="connsiteY46" fmla="*/ 496379 h 4685667"/>
              <a:gd name="connsiteX47" fmla="*/ 40947 w 1825371"/>
              <a:gd name="connsiteY47" fmla="*/ 48990 h 4685667"/>
              <a:gd name="connsiteX48" fmla="*/ 5735 w 1825371"/>
              <a:gd name="connsiteY48" fmla="*/ 17231 h 4685667"/>
              <a:gd name="connsiteX49" fmla="*/ 902 w 1825371"/>
              <a:gd name="connsiteY49" fmla="*/ 4114 h 4685667"/>
              <a:gd name="connsiteX50" fmla="*/ 15747 w 1825371"/>
              <a:gd name="connsiteY50" fmla="*/ 1352 h 4685667"/>
              <a:gd name="connsiteX0" fmla="*/ 15747 w 1825371"/>
              <a:gd name="connsiteY0" fmla="*/ 1352 h 4685667"/>
              <a:gd name="connsiteX1" fmla="*/ 83062 w 1825371"/>
              <a:gd name="connsiteY1" fmla="*/ 34837 h 4685667"/>
              <a:gd name="connsiteX2" fmla="*/ 961270 w 1825371"/>
              <a:gd name="connsiteY2" fmla="*/ 755975 h 4685667"/>
              <a:gd name="connsiteX3" fmla="*/ 1239162 w 1825371"/>
              <a:gd name="connsiteY3" fmla="*/ 1001764 h 4685667"/>
              <a:gd name="connsiteX4" fmla="*/ 1276445 w 1825371"/>
              <a:gd name="connsiteY4" fmla="*/ 1025928 h 4685667"/>
              <a:gd name="connsiteX5" fmla="*/ 1316489 w 1825371"/>
              <a:gd name="connsiteY5" fmla="*/ 1009704 h 4685667"/>
              <a:gd name="connsiteX6" fmla="*/ 1345141 w 1825371"/>
              <a:gd name="connsiteY6" fmla="*/ 948602 h 4685667"/>
              <a:gd name="connsiteX7" fmla="*/ 1407624 w 1825371"/>
              <a:gd name="connsiteY7" fmla="*/ 869894 h 4685667"/>
              <a:gd name="connsiteX8" fmla="*/ 1749379 w 1825371"/>
              <a:gd name="connsiteY8" fmla="*/ 590967 h 4685667"/>
              <a:gd name="connsiteX9" fmla="*/ 1808066 w 1825371"/>
              <a:gd name="connsiteY9" fmla="*/ 545399 h 4685667"/>
              <a:gd name="connsiteX10" fmla="*/ 1825326 w 1825371"/>
              <a:gd name="connsiteY10" fmla="*/ 554375 h 4685667"/>
              <a:gd name="connsiteX11" fmla="*/ 1811172 w 1825371"/>
              <a:gd name="connsiteY11" fmla="*/ 590277 h 4685667"/>
              <a:gd name="connsiteX12" fmla="*/ 1721073 w 1825371"/>
              <a:gd name="connsiteY12" fmla="*/ 698326 h 4685667"/>
              <a:gd name="connsiteX13" fmla="*/ 1385877 w 1825371"/>
              <a:gd name="connsiteY13" fmla="*/ 1068389 h 4685667"/>
              <a:gd name="connsiteX14" fmla="*/ 1376211 w 1825371"/>
              <a:gd name="connsiteY14" fmla="*/ 1098421 h 4685667"/>
              <a:gd name="connsiteX15" fmla="*/ 1361366 w 1825371"/>
              <a:gd name="connsiteY15" fmla="*/ 1135359 h 4685667"/>
              <a:gd name="connsiteX16" fmla="*/ 1355153 w 1825371"/>
              <a:gd name="connsiteY16" fmla="*/ 1169879 h 4685667"/>
              <a:gd name="connsiteX17" fmla="*/ 1409696 w 1825371"/>
              <a:gd name="connsiteY17" fmla="*/ 1384253 h 4685667"/>
              <a:gd name="connsiteX18" fmla="*/ 1524994 w 1825371"/>
              <a:gd name="connsiteY18" fmla="*/ 1739817 h 4685667"/>
              <a:gd name="connsiteX19" fmla="*/ 1659971 w 1825371"/>
              <a:gd name="connsiteY19" fmla="*/ 2199288 h 4685667"/>
              <a:gd name="connsiteX20" fmla="*/ 1782864 w 1825371"/>
              <a:gd name="connsiteY20" fmla="*/ 2697077 h 4685667"/>
              <a:gd name="connsiteX21" fmla="*/ 1794257 w 1825371"/>
              <a:gd name="connsiteY21" fmla="*/ 2767845 h 4685667"/>
              <a:gd name="connsiteX22" fmla="*/ 1791840 w 1825371"/>
              <a:gd name="connsiteY22" fmla="*/ 2778202 h 4685667"/>
              <a:gd name="connsiteX23" fmla="*/ 1784245 w 1825371"/>
              <a:gd name="connsiteY23" fmla="*/ 2770607 h 4685667"/>
              <a:gd name="connsiteX24" fmla="*/ 1746617 w 1825371"/>
              <a:gd name="connsiteY24" fmla="*/ 2660831 h 4685667"/>
              <a:gd name="connsiteX25" fmla="*/ 1513602 w 1825371"/>
              <a:gd name="connsiteY25" fmla="*/ 1875484 h 4685667"/>
              <a:gd name="connsiteX26" fmla="*/ 1297158 w 1825371"/>
              <a:gd name="connsiteY26" fmla="*/ 1267919 h 4685667"/>
              <a:gd name="connsiteX27" fmla="*/ 1275064 w 1825371"/>
              <a:gd name="connsiteY27" fmla="*/ 1217173 h 4685667"/>
              <a:gd name="connsiteX28" fmla="*/ 1248483 w 1825371"/>
              <a:gd name="connsiteY28" fmla="*/ 1193353 h 4685667"/>
              <a:gd name="connsiteX29" fmla="*/ 1232949 w 1825371"/>
              <a:gd name="connsiteY29" fmla="*/ 1222351 h 4685667"/>
              <a:gd name="connsiteX30" fmla="*/ 1230877 w 1825371"/>
              <a:gd name="connsiteY30" fmla="*/ 1283108 h 4685667"/>
              <a:gd name="connsiteX31" fmla="*/ 1217106 w 1825371"/>
              <a:gd name="connsiteY31" fmla="*/ 4685667 h 4685667"/>
              <a:gd name="connsiteX32" fmla="*/ 978613 w 1825371"/>
              <a:gd name="connsiteY32" fmla="*/ 4685667 h 4685667"/>
              <a:gd name="connsiteX33" fmla="*/ 1125245 w 1825371"/>
              <a:gd name="connsiteY33" fmla="*/ 1293464 h 4685667"/>
              <a:gd name="connsiteX34" fmla="*/ 1096247 w 1825371"/>
              <a:gd name="connsiteY34" fmla="*/ 1270681 h 4685667"/>
              <a:gd name="connsiteX35" fmla="*/ 984400 w 1825371"/>
              <a:gd name="connsiteY35" fmla="*/ 1242374 h 4685667"/>
              <a:gd name="connsiteX36" fmla="*/ 977149 w 1825371"/>
              <a:gd name="connsiteY36" fmla="*/ 1225458 h 4685667"/>
              <a:gd name="connsiteX37" fmla="*/ 983019 w 1825371"/>
              <a:gd name="connsiteY37" fmla="*/ 1189902 h 4685667"/>
              <a:gd name="connsiteX38" fmla="*/ 1016158 w 1825371"/>
              <a:gd name="connsiteY38" fmla="*/ 1097041 h 4685667"/>
              <a:gd name="connsiteX39" fmla="*/ 1055513 w 1825371"/>
              <a:gd name="connsiteY39" fmla="*/ 1078055 h 4685667"/>
              <a:gd name="connsiteX40" fmla="*/ 1097628 w 1825371"/>
              <a:gd name="connsiteY40" fmla="*/ 1104290 h 4685667"/>
              <a:gd name="connsiteX41" fmla="*/ 1115579 w 1825371"/>
              <a:gd name="connsiteY41" fmla="*/ 1107743 h 4685667"/>
              <a:gd name="connsiteX42" fmla="*/ 1177026 w 1825371"/>
              <a:gd name="connsiteY42" fmla="*/ 1087375 h 4685667"/>
              <a:gd name="connsiteX43" fmla="*/ 1179787 w 1825371"/>
              <a:gd name="connsiteY43" fmla="*/ 1073913 h 4685667"/>
              <a:gd name="connsiteX44" fmla="*/ 1135255 w 1825371"/>
              <a:gd name="connsiteY44" fmla="*/ 1041117 h 4685667"/>
              <a:gd name="connsiteX45" fmla="*/ 939868 w 1825371"/>
              <a:gd name="connsiteY45" fmla="*/ 883702 h 4685667"/>
              <a:gd name="connsiteX46" fmla="*/ 549783 w 1825371"/>
              <a:gd name="connsiteY46" fmla="*/ 496379 h 4685667"/>
              <a:gd name="connsiteX47" fmla="*/ 40947 w 1825371"/>
              <a:gd name="connsiteY47" fmla="*/ 48990 h 4685667"/>
              <a:gd name="connsiteX48" fmla="*/ 5735 w 1825371"/>
              <a:gd name="connsiteY48" fmla="*/ 17231 h 4685667"/>
              <a:gd name="connsiteX49" fmla="*/ 902 w 1825371"/>
              <a:gd name="connsiteY49" fmla="*/ 4114 h 4685667"/>
              <a:gd name="connsiteX50" fmla="*/ 15747 w 1825371"/>
              <a:gd name="connsiteY50" fmla="*/ 1352 h 4685667"/>
              <a:gd name="connsiteX0" fmla="*/ 15747 w 1825371"/>
              <a:gd name="connsiteY0" fmla="*/ 1352 h 4705764"/>
              <a:gd name="connsiteX1" fmla="*/ 83062 w 1825371"/>
              <a:gd name="connsiteY1" fmla="*/ 34837 h 4705764"/>
              <a:gd name="connsiteX2" fmla="*/ 961270 w 1825371"/>
              <a:gd name="connsiteY2" fmla="*/ 755975 h 4705764"/>
              <a:gd name="connsiteX3" fmla="*/ 1239162 w 1825371"/>
              <a:gd name="connsiteY3" fmla="*/ 1001764 h 4705764"/>
              <a:gd name="connsiteX4" fmla="*/ 1276445 w 1825371"/>
              <a:gd name="connsiteY4" fmla="*/ 1025928 h 4705764"/>
              <a:gd name="connsiteX5" fmla="*/ 1316489 w 1825371"/>
              <a:gd name="connsiteY5" fmla="*/ 1009704 h 4705764"/>
              <a:gd name="connsiteX6" fmla="*/ 1345141 w 1825371"/>
              <a:gd name="connsiteY6" fmla="*/ 948602 h 4705764"/>
              <a:gd name="connsiteX7" fmla="*/ 1407624 w 1825371"/>
              <a:gd name="connsiteY7" fmla="*/ 869894 h 4705764"/>
              <a:gd name="connsiteX8" fmla="*/ 1749379 w 1825371"/>
              <a:gd name="connsiteY8" fmla="*/ 590967 h 4705764"/>
              <a:gd name="connsiteX9" fmla="*/ 1808066 w 1825371"/>
              <a:gd name="connsiteY9" fmla="*/ 545399 h 4705764"/>
              <a:gd name="connsiteX10" fmla="*/ 1825326 w 1825371"/>
              <a:gd name="connsiteY10" fmla="*/ 554375 h 4705764"/>
              <a:gd name="connsiteX11" fmla="*/ 1811172 w 1825371"/>
              <a:gd name="connsiteY11" fmla="*/ 590277 h 4705764"/>
              <a:gd name="connsiteX12" fmla="*/ 1721073 w 1825371"/>
              <a:gd name="connsiteY12" fmla="*/ 698326 h 4705764"/>
              <a:gd name="connsiteX13" fmla="*/ 1385877 w 1825371"/>
              <a:gd name="connsiteY13" fmla="*/ 1068389 h 4705764"/>
              <a:gd name="connsiteX14" fmla="*/ 1376211 w 1825371"/>
              <a:gd name="connsiteY14" fmla="*/ 1098421 h 4705764"/>
              <a:gd name="connsiteX15" fmla="*/ 1361366 w 1825371"/>
              <a:gd name="connsiteY15" fmla="*/ 1135359 h 4705764"/>
              <a:gd name="connsiteX16" fmla="*/ 1355153 w 1825371"/>
              <a:gd name="connsiteY16" fmla="*/ 1169879 h 4705764"/>
              <a:gd name="connsiteX17" fmla="*/ 1409696 w 1825371"/>
              <a:gd name="connsiteY17" fmla="*/ 1384253 h 4705764"/>
              <a:gd name="connsiteX18" fmla="*/ 1524994 w 1825371"/>
              <a:gd name="connsiteY18" fmla="*/ 1739817 h 4705764"/>
              <a:gd name="connsiteX19" fmla="*/ 1659971 w 1825371"/>
              <a:gd name="connsiteY19" fmla="*/ 2199288 h 4705764"/>
              <a:gd name="connsiteX20" fmla="*/ 1782864 w 1825371"/>
              <a:gd name="connsiteY20" fmla="*/ 2697077 h 4705764"/>
              <a:gd name="connsiteX21" fmla="*/ 1794257 w 1825371"/>
              <a:gd name="connsiteY21" fmla="*/ 2767845 h 4705764"/>
              <a:gd name="connsiteX22" fmla="*/ 1791840 w 1825371"/>
              <a:gd name="connsiteY22" fmla="*/ 2778202 h 4705764"/>
              <a:gd name="connsiteX23" fmla="*/ 1784245 w 1825371"/>
              <a:gd name="connsiteY23" fmla="*/ 2770607 h 4705764"/>
              <a:gd name="connsiteX24" fmla="*/ 1746617 w 1825371"/>
              <a:gd name="connsiteY24" fmla="*/ 2660831 h 4705764"/>
              <a:gd name="connsiteX25" fmla="*/ 1513602 w 1825371"/>
              <a:gd name="connsiteY25" fmla="*/ 1875484 h 4705764"/>
              <a:gd name="connsiteX26" fmla="*/ 1297158 w 1825371"/>
              <a:gd name="connsiteY26" fmla="*/ 1267919 h 4705764"/>
              <a:gd name="connsiteX27" fmla="*/ 1275064 w 1825371"/>
              <a:gd name="connsiteY27" fmla="*/ 1217173 h 4705764"/>
              <a:gd name="connsiteX28" fmla="*/ 1248483 w 1825371"/>
              <a:gd name="connsiteY28" fmla="*/ 1193353 h 4705764"/>
              <a:gd name="connsiteX29" fmla="*/ 1232949 w 1825371"/>
              <a:gd name="connsiteY29" fmla="*/ 1222351 h 4705764"/>
              <a:gd name="connsiteX30" fmla="*/ 1230877 w 1825371"/>
              <a:gd name="connsiteY30" fmla="*/ 1283108 h 4705764"/>
              <a:gd name="connsiteX31" fmla="*/ 1227154 w 1825371"/>
              <a:gd name="connsiteY31" fmla="*/ 4705764 h 4705764"/>
              <a:gd name="connsiteX32" fmla="*/ 978613 w 1825371"/>
              <a:gd name="connsiteY32" fmla="*/ 4685667 h 4705764"/>
              <a:gd name="connsiteX33" fmla="*/ 1125245 w 1825371"/>
              <a:gd name="connsiteY33" fmla="*/ 1293464 h 4705764"/>
              <a:gd name="connsiteX34" fmla="*/ 1096247 w 1825371"/>
              <a:gd name="connsiteY34" fmla="*/ 1270681 h 4705764"/>
              <a:gd name="connsiteX35" fmla="*/ 984400 w 1825371"/>
              <a:gd name="connsiteY35" fmla="*/ 1242374 h 4705764"/>
              <a:gd name="connsiteX36" fmla="*/ 977149 w 1825371"/>
              <a:gd name="connsiteY36" fmla="*/ 1225458 h 4705764"/>
              <a:gd name="connsiteX37" fmla="*/ 983019 w 1825371"/>
              <a:gd name="connsiteY37" fmla="*/ 1189902 h 4705764"/>
              <a:gd name="connsiteX38" fmla="*/ 1016158 w 1825371"/>
              <a:gd name="connsiteY38" fmla="*/ 1097041 h 4705764"/>
              <a:gd name="connsiteX39" fmla="*/ 1055513 w 1825371"/>
              <a:gd name="connsiteY39" fmla="*/ 1078055 h 4705764"/>
              <a:gd name="connsiteX40" fmla="*/ 1097628 w 1825371"/>
              <a:gd name="connsiteY40" fmla="*/ 1104290 h 4705764"/>
              <a:gd name="connsiteX41" fmla="*/ 1115579 w 1825371"/>
              <a:gd name="connsiteY41" fmla="*/ 1107743 h 4705764"/>
              <a:gd name="connsiteX42" fmla="*/ 1177026 w 1825371"/>
              <a:gd name="connsiteY42" fmla="*/ 1087375 h 4705764"/>
              <a:gd name="connsiteX43" fmla="*/ 1179787 w 1825371"/>
              <a:gd name="connsiteY43" fmla="*/ 1073913 h 4705764"/>
              <a:gd name="connsiteX44" fmla="*/ 1135255 w 1825371"/>
              <a:gd name="connsiteY44" fmla="*/ 1041117 h 4705764"/>
              <a:gd name="connsiteX45" fmla="*/ 939868 w 1825371"/>
              <a:gd name="connsiteY45" fmla="*/ 883702 h 4705764"/>
              <a:gd name="connsiteX46" fmla="*/ 549783 w 1825371"/>
              <a:gd name="connsiteY46" fmla="*/ 496379 h 4705764"/>
              <a:gd name="connsiteX47" fmla="*/ 40947 w 1825371"/>
              <a:gd name="connsiteY47" fmla="*/ 48990 h 4705764"/>
              <a:gd name="connsiteX48" fmla="*/ 5735 w 1825371"/>
              <a:gd name="connsiteY48" fmla="*/ 17231 h 4705764"/>
              <a:gd name="connsiteX49" fmla="*/ 902 w 1825371"/>
              <a:gd name="connsiteY49" fmla="*/ 4114 h 4705764"/>
              <a:gd name="connsiteX50" fmla="*/ 15747 w 1825371"/>
              <a:gd name="connsiteY50" fmla="*/ 1352 h 4705764"/>
              <a:gd name="connsiteX0" fmla="*/ 15747 w 1825371"/>
              <a:gd name="connsiteY0" fmla="*/ 1352 h 4705764"/>
              <a:gd name="connsiteX1" fmla="*/ 83062 w 1825371"/>
              <a:gd name="connsiteY1" fmla="*/ 34837 h 4705764"/>
              <a:gd name="connsiteX2" fmla="*/ 961270 w 1825371"/>
              <a:gd name="connsiteY2" fmla="*/ 755975 h 4705764"/>
              <a:gd name="connsiteX3" fmla="*/ 1239162 w 1825371"/>
              <a:gd name="connsiteY3" fmla="*/ 1001764 h 4705764"/>
              <a:gd name="connsiteX4" fmla="*/ 1276445 w 1825371"/>
              <a:gd name="connsiteY4" fmla="*/ 1025928 h 4705764"/>
              <a:gd name="connsiteX5" fmla="*/ 1316489 w 1825371"/>
              <a:gd name="connsiteY5" fmla="*/ 1009704 h 4705764"/>
              <a:gd name="connsiteX6" fmla="*/ 1345141 w 1825371"/>
              <a:gd name="connsiteY6" fmla="*/ 948602 h 4705764"/>
              <a:gd name="connsiteX7" fmla="*/ 1407624 w 1825371"/>
              <a:gd name="connsiteY7" fmla="*/ 869894 h 4705764"/>
              <a:gd name="connsiteX8" fmla="*/ 1749379 w 1825371"/>
              <a:gd name="connsiteY8" fmla="*/ 590967 h 4705764"/>
              <a:gd name="connsiteX9" fmla="*/ 1808066 w 1825371"/>
              <a:gd name="connsiteY9" fmla="*/ 545399 h 4705764"/>
              <a:gd name="connsiteX10" fmla="*/ 1825326 w 1825371"/>
              <a:gd name="connsiteY10" fmla="*/ 554375 h 4705764"/>
              <a:gd name="connsiteX11" fmla="*/ 1811172 w 1825371"/>
              <a:gd name="connsiteY11" fmla="*/ 590277 h 4705764"/>
              <a:gd name="connsiteX12" fmla="*/ 1721073 w 1825371"/>
              <a:gd name="connsiteY12" fmla="*/ 698326 h 4705764"/>
              <a:gd name="connsiteX13" fmla="*/ 1385877 w 1825371"/>
              <a:gd name="connsiteY13" fmla="*/ 1068389 h 4705764"/>
              <a:gd name="connsiteX14" fmla="*/ 1376211 w 1825371"/>
              <a:gd name="connsiteY14" fmla="*/ 1098421 h 4705764"/>
              <a:gd name="connsiteX15" fmla="*/ 1361366 w 1825371"/>
              <a:gd name="connsiteY15" fmla="*/ 1135359 h 4705764"/>
              <a:gd name="connsiteX16" fmla="*/ 1355153 w 1825371"/>
              <a:gd name="connsiteY16" fmla="*/ 1169879 h 4705764"/>
              <a:gd name="connsiteX17" fmla="*/ 1409696 w 1825371"/>
              <a:gd name="connsiteY17" fmla="*/ 1384253 h 4705764"/>
              <a:gd name="connsiteX18" fmla="*/ 1524994 w 1825371"/>
              <a:gd name="connsiteY18" fmla="*/ 1739817 h 4705764"/>
              <a:gd name="connsiteX19" fmla="*/ 1659971 w 1825371"/>
              <a:gd name="connsiteY19" fmla="*/ 2199288 h 4705764"/>
              <a:gd name="connsiteX20" fmla="*/ 1782864 w 1825371"/>
              <a:gd name="connsiteY20" fmla="*/ 2697077 h 4705764"/>
              <a:gd name="connsiteX21" fmla="*/ 1794257 w 1825371"/>
              <a:gd name="connsiteY21" fmla="*/ 2767845 h 4705764"/>
              <a:gd name="connsiteX22" fmla="*/ 1791840 w 1825371"/>
              <a:gd name="connsiteY22" fmla="*/ 2778202 h 4705764"/>
              <a:gd name="connsiteX23" fmla="*/ 1784245 w 1825371"/>
              <a:gd name="connsiteY23" fmla="*/ 2770607 h 4705764"/>
              <a:gd name="connsiteX24" fmla="*/ 1746617 w 1825371"/>
              <a:gd name="connsiteY24" fmla="*/ 2660831 h 4705764"/>
              <a:gd name="connsiteX25" fmla="*/ 1513602 w 1825371"/>
              <a:gd name="connsiteY25" fmla="*/ 1875484 h 4705764"/>
              <a:gd name="connsiteX26" fmla="*/ 1297158 w 1825371"/>
              <a:gd name="connsiteY26" fmla="*/ 1267919 h 4705764"/>
              <a:gd name="connsiteX27" fmla="*/ 1275064 w 1825371"/>
              <a:gd name="connsiteY27" fmla="*/ 1217173 h 4705764"/>
              <a:gd name="connsiteX28" fmla="*/ 1248483 w 1825371"/>
              <a:gd name="connsiteY28" fmla="*/ 1193353 h 4705764"/>
              <a:gd name="connsiteX29" fmla="*/ 1232949 w 1825371"/>
              <a:gd name="connsiteY29" fmla="*/ 1222351 h 4705764"/>
              <a:gd name="connsiteX30" fmla="*/ 1230877 w 1825371"/>
              <a:gd name="connsiteY30" fmla="*/ 1283108 h 4705764"/>
              <a:gd name="connsiteX31" fmla="*/ 1227154 w 1825371"/>
              <a:gd name="connsiteY31" fmla="*/ 4705764 h 4705764"/>
              <a:gd name="connsiteX32" fmla="*/ 998710 w 1825371"/>
              <a:gd name="connsiteY32" fmla="*/ 4695715 h 4705764"/>
              <a:gd name="connsiteX33" fmla="*/ 1125245 w 1825371"/>
              <a:gd name="connsiteY33" fmla="*/ 1293464 h 4705764"/>
              <a:gd name="connsiteX34" fmla="*/ 1096247 w 1825371"/>
              <a:gd name="connsiteY34" fmla="*/ 1270681 h 4705764"/>
              <a:gd name="connsiteX35" fmla="*/ 984400 w 1825371"/>
              <a:gd name="connsiteY35" fmla="*/ 1242374 h 4705764"/>
              <a:gd name="connsiteX36" fmla="*/ 977149 w 1825371"/>
              <a:gd name="connsiteY36" fmla="*/ 1225458 h 4705764"/>
              <a:gd name="connsiteX37" fmla="*/ 983019 w 1825371"/>
              <a:gd name="connsiteY37" fmla="*/ 1189902 h 4705764"/>
              <a:gd name="connsiteX38" fmla="*/ 1016158 w 1825371"/>
              <a:gd name="connsiteY38" fmla="*/ 1097041 h 4705764"/>
              <a:gd name="connsiteX39" fmla="*/ 1055513 w 1825371"/>
              <a:gd name="connsiteY39" fmla="*/ 1078055 h 4705764"/>
              <a:gd name="connsiteX40" fmla="*/ 1097628 w 1825371"/>
              <a:gd name="connsiteY40" fmla="*/ 1104290 h 4705764"/>
              <a:gd name="connsiteX41" fmla="*/ 1115579 w 1825371"/>
              <a:gd name="connsiteY41" fmla="*/ 1107743 h 4705764"/>
              <a:gd name="connsiteX42" fmla="*/ 1177026 w 1825371"/>
              <a:gd name="connsiteY42" fmla="*/ 1087375 h 4705764"/>
              <a:gd name="connsiteX43" fmla="*/ 1179787 w 1825371"/>
              <a:gd name="connsiteY43" fmla="*/ 1073913 h 4705764"/>
              <a:gd name="connsiteX44" fmla="*/ 1135255 w 1825371"/>
              <a:gd name="connsiteY44" fmla="*/ 1041117 h 4705764"/>
              <a:gd name="connsiteX45" fmla="*/ 939868 w 1825371"/>
              <a:gd name="connsiteY45" fmla="*/ 883702 h 4705764"/>
              <a:gd name="connsiteX46" fmla="*/ 549783 w 1825371"/>
              <a:gd name="connsiteY46" fmla="*/ 496379 h 4705764"/>
              <a:gd name="connsiteX47" fmla="*/ 40947 w 1825371"/>
              <a:gd name="connsiteY47" fmla="*/ 48990 h 4705764"/>
              <a:gd name="connsiteX48" fmla="*/ 5735 w 1825371"/>
              <a:gd name="connsiteY48" fmla="*/ 17231 h 4705764"/>
              <a:gd name="connsiteX49" fmla="*/ 902 w 1825371"/>
              <a:gd name="connsiteY49" fmla="*/ 4114 h 4705764"/>
              <a:gd name="connsiteX50" fmla="*/ 15747 w 1825371"/>
              <a:gd name="connsiteY50" fmla="*/ 1352 h 4705764"/>
              <a:gd name="connsiteX0" fmla="*/ 15747 w 1825371"/>
              <a:gd name="connsiteY0" fmla="*/ 1352 h 4705764"/>
              <a:gd name="connsiteX1" fmla="*/ 83062 w 1825371"/>
              <a:gd name="connsiteY1" fmla="*/ 34837 h 4705764"/>
              <a:gd name="connsiteX2" fmla="*/ 961270 w 1825371"/>
              <a:gd name="connsiteY2" fmla="*/ 755975 h 4705764"/>
              <a:gd name="connsiteX3" fmla="*/ 1239162 w 1825371"/>
              <a:gd name="connsiteY3" fmla="*/ 1001764 h 4705764"/>
              <a:gd name="connsiteX4" fmla="*/ 1276445 w 1825371"/>
              <a:gd name="connsiteY4" fmla="*/ 1025928 h 4705764"/>
              <a:gd name="connsiteX5" fmla="*/ 1316489 w 1825371"/>
              <a:gd name="connsiteY5" fmla="*/ 1009704 h 4705764"/>
              <a:gd name="connsiteX6" fmla="*/ 1345141 w 1825371"/>
              <a:gd name="connsiteY6" fmla="*/ 948602 h 4705764"/>
              <a:gd name="connsiteX7" fmla="*/ 1407624 w 1825371"/>
              <a:gd name="connsiteY7" fmla="*/ 869894 h 4705764"/>
              <a:gd name="connsiteX8" fmla="*/ 1749379 w 1825371"/>
              <a:gd name="connsiteY8" fmla="*/ 590967 h 4705764"/>
              <a:gd name="connsiteX9" fmla="*/ 1808066 w 1825371"/>
              <a:gd name="connsiteY9" fmla="*/ 545399 h 4705764"/>
              <a:gd name="connsiteX10" fmla="*/ 1825326 w 1825371"/>
              <a:gd name="connsiteY10" fmla="*/ 554375 h 4705764"/>
              <a:gd name="connsiteX11" fmla="*/ 1811172 w 1825371"/>
              <a:gd name="connsiteY11" fmla="*/ 590277 h 4705764"/>
              <a:gd name="connsiteX12" fmla="*/ 1721073 w 1825371"/>
              <a:gd name="connsiteY12" fmla="*/ 698326 h 4705764"/>
              <a:gd name="connsiteX13" fmla="*/ 1385877 w 1825371"/>
              <a:gd name="connsiteY13" fmla="*/ 1068389 h 4705764"/>
              <a:gd name="connsiteX14" fmla="*/ 1376211 w 1825371"/>
              <a:gd name="connsiteY14" fmla="*/ 1098421 h 4705764"/>
              <a:gd name="connsiteX15" fmla="*/ 1361366 w 1825371"/>
              <a:gd name="connsiteY15" fmla="*/ 1135359 h 4705764"/>
              <a:gd name="connsiteX16" fmla="*/ 1355153 w 1825371"/>
              <a:gd name="connsiteY16" fmla="*/ 1169879 h 4705764"/>
              <a:gd name="connsiteX17" fmla="*/ 1409696 w 1825371"/>
              <a:gd name="connsiteY17" fmla="*/ 1384253 h 4705764"/>
              <a:gd name="connsiteX18" fmla="*/ 1524994 w 1825371"/>
              <a:gd name="connsiteY18" fmla="*/ 1739817 h 4705764"/>
              <a:gd name="connsiteX19" fmla="*/ 1659971 w 1825371"/>
              <a:gd name="connsiteY19" fmla="*/ 2199288 h 4705764"/>
              <a:gd name="connsiteX20" fmla="*/ 1782864 w 1825371"/>
              <a:gd name="connsiteY20" fmla="*/ 2697077 h 4705764"/>
              <a:gd name="connsiteX21" fmla="*/ 1794257 w 1825371"/>
              <a:gd name="connsiteY21" fmla="*/ 2767845 h 4705764"/>
              <a:gd name="connsiteX22" fmla="*/ 1791840 w 1825371"/>
              <a:gd name="connsiteY22" fmla="*/ 2778202 h 4705764"/>
              <a:gd name="connsiteX23" fmla="*/ 1784245 w 1825371"/>
              <a:gd name="connsiteY23" fmla="*/ 2770607 h 4705764"/>
              <a:gd name="connsiteX24" fmla="*/ 1746617 w 1825371"/>
              <a:gd name="connsiteY24" fmla="*/ 2660831 h 4705764"/>
              <a:gd name="connsiteX25" fmla="*/ 1513602 w 1825371"/>
              <a:gd name="connsiteY25" fmla="*/ 1875484 h 4705764"/>
              <a:gd name="connsiteX26" fmla="*/ 1297158 w 1825371"/>
              <a:gd name="connsiteY26" fmla="*/ 1267919 h 4705764"/>
              <a:gd name="connsiteX27" fmla="*/ 1275064 w 1825371"/>
              <a:gd name="connsiteY27" fmla="*/ 1217173 h 4705764"/>
              <a:gd name="connsiteX28" fmla="*/ 1248483 w 1825371"/>
              <a:gd name="connsiteY28" fmla="*/ 1193353 h 4705764"/>
              <a:gd name="connsiteX29" fmla="*/ 1232949 w 1825371"/>
              <a:gd name="connsiteY29" fmla="*/ 1222351 h 4705764"/>
              <a:gd name="connsiteX30" fmla="*/ 1230877 w 1825371"/>
              <a:gd name="connsiteY30" fmla="*/ 1283108 h 4705764"/>
              <a:gd name="connsiteX31" fmla="*/ 1227154 w 1825371"/>
              <a:gd name="connsiteY31" fmla="*/ 4705764 h 4705764"/>
              <a:gd name="connsiteX32" fmla="*/ 998710 w 1825371"/>
              <a:gd name="connsiteY32" fmla="*/ 4695715 h 4705764"/>
              <a:gd name="connsiteX33" fmla="*/ 1125245 w 1825371"/>
              <a:gd name="connsiteY33" fmla="*/ 1293464 h 4705764"/>
              <a:gd name="connsiteX34" fmla="*/ 1096247 w 1825371"/>
              <a:gd name="connsiteY34" fmla="*/ 1270681 h 4705764"/>
              <a:gd name="connsiteX35" fmla="*/ 984400 w 1825371"/>
              <a:gd name="connsiteY35" fmla="*/ 1242374 h 4705764"/>
              <a:gd name="connsiteX36" fmla="*/ 977149 w 1825371"/>
              <a:gd name="connsiteY36" fmla="*/ 1225458 h 4705764"/>
              <a:gd name="connsiteX37" fmla="*/ 983019 w 1825371"/>
              <a:gd name="connsiteY37" fmla="*/ 1189902 h 4705764"/>
              <a:gd name="connsiteX38" fmla="*/ 1016158 w 1825371"/>
              <a:gd name="connsiteY38" fmla="*/ 1097041 h 4705764"/>
              <a:gd name="connsiteX39" fmla="*/ 1055513 w 1825371"/>
              <a:gd name="connsiteY39" fmla="*/ 1078055 h 4705764"/>
              <a:gd name="connsiteX40" fmla="*/ 1097628 w 1825371"/>
              <a:gd name="connsiteY40" fmla="*/ 1104290 h 4705764"/>
              <a:gd name="connsiteX41" fmla="*/ 1115579 w 1825371"/>
              <a:gd name="connsiteY41" fmla="*/ 1107743 h 4705764"/>
              <a:gd name="connsiteX42" fmla="*/ 1177026 w 1825371"/>
              <a:gd name="connsiteY42" fmla="*/ 1087375 h 4705764"/>
              <a:gd name="connsiteX43" fmla="*/ 1179787 w 1825371"/>
              <a:gd name="connsiteY43" fmla="*/ 1073913 h 4705764"/>
              <a:gd name="connsiteX44" fmla="*/ 1135255 w 1825371"/>
              <a:gd name="connsiteY44" fmla="*/ 1041117 h 4705764"/>
              <a:gd name="connsiteX45" fmla="*/ 939868 w 1825371"/>
              <a:gd name="connsiteY45" fmla="*/ 883702 h 4705764"/>
              <a:gd name="connsiteX46" fmla="*/ 549783 w 1825371"/>
              <a:gd name="connsiteY46" fmla="*/ 496379 h 4705764"/>
              <a:gd name="connsiteX47" fmla="*/ 40947 w 1825371"/>
              <a:gd name="connsiteY47" fmla="*/ 48990 h 4705764"/>
              <a:gd name="connsiteX48" fmla="*/ 5735 w 1825371"/>
              <a:gd name="connsiteY48" fmla="*/ 17231 h 4705764"/>
              <a:gd name="connsiteX49" fmla="*/ 902 w 1825371"/>
              <a:gd name="connsiteY49" fmla="*/ 4114 h 4705764"/>
              <a:gd name="connsiteX50" fmla="*/ 15747 w 1825371"/>
              <a:gd name="connsiteY50" fmla="*/ 1352 h 4705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825371" h="4705764">
                <a:moveTo>
                  <a:pt x="15747" y="1352"/>
                </a:moveTo>
                <a:cubicBezTo>
                  <a:pt x="40601" y="7565"/>
                  <a:pt x="63040" y="19648"/>
                  <a:pt x="83062" y="34837"/>
                </a:cubicBezTo>
                <a:cubicBezTo>
                  <a:pt x="383392" y="265435"/>
                  <a:pt x="679236" y="502594"/>
                  <a:pt x="961270" y="755975"/>
                </a:cubicBezTo>
                <a:cubicBezTo>
                  <a:pt x="1053096" y="838826"/>
                  <a:pt x="1146302" y="919949"/>
                  <a:pt x="1239162" y="1001764"/>
                </a:cubicBezTo>
                <a:cubicBezTo>
                  <a:pt x="1250209" y="1011775"/>
                  <a:pt x="1262636" y="1020060"/>
                  <a:pt x="1276445" y="1025928"/>
                </a:cubicBezTo>
                <a:cubicBezTo>
                  <a:pt x="1296466" y="1034213"/>
                  <a:pt x="1308204" y="1030070"/>
                  <a:pt x="1316489" y="1009704"/>
                </a:cubicBezTo>
                <a:cubicBezTo>
                  <a:pt x="1325119" y="988991"/>
                  <a:pt x="1335821" y="968968"/>
                  <a:pt x="1345141" y="948602"/>
                </a:cubicBezTo>
                <a:cubicBezTo>
                  <a:pt x="1359640" y="917188"/>
                  <a:pt x="1382079" y="892679"/>
                  <a:pt x="1407624" y="869894"/>
                </a:cubicBezTo>
                <a:cubicBezTo>
                  <a:pt x="1517055" y="771511"/>
                  <a:pt x="1634081" y="682447"/>
                  <a:pt x="1749379" y="590967"/>
                </a:cubicBezTo>
                <a:cubicBezTo>
                  <a:pt x="1768711" y="575432"/>
                  <a:pt x="1788043" y="559898"/>
                  <a:pt x="1808066" y="545399"/>
                </a:cubicBezTo>
                <a:cubicBezTo>
                  <a:pt x="1819802" y="536769"/>
                  <a:pt x="1824634" y="539875"/>
                  <a:pt x="1825326" y="554375"/>
                </a:cubicBezTo>
                <a:cubicBezTo>
                  <a:pt x="1826015" y="568528"/>
                  <a:pt x="1818766" y="579575"/>
                  <a:pt x="1811172" y="590277"/>
                </a:cubicBezTo>
                <a:cubicBezTo>
                  <a:pt x="1783900" y="628594"/>
                  <a:pt x="1751451" y="662770"/>
                  <a:pt x="1721073" y="698326"/>
                </a:cubicBezTo>
                <a:cubicBezTo>
                  <a:pt x="1613023" y="825017"/>
                  <a:pt x="1503592" y="950328"/>
                  <a:pt x="1385877" y="1068389"/>
                </a:cubicBezTo>
                <a:cubicBezTo>
                  <a:pt x="1376900" y="1077364"/>
                  <a:pt x="1378626" y="1088411"/>
                  <a:pt x="1376211" y="1098421"/>
                </a:cubicBezTo>
                <a:cubicBezTo>
                  <a:pt x="1373449" y="1111885"/>
                  <a:pt x="1370342" y="1124658"/>
                  <a:pt x="1361366" y="1135359"/>
                </a:cubicBezTo>
                <a:cubicBezTo>
                  <a:pt x="1352736" y="1145370"/>
                  <a:pt x="1352736" y="1157798"/>
                  <a:pt x="1355153" y="1169879"/>
                </a:cubicBezTo>
                <a:cubicBezTo>
                  <a:pt x="1369651" y="1242374"/>
                  <a:pt x="1391054" y="1312796"/>
                  <a:pt x="1409696" y="1384253"/>
                </a:cubicBezTo>
                <a:cubicBezTo>
                  <a:pt x="1440764" y="1505076"/>
                  <a:pt x="1484260" y="1622102"/>
                  <a:pt x="1524994" y="1739817"/>
                </a:cubicBezTo>
                <a:cubicBezTo>
                  <a:pt x="1577466" y="1890674"/>
                  <a:pt x="1615785" y="2046016"/>
                  <a:pt x="1659971" y="2199288"/>
                </a:cubicBezTo>
                <a:cubicBezTo>
                  <a:pt x="1707264" y="2363607"/>
                  <a:pt x="1746273" y="2529998"/>
                  <a:pt x="1782864" y="2697077"/>
                </a:cubicBezTo>
                <a:cubicBezTo>
                  <a:pt x="1788043" y="2720207"/>
                  <a:pt x="1790460" y="2744026"/>
                  <a:pt x="1794257" y="2767845"/>
                </a:cubicBezTo>
                <a:cubicBezTo>
                  <a:pt x="1794947" y="2771643"/>
                  <a:pt x="1797364" y="2776822"/>
                  <a:pt x="1791840" y="2778202"/>
                </a:cubicBezTo>
                <a:cubicBezTo>
                  <a:pt x="1786662" y="2779583"/>
                  <a:pt x="1785626" y="2774405"/>
                  <a:pt x="1784245" y="2770607"/>
                </a:cubicBezTo>
                <a:cubicBezTo>
                  <a:pt x="1770437" y="2734360"/>
                  <a:pt x="1756975" y="2698113"/>
                  <a:pt x="1746617" y="2660831"/>
                </a:cubicBezTo>
                <a:cubicBezTo>
                  <a:pt x="1673779" y="2397784"/>
                  <a:pt x="1595762" y="2136116"/>
                  <a:pt x="1513602" y="1875484"/>
                </a:cubicBezTo>
                <a:cubicBezTo>
                  <a:pt x="1448704" y="1670431"/>
                  <a:pt x="1380007" y="1466759"/>
                  <a:pt x="1297158" y="1267919"/>
                </a:cubicBezTo>
                <a:cubicBezTo>
                  <a:pt x="1289909" y="1251004"/>
                  <a:pt x="1282659" y="1234089"/>
                  <a:pt x="1275064" y="1217173"/>
                </a:cubicBezTo>
                <a:cubicBezTo>
                  <a:pt x="1269541" y="1205436"/>
                  <a:pt x="1260911" y="1191628"/>
                  <a:pt x="1248483" y="1193353"/>
                </a:cubicBezTo>
                <a:cubicBezTo>
                  <a:pt x="1238128" y="1194734"/>
                  <a:pt x="1235711" y="1211649"/>
                  <a:pt x="1232949" y="1222351"/>
                </a:cubicBezTo>
                <a:cubicBezTo>
                  <a:pt x="1228115" y="1242374"/>
                  <a:pt x="1229843" y="1262740"/>
                  <a:pt x="1230877" y="1283108"/>
                </a:cubicBezTo>
                <a:cubicBezTo>
                  <a:pt x="1226287" y="2417294"/>
                  <a:pt x="1231744" y="3571578"/>
                  <a:pt x="1227154" y="4705764"/>
                </a:cubicBezTo>
                <a:lnTo>
                  <a:pt x="998710" y="4695715"/>
                </a:lnTo>
                <a:cubicBezTo>
                  <a:pt x="1020244" y="4110251"/>
                  <a:pt x="1098940" y="1865978"/>
                  <a:pt x="1125245" y="1293464"/>
                </a:cubicBezTo>
                <a:cubicBezTo>
                  <a:pt x="1126970" y="1262740"/>
                  <a:pt x="1124553" y="1258943"/>
                  <a:pt x="1096247" y="1270681"/>
                </a:cubicBezTo>
                <a:cubicBezTo>
                  <a:pt x="1050679" y="1289666"/>
                  <a:pt x="1018575" y="1263776"/>
                  <a:pt x="984400" y="1242374"/>
                </a:cubicBezTo>
                <a:cubicBezTo>
                  <a:pt x="979221" y="1238921"/>
                  <a:pt x="977841" y="1232017"/>
                  <a:pt x="977149" y="1225458"/>
                </a:cubicBezTo>
                <a:cubicBezTo>
                  <a:pt x="976115" y="1213030"/>
                  <a:pt x="978530" y="1200949"/>
                  <a:pt x="983019" y="1189902"/>
                </a:cubicBezTo>
                <a:cubicBezTo>
                  <a:pt x="995792" y="1159523"/>
                  <a:pt x="1005457" y="1128109"/>
                  <a:pt x="1016158" y="1097041"/>
                </a:cubicBezTo>
                <a:cubicBezTo>
                  <a:pt x="1022717" y="1078055"/>
                  <a:pt x="1036181" y="1071841"/>
                  <a:pt x="1055513" y="1078055"/>
                </a:cubicBezTo>
                <a:cubicBezTo>
                  <a:pt x="1071737" y="1082887"/>
                  <a:pt x="1084855" y="1093934"/>
                  <a:pt x="1097628" y="1104290"/>
                </a:cubicBezTo>
                <a:cubicBezTo>
                  <a:pt x="1103496" y="1108779"/>
                  <a:pt x="1107983" y="1110504"/>
                  <a:pt x="1115579" y="1107743"/>
                </a:cubicBezTo>
                <a:cubicBezTo>
                  <a:pt x="1135945" y="1100147"/>
                  <a:pt x="1156313" y="1093589"/>
                  <a:pt x="1177026" y="1087375"/>
                </a:cubicBezTo>
                <a:cubicBezTo>
                  <a:pt x="1187726" y="1084268"/>
                  <a:pt x="1185655" y="1080126"/>
                  <a:pt x="1179787" y="1073913"/>
                </a:cubicBezTo>
                <a:cubicBezTo>
                  <a:pt x="1166668" y="1060449"/>
                  <a:pt x="1151134" y="1050438"/>
                  <a:pt x="1135255" y="1041117"/>
                </a:cubicBezTo>
                <a:cubicBezTo>
                  <a:pt x="1062417" y="998311"/>
                  <a:pt x="998207" y="944460"/>
                  <a:pt x="939868" y="883702"/>
                </a:cubicBezTo>
                <a:cubicBezTo>
                  <a:pt x="813177" y="751488"/>
                  <a:pt x="683379" y="622035"/>
                  <a:pt x="549783" y="496379"/>
                </a:cubicBezTo>
                <a:cubicBezTo>
                  <a:pt x="385809" y="341382"/>
                  <a:pt x="211479" y="197084"/>
                  <a:pt x="40947" y="48990"/>
                </a:cubicBezTo>
                <a:cubicBezTo>
                  <a:pt x="28864" y="38635"/>
                  <a:pt x="17472" y="27933"/>
                  <a:pt x="5735" y="17231"/>
                </a:cubicBezTo>
                <a:cubicBezTo>
                  <a:pt x="2283" y="13780"/>
                  <a:pt x="-1859" y="9292"/>
                  <a:pt x="902" y="4114"/>
                </a:cubicBezTo>
                <a:cubicBezTo>
                  <a:pt x="4009" y="-1755"/>
                  <a:pt x="10568" y="-29"/>
                  <a:pt x="15747" y="1352"/>
                </a:cubicBezTo>
                <a:close/>
              </a:path>
            </a:pathLst>
          </a:custGeom>
          <a:solidFill>
            <a:schemeClr val="bg1">
              <a:alpha val="60000"/>
            </a:schemeClr>
          </a:solidFill>
          <a:ln w="2261" cap="flat">
            <a:noFill/>
            <a:prstDash val="solid"/>
            <a:miter/>
          </a:ln>
        </p:spPr>
        <p:txBody>
          <a:bodyPr wrap="square" rtlCol="0" anchor="ctr">
            <a:noAutofit/>
          </a:bodyPr>
          <a:lstStyle/>
          <a:p>
            <a:endParaRPr lang="en-US"/>
          </a:p>
        </p:txBody>
      </p:sp>
      <p:sp>
        <p:nvSpPr>
          <p:cNvPr id="4" name="Freeform: Shape 3">
            <a:extLst>
              <a:ext uri="{FF2B5EF4-FFF2-40B4-BE49-F238E27FC236}">
                <a16:creationId xmlns:a16="http://schemas.microsoft.com/office/drawing/2014/main" id="{1FCEF7E4-8494-44BA-9495-9F967125937F}"/>
              </a:ext>
            </a:extLst>
          </p:cNvPr>
          <p:cNvSpPr/>
          <p:nvPr userDrawn="1"/>
        </p:nvSpPr>
        <p:spPr>
          <a:xfrm>
            <a:off x="67749" y="4642338"/>
            <a:ext cx="874123" cy="2253468"/>
          </a:xfrm>
          <a:custGeom>
            <a:avLst/>
            <a:gdLst>
              <a:gd name="connsiteX0" fmla="*/ 15747 w 1825371"/>
              <a:gd name="connsiteY0" fmla="*/ 1352 h 3047785"/>
              <a:gd name="connsiteX1" fmla="*/ 83062 w 1825371"/>
              <a:gd name="connsiteY1" fmla="*/ 34837 h 3047785"/>
              <a:gd name="connsiteX2" fmla="*/ 961270 w 1825371"/>
              <a:gd name="connsiteY2" fmla="*/ 755975 h 3047785"/>
              <a:gd name="connsiteX3" fmla="*/ 1239162 w 1825371"/>
              <a:gd name="connsiteY3" fmla="*/ 1001764 h 3047785"/>
              <a:gd name="connsiteX4" fmla="*/ 1276445 w 1825371"/>
              <a:gd name="connsiteY4" fmla="*/ 1025928 h 3047785"/>
              <a:gd name="connsiteX5" fmla="*/ 1316489 w 1825371"/>
              <a:gd name="connsiteY5" fmla="*/ 1009704 h 3047785"/>
              <a:gd name="connsiteX6" fmla="*/ 1345141 w 1825371"/>
              <a:gd name="connsiteY6" fmla="*/ 948602 h 3047785"/>
              <a:gd name="connsiteX7" fmla="*/ 1407624 w 1825371"/>
              <a:gd name="connsiteY7" fmla="*/ 869894 h 3047785"/>
              <a:gd name="connsiteX8" fmla="*/ 1749379 w 1825371"/>
              <a:gd name="connsiteY8" fmla="*/ 590967 h 3047785"/>
              <a:gd name="connsiteX9" fmla="*/ 1808066 w 1825371"/>
              <a:gd name="connsiteY9" fmla="*/ 545399 h 3047785"/>
              <a:gd name="connsiteX10" fmla="*/ 1825326 w 1825371"/>
              <a:gd name="connsiteY10" fmla="*/ 554375 h 3047785"/>
              <a:gd name="connsiteX11" fmla="*/ 1811172 w 1825371"/>
              <a:gd name="connsiteY11" fmla="*/ 590277 h 3047785"/>
              <a:gd name="connsiteX12" fmla="*/ 1721073 w 1825371"/>
              <a:gd name="connsiteY12" fmla="*/ 698326 h 3047785"/>
              <a:gd name="connsiteX13" fmla="*/ 1385877 w 1825371"/>
              <a:gd name="connsiteY13" fmla="*/ 1068389 h 3047785"/>
              <a:gd name="connsiteX14" fmla="*/ 1376211 w 1825371"/>
              <a:gd name="connsiteY14" fmla="*/ 1098421 h 3047785"/>
              <a:gd name="connsiteX15" fmla="*/ 1361366 w 1825371"/>
              <a:gd name="connsiteY15" fmla="*/ 1135359 h 3047785"/>
              <a:gd name="connsiteX16" fmla="*/ 1355153 w 1825371"/>
              <a:gd name="connsiteY16" fmla="*/ 1169879 h 3047785"/>
              <a:gd name="connsiteX17" fmla="*/ 1409696 w 1825371"/>
              <a:gd name="connsiteY17" fmla="*/ 1384253 h 3047785"/>
              <a:gd name="connsiteX18" fmla="*/ 1524994 w 1825371"/>
              <a:gd name="connsiteY18" fmla="*/ 1739817 h 3047785"/>
              <a:gd name="connsiteX19" fmla="*/ 1659971 w 1825371"/>
              <a:gd name="connsiteY19" fmla="*/ 2199288 h 3047785"/>
              <a:gd name="connsiteX20" fmla="*/ 1782864 w 1825371"/>
              <a:gd name="connsiteY20" fmla="*/ 2697077 h 3047785"/>
              <a:gd name="connsiteX21" fmla="*/ 1794257 w 1825371"/>
              <a:gd name="connsiteY21" fmla="*/ 2767845 h 3047785"/>
              <a:gd name="connsiteX22" fmla="*/ 1791840 w 1825371"/>
              <a:gd name="connsiteY22" fmla="*/ 2778202 h 3047785"/>
              <a:gd name="connsiteX23" fmla="*/ 1784245 w 1825371"/>
              <a:gd name="connsiteY23" fmla="*/ 2770607 h 3047785"/>
              <a:gd name="connsiteX24" fmla="*/ 1746617 w 1825371"/>
              <a:gd name="connsiteY24" fmla="*/ 2660831 h 3047785"/>
              <a:gd name="connsiteX25" fmla="*/ 1513602 w 1825371"/>
              <a:gd name="connsiteY25" fmla="*/ 1875484 h 3047785"/>
              <a:gd name="connsiteX26" fmla="*/ 1297158 w 1825371"/>
              <a:gd name="connsiteY26" fmla="*/ 1267919 h 3047785"/>
              <a:gd name="connsiteX27" fmla="*/ 1275064 w 1825371"/>
              <a:gd name="connsiteY27" fmla="*/ 1217173 h 3047785"/>
              <a:gd name="connsiteX28" fmla="*/ 1248483 w 1825371"/>
              <a:gd name="connsiteY28" fmla="*/ 1193353 h 3047785"/>
              <a:gd name="connsiteX29" fmla="*/ 1232949 w 1825371"/>
              <a:gd name="connsiteY29" fmla="*/ 1222351 h 3047785"/>
              <a:gd name="connsiteX30" fmla="*/ 1230877 w 1825371"/>
              <a:gd name="connsiteY30" fmla="*/ 1283108 h 3047785"/>
              <a:gd name="connsiteX31" fmla="*/ 1243305 w 1825371"/>
              <a:gd name="connsiteY31" fmla="*/ 1522336 h 3047785"/>
              <a:gd name="connsiteX32" fmla="*/ 1261256 w 1825371"/>
              <a:gd name="connsiteY32" fmla="*/ 1854772 h 3047785"/>
              <a:gd name="connsiteX33" fmla="*/ 1272647 w 1825371"/>
              <a:gd name="connsiteY33" fmla="*/ 2086061 h 3047785"/>
              <a:gd name="connsiteX34" fmla="*/ 1288528 w 1825371"/>
              <a:gd name="connsiteY34" fmla="*/ 2674639 h 3047785"/>
              <a:gd name="connsiteX35" fmla="*/ 1297493 w 1825371"/>
              <a:gd name="connsiteY35" fmla="*/ 3047785 h 3047785"/>
              <a:gd name="connsiteX36" fmla="*/ 1048951 w 1825371"/>
              <a:gd name="connsiteY36" fmla="*/ 3047785 h 3047785"/>
              <a:gd name="connsiteX37" fmla="*/ 1053441 w 1825371"/>
              <a:gd name="connsiteY37" fmla="*/ 2920082 h 3047785"/>
              <a:gd name="connsiteX38" fmla="*/ 1066213 w 1825371"/>
              <a:gd name="connsiteY38" fmla="*/ 2573839 h 3047785"/>
              <a:gd name="connsiteX39" fmla="*/ 1077951 w 1825371"/>
              <a:gd name="connsiteY39" fmla="*/ 2236916 h 3047785"/>
              <a:gd name="connsiteX40" fmla="*/ 1093485 w 1825371"/>
              <a:gd name="connsiteY40" fmla="*/ 1882733 h 3047785"/>
              <a:gd name="connsiteX41" fmla="*/ 1107983 w 1825371"/>
              <a:gd name="connsiteY41" fmla="*/ 1608293 h 3047785"/>
              <a:gd name="connsiteX42" fmla="*/ 1125245 w 1825371"/>
              <a:gd name="connsiteY42" fmla="*/ 1293464 h 3047785"/>
              <a:gd name="connsiteX43" fmla="*/ 1096247 w 1825371"/>
              <a:gd name="connsiteY43" fmla="*/ 1270681 h 3047785"/>
              <a:gd name="connsiteX44" fmla="*/ 984400 w 1825371"/>
              <a:gd name="connsiteY44" fmla="*/ 1242374 h 3047785"/>
              <a:gd name="connsiteX45" fmla="*/ 977149 w 1825371"/>
              <a:gd name="connsiteY45" fmla="*/ 1225458 h 3047785"/>
              <a:gd name="connsiteX46" fmla="*/ 983019 w 1825371"/>
              <a:gd name="connsiteY46" fmla="*/ 1189902 h 3047785"/>
              <a:gd name="connsiteX47" fmla="*/ 1016158 w 1825371"/>
              <a:gd name="connsiteY47" fmla="*/ 1097041 h 3047785"/>
              <a:gd name="connsiteX48" fmla="*/ 1055513 w 1825371"/>
              <a:gd name="connsiteY48" fmla="*/ 1078055 h 3047785"/>
              <a:gd name="connsiteX49" fmla="*/ 1097628 w 1825371"/>
              <a:gd name="connsiteY49" fmla="*/ 1104290 h 3047785"/>
              <a:gd name="connsiteX50" fmla="*/ 1115579 w 1825371"/>
              <a:gd name="connsiteY50" fmla="*/ 1107743 h 3047785"/>
              <a:gd name="connsiteX51" fmla="*/ 1177026 w 1825371"/>
              <a:gd name="connsiteY51" fmla="*/ 1087375 h 3047785"/>
              <a:gd name="connsiteX52" fmla="*/ 1179787 w 1825371"/>
              <a:gd name="connsiteY52" fmla="*/ 1073913 h 3047785"/>
              <a:gd name="connsiteX53" fmla="*/ 1135255 w 1825371"/>
              <a:gd name="connsiteY53" fmla="*/ 1041117 h 3047785"/>
              <a:gd name="connsiteX54" fmla="*/ 939868 w 1825371"/>
              <a:gd name="connsiteY54" fmla="*/ 883702 h 3047785"/>
              <a:gd name="connsiteX55" fmla="*/ 549783 w 1825371"/>
              <a:gd name="connsiteY55" fmla="*/ 496379 h 3047785"/>
              <a:gd name="connsiteX56" fmla="*/ 40947 w 1825371"/>
              <a:gd name="connsiteY56" fmla="*/ 48990 h 3047785"/>
              <a:gd name="connsiteX57" fmla="*/ 5735 w 1825371"/>
              <a:gd name="connsiteY57" fmla="*/ 17231 h 3047785"/>
              <a:gd name="connsiteX58" fmla="*/ 902 w 1825371"/>
              <a:gd name="connsiteY58" fmla="*/ 4114 h 3047785"/>
              <a:gd name="connsiteX59" fmla="*/ 15747 w 1825371"/>
              <a:gd name="connsiteY59" fmla="*/ 1352 h 3047785"/>
              <a:gd name="connsiteX0" fmla="*/ 15747 w 1825371"/>
              <a:gd name="connsiteY0" fmla="*/ 1352 h 4705763"/>
              <a:gd name="connsiteX1" fmla="*/ 83062 w 1825371"/>
              <a:gd name="connsiteY1" fmla="*/ 34837 h 4705763"/>
              <a:gd name="connsiteX2" fmla="*/ 961270 w 1825371"/>
              <a:gd name="connsiteY2" fmla="*/ 755975 h 4705763"/>
              <a:gd name="connsiteX3" fmla="*/ 1239162 w 1825371"/>
              <a:gd name="connsiteY3" fmla="*/ 1001764 h 4705763"/>
              <a:gd name="connsiteX4" fmla="*/ 1276445 w 1825371"/>
              <a:gd name="connsiteY4" fmla="*/ 1025928 h 4705763"/>
              <a:gd name="connsiteX5" fmla="*/ 1316489 w 1825371"/>
              <a:gd name="connsiteY5" fmla="*/ 1009704 h 4705763"/>
              <a:gd name="connsiteX6" fmla="*/ 1345141 w 1825371"/>
              <a:gd name="connsiteY6" fmla="*/ 948602 h 4705763"/>
              <a:gd name="connsiteX7" fmla="*/ 1407624 w 1825371"/>
              <a:gd name="connsiteY7" fmla="*/ 869894 h 4705763"/>
              <a:gd name="connsiteX8" fmla="*/ 1749379 w 1825371"/>
              <a:gd name="connsiteY8" fmla="*/ 590967 h 4705763"/>
              <a:gd name="connsiteX9" fmla="*/ 1808066 w 1825371"/>
              <a:gd name="connsiteY9" fmla="*/ 545399 h 4705763"/>
              <a:gd name="connsiteX10" fmla="*/ 1825326 w 1825371"/>
              <a:gd name="connsiteY10" fmla="*/ 554375 h 4705763"/>
              <a:gd name="connsiteX11" fmla="*/ 1811172 w 1825371"/>
              <a:gd name="connsiteY11" fmla="*/ 590277 h 4705763"/>
              <a:gd name="connsiteX12" fmla="*/ 1721073 w 1825371"/>
              <a:gd name="connsiteY12" fmla="*/ 698326 h 4705763"/>
              <a:gd name="connsiteX13" fmla="*/ 1385877 w 1825371"/>
              <a:gd name="connsiteY13" fmla="*/ 1068389 h 4705763"/>
              <a:gd name="connsiteX14" fmla="*/ 1376211 w 1825371"/>
              <a:gd name="connsiteY14" fmla="*/ 1098421 h 4705763"/>
              <a:gd name="connsiteX15" fmla="*/ 1361366 w 1825371"/>
              <a:gd name="connsiteY15" fmla="*/ 1135359 h 4705763"/>
              <a:gd name="connsiteX16" fmla="*/ 1355153 w 1825371"/>
              <a:gd name="connsiteY16" fmla="*/ 1169879 h 4705763"/>
              <a:gd name="connsiteX17" fmla="*/ 1409696 w 1825371"/>
              <a:gd name="connsiteY17" fmla="*/ 1384253 h 4705763"/>
              <a:gd name="connsiteX18" fmla="*/ 1524994 w 1825371"/>
              <a:gd name="connsiteY18" fmla="*/ 1739817 h 4705763"/>
              <a:gd name="connsiteX19" fmla="*/ 1659971 w 1825371"/>
              <a:gd name="connsiteY19" fmla="*/ 2199288 h 4705763"/>
              <a:gd name="connsiteX20" fmla="*/ 1782864 w 1825371"/>
              <a:gd name="connsiteY20" fmla="*/ 2697077 h 4705763"/>
              <a:gd name="connsiteX21" fmla="*/ 1794257 w 1825371"/>
              <a:gd name="connsiteY21" fmla="*/ 2767845 h 4705763"/>
              <a:gd name="connsiteX22" fmla="*/ 1791840 w 1825371"/>
              <a:gd name="connsiteY22" fmla="*/ 2778202 h 4705763"/>
              <a:gd name="connsiteX23" fmla="*/ 1784245 w 1825371"/>
              <a:gd name="connsiteY23" fmla="*/ 2770607 h 4705763"/>
              <a:gd name="connsiteX24" fmla="*/ 1746617 w 1825371"/>
              <a:gd name="connsiteY24" fmla="*/ 2660831 h 4705763"/>
              <a:gd name="connsiteX25" fmla="*/ 1513602 w 1825371"/>
              <a:gd name="connsiteY25" fmla="*/ 1875484 h 4705763"/>
              <a:gd name="connsiteX26" fmla="*/ 1297158 w 1825371"/>
              <a:gd name="connsiteY26" fmla="*/ 1267919 h 4705763"/>
              <a:gd name="connsiteX27" fmla="*/ 1275064 w 1825371"/>
              <a:gd name="connsiteY27" fmla="*/ 1217173 h 4705763"/>
              <a:gd name="connsiteX28" fmla="*/ 1248483 w 1825371"/>
              <a:gd name="connsiteY28" fmla="*/ 1193353 h 4705763"/>
              <a:gd name="connsiteX29" fmla="*/ 1232949 w 1825371"/>
              <a:gd name="connsiteY29" fmla="*/ 1222351 h 4705763"/>
              <a:gd name="connsiteX30" fmla="*/ 1230877 w 1825371"/>
              <a:gd name="connsiteY30" fmla="*/ 1283108 h 4705763"/>
              <a:gd name="connsiteX31" fmla="*/ 1243305 w 1825371"/>
              <a:gd name="connsiteY31" fmla="*/ 1522336 h 4705763"/>
              <a:gd name="connsiteX32" fmla="*/ 1261256 w 1825371"/>
              <a:gd name="connsiteY32" fmla="*/ 1854772 h 4705763"/>
              <a:gd name="connsiteX33" fmla="*/ 1272647 w 1825371"/>
              <a:gd name="connsiteY33" fmla="*/ 2086061 h 4705763"/>
              <a:gd name="connsiteX34" fmla="*/ 1288528 w 1825371"/>
              <a:gd name="connsiteY34" fmla="*/ 2674639 h 4705763"/>
              <a:gd name="connsiteX35" fmla="*/ 1297493 w 1825371"/>
              <a:gd name="connsiteY35" fmla="*/ 3047785 h 4705763"/>
              <a:gd name="connsiteX36" fmla="*/ 938419 w 1825371"/>
              <a:gd name="connsiteY36" fmla="*/ 4705763 h 4705763"/>
              <a:gd name="connsiteX37" fmla="*/ 1053441 w 1825371"/>
              <a:gd name="connsiteY37" fmla="*/ 2920082 h 4705763"/>
              <a:gd name="connsiteX38" fmla="*/ 1066213 w 1825371"/>
              <a:gd name="connsiteY38" fmla="*/ 2573839 h 4705763"/>
              <a:gd name="connsiteX39" fmla="*/ 1077951 w 1825371"/>
              <a:gd name="connsiteY39" fmla="*/ 2236916 h 4705763"/>
              <a:gd name="connsiteX40" fmla="*/ 1093485 w 1825371"/>
              <a:gd name="connsiteY40" fmla="*/ 1882733 h 4705763"/>
              <a:gd name="connsiteX41" fmla="*/ 1107983 w 1825371"/>
              <a:gd name="connsiteY41" fmla="*/ 1608293 h 4705763"/>
              <a:gd name="connsiteX42" fmla="*/ 1125245 w 1825371"/>
              <a:gd name="connsiteY42" fmla="*/ 1293464 h 4705763"/>
              <a:gd name="connsiteX43" fmla="*/ 1096247 w 1825371"/>
              <a:gd name="connsiteY43" fmla="*/ 1270681 h 4705763"/>
              <a:gd name="connsiteX44" fmla="*/ 984400 w 1825371"/>
              <a:gd name="connsiteY44" fmla="*/ 1242374 h 4705763"/>
              <a:gd name="connsiteX45" fmla="*/ 977149 w 1825371"/>
              <a:gd name="connsiteY45" fmla="*/ 1225458 h 4705763"/>
              <a:gd name="connsiteX46" fmla="*/ 983019 w 1825371"/>
              <a:gd name="connsiteY46" fmla="*/ 1189902 h 4705763"/>
              <a:gd name="connsiteX47" fmla="*/ 1016158 w 1825371"/>
              <a:gd name="connsiteY47" fmla="*/ 1097041 h 4705763"/>
              <a:gd name="connsiteX48" fmla="*/ 1055513 w 1825371"/>
              <a:gd name="connsiteY48" fmla="*/ 1078055 h 4705763"/>
              <a:gd name="connsiteX49" fmla="*/ 1097628 w 1825371"/>
              <a:gd name="connsiteY49" fmla="*/ 1104290 h 4705763"/>
              <a:gd name="connsiteX50" fmla="*/ 1115579 w 1825371"/>
              <a:gd name="connsiteY50" fmla="*/ 1107743 h 4705763"/>
              <a:gd name="connsiteX51" fmla="*/ 1177026 w 1825371"/>
              <a:gd name="connsiteY51" fmla="*/ 1087375 h 4705763"/>
              <a:gd name="connsiteX52" fmla="*/ 1179787 w 1825371"/>
              <a:gd name="connsiteY52" fmla="*/ 1073913 h 4705763"/>
              <a:gd name="connsiteX53" fmla="*/ 1135255 w 1825371"/>
              <a:gd name="connsiteY53" fmla="*/ 1041117 h 4705763"/>
              <a:gd name="connsiteX54" fmla="*/ 939868 w 1825371"/>
              <a:gd name="connsiteY54" fmla="*/ 883702 h 4705763"/>
              <a:gd name="connsiteX55" fmla="*/ 549783 w 1825371"/>
              <a:gd name="connsiteY55" fmla="*/ 496379 h 4705763"/>
              <a:gd name="connsiteX56" fmla="*/ 40947 w 1825371"/>
              <a:gd name="connsiteY56" fmla="*/ 48990 h 4705763"/>
              <a:gd name="connsiteX57" fmla="*/ 5735 w 1825371"/>
              <a:gd name="connsiteY57" fmla="*/ 17231 h 4705763"/>
              <a:gd name="connsiteX58" fmla="*/ 902 w 1825371"/>
              <a:gd name="connsiteY58" fmla="*/ 4114 h 4705763"/>
              <a:gd name="connsiteX59" fmla="*/ 15747 w 1825371"/>
              <a:gd name="connsiteY59" fmla="*/ 1352 h 4705763"/>
              <a:gd name="connsiteX0" fmla="*/ 15747 w 1825371"/>
              <a:gd name="connsiteY0" fmla="*/ 1352 h 4705763"/>
              <a:gd name="connsiteX1" fmla="*/ 83062 w 1825371"/>
              <a:gd name="connsiteY1" fmla="*/ 34837 h 4705763"/>
              <a:gd name="connsiteX2" fmla="*/ 961270 w 1825371"/>
              <a:gd name="connsiteY2" fmla="*/ 755975 h 4705763"/>
              <a:gd name="connsiteX3" fmla="*/ 1239162 w 1825371"/>
              <a:gd name="connsiteY3" fmla="*/ 1001764 h 4705763"/>
              <a:gd name="connsiteX4" fmla="*/ 1276445 w 1825371"/>
              <a:gd name="connsiteY4" fmla="*/ 1025928 h 4705763"/>
              <a:gd name="connsiteX5" fmla="*/ 1316489 w 1825371"/>
              <a:gd name="connsiteY5" fmla="*/ 1009704 h 4705763"/>
              <a:gd name="connsiteX6" fmla="*/ 1345141 w 1825371"/>
              <a:gd name="connsiteY6" fmla="*/ 948602 h 4705763"/>
              <a:gd name="connsiteX7" fmla="*/ 1407624 w 1825371"/>
              <a:gd name="connsiteY7" fmla="*/ 869894 h 4705763"/>
              <a:gd name="connsiteX8" fmla="*/ 1749379 w 1825371"/>
              <a:gd name="connsiteY8" fmla="*/ 590967 h 4705763"/>
              <a:gd name="connsiteX9" fmla="*/ 1808066 w 1825371"/>
              <a:gd name="connsiteY9" fmla="*/ 545399 h 4705763"/>
              <a:gd name="connsiteX10" fmla="*/ 1825326 w 1825371"/>
              <a:gd name="connsiteY10" fmla="*/ 554375 h 4705763"/>
              <a:gd name="connsiteX11" fmla="*/ 1811172 w 1825371"/>
              <a:gd name="connsiteY11" fmla="*/ 590277 h 4705763"/>
              <a:gd name="connsiteX12" fmla="*/ 1721073 w 1825371"/>
              <a:gd name="connsiteY12" fmla="*/ 698326 h 4705763"/>
              <a:gd name="connsiteX13" fmla="*/ 1385877 w 1825371"/>
              <a:gd name="connsiteY13" fmla="*/ 1068389 h 4705763"/>
              <a:gd name="connsiteX14" fmla="*/ 1376211 w 1825371"/>
              <a:gd name="connsiteY14" fmla="*/ 1098421 h 4705763"/>
              <a:gd name="connsiteX15" fmla="*/ 1361366 w 1825371"/>
              <a:gd name="connsiteY15" fmla="*/ 1135359 h 4705763"/>
              <a:gd name="connsiteX16" fmla="*/ 1355153 w 1825371"/>
              <a:gd name="connsiteY16" fmla="*/ 1169879 h 4705763"/>
              <a:gd name="connsiteX17" fmla="*/ 1409696 w 1825371"/>
              <a:gd name="connsiteY17" fmla="*/ 1384253 h 4705763"/>
              <a:gd name="connsiteX18" fmla="*/ 1524994 w 1825371"/>
              <a:gd name="connsiteY18" fmla="*/ 1739817 h 4705763"/>
              <a:gd name="connsiteX19" fmla="*/ 1659971 w 1825371"/>
              <a:gd name="connsiteY19" fmla="*/ 2199288 h 4705763"/>
              <a:gd name="connsiteX20" fmla="*/ 1782864 w 1825371"/>
              <a:gd name="connsiteY20" fmla="*/ 2697077 h 4705763"/>
              <a:gd name="connsiteX21" fmla="*/ 1794257 w 1825371"/>
              <a:gd name="connsiteY21" fmla="*/ 2767845 h 4705763"/>
              <a:gd name="connsiteX22" fmla="*/ 1791840 w 1825371"/>
              <a:gd name="connsiteY22" fmla="*/ 2778202 h 4705763"/>
              <a:gd name="connsiteX23" fmla="*/ 1784245 w 1825371"/>
              <a:gd name="connsiteY23" fmla="*/ 2770607 h 4705763"/>
              <a:gd name="connsiteX24" fmla="*/ 1746617 w 1825371"/>
              <a:gd name="connsiteY24" fmla="*/ 2660831 h 4705763"/>
              <a:gd name="connsiteX25" fmla="*/ 1513602 w 1825371"/>
              <a:gd name="connsiteY25" fmla="*/ 1875484 h 4705763"/>
              <a:gd name="connsiteX26" fmla="*/ 1297158 w 1825371"/>
              <a:gd name="connsiteY26" fmla="*/ 1267919 h 4705763"/>
              <a:gd name="connsiteX27" fmla="*/ 1275064 w 1825371"/>
              <a:gd name="connsiteY27" fmla="*/ 1217173 h 4705763"/>
              <a:gd name="connsiteX28" fmla="*/ 1248483 w 1825371"/>
              <a:gd name="connsiteY28" fmla="*/ 1193353 h 4705763"/>
              <a:gd name="connsiteX29" fmla="*/ 1232949 w 1825371"/>
              <a:gd name="connsiteY29" fmla="*/ 1222351 h 4705763"/>
              <a:gd name="connsiteX30" fmla="*/ 1230877 w 1825371"/>
              <a:gd name="connsiteY30" fmla="*/ 1283108 h 4705763"/>
              <a:gd name="connsiteX31" fmla="*/ 1243305 w 1825371"/>
              <a:gd name="connsiteY31" fmla="*/ 1522336 h 4705763"/>
              <a:gd name="connsiteX32" fmla="*/ 1261256 w 1825371"/>
              <a:gd name="connsiteY32" fmla="*/ 1854772 h 4705763"/>
              <a:gd name="connsiteX33" fmla="*/ 1272647 w 1825371"/>
              <a:gd name="connsiteY33" fmla="*/ 2086061 h 4705763"/>
              <a:gd name="connsiteX34" fmla="*/ 1288528 w 1825371"/>
              <a:gd name="connsiteY34" fmla="*/ 2674639 h 4705763"/>
              <a:gd name="connsiteX35" fmla="*/ 1297493 w 1825371"/>
              <a:gd name="connsiteY35" fmla="*/ 4685667 h 4705763"/>
              <a:gd name="connsiteX36" fmla="*/ 938419 w 1825371"/>
              <a:gd name="connsiteY36" fmla="*/ 4705763 h 4705763"/>
              <a:gd name="connsiteX37" fmla="*/ 1053441 w 1825371"/>
              <a:gd name="connsiteY37" fmla="*/ 2920082 h 4705763"/>
              <a:gd name="connsiteX38" fmla="*/ 1066213 w 1825371"/>
              <a:gd name="connsiteY38" fmla="*/ 2573839 h 4705763"/>
              <a:gd name="connsiteX39" fmla="*/ 1077951 w 1825371"/>
              <a:gd name="connsiteY39" fmla="*/ 2236916 h 4705763"/>
              <a:gd name="connsiteX40" fmla="*/ 1093485 w 1825371"/>
              <a:gd name="connsiteY40" fmla="*/ 1882733 h 4705763"/>
              <a:gd name="connsiteX41" fmla="*/ 1107983 w 1825371"/>
              <a:gd name="connsiteY41" fmla="*/ 1608293 h 4705763"/>
              <a:gd name="connsiteX42" fmla="*/ 1125245 w 1825371"/>
              <a:gd name="connsiteY42" fmla="*/ 1293464 h 4705763"/>
              <a:gd name="connsiteX43" fmla="*/ 1096247 w 1825371"/>
              <a:gd name="connsiteY43" fmla="*/ 1270681 h 4705763"/>
              <a:gd name="connsiteX44" fmla="*/ 984400 w 1825371"/>
              <a:gd name="connsiteY44" fmla="*/ 1242374 h 4705763"/>
              <a:gd name="connsiteX45" fmla="*/ 977149 w 1825371"/>
              <a:gd name="connsiteY45" fmla="*/ 1225458 h 4705763"/>
              <a:gd name="connsiteX46" fmla="*/ 983019 w 1825371"/>
              <a:gd name="connsiteY46" fmla="*/ 1189902 h 4705763"/>
              <a:gd name="connsiteX47" fmla="*/ 1016158 w 1825371"/>
              <a:gd name="connsiteY47" fmla="*/ 1097041 h 4705763"/>
              <a:gd name="connsiteX48" fmla="*/ 1055513 w 1825371"/>
              <a:gd name="connsiteY48" fmla="*/ 1078055 h 4705763"/>
              <a:gd name="connsiteX49" fmla="*/ 1097628 w 1825371"/>
              <a:gd name="connsiteY49" fmla="*/ 1104290 h 4705763"/>
              <a:gd name="connsiteX50" fmla="*/ 1115579 w 1825371"/>
              <a:gd name="connsiteY50" fmla="*/ 1107743 h 4705763"/>
              <a:gd name="connsiteX51" fmla="*/ 1177026 w 1825371"/>
              <a:gd name="connsiteY51" fmla="*/ 1087375 h 4705763"/>
              <a:gd name="connsiteX52" fmla="*/ 1179787 w 1825371"/>
              <a:gd name="connsiteY52" fmla="*/ 1073913 h 4705763"/>
              <a:gd name="connsiteX53" fmla="*/ 1135255 w 1825371"/>
              <a:gd name="connsiteY53" fmla="*/ 1041117 h 4705763"/>
              <a:gd name="connsiteX54" fmla="*/ 939868 w 1825371"/>
              <a:gd name="connsiteY54" fmla="*/ 883702 h 4705763"/>
              <a:gd name="connsiteX55" fmla="*/ 549783 w 1825371"/>
              <a:gd name="connsiteY55" fmla="*/ 496379 h 4705763"/>
              <a:gd name="connsiteX56" fmla="*/ 40947 w 1825371"/>
              <a:gd name="connsiteY56" fmla="*/ 48990 h 4705763"/>
              <a:gd name="connsiteX57" fmla="*/ 5735 w 1825371"/>
              <a:gd name="connsiteY57" fmla="*/ 17231 h 4705763"/>
              <a:gd name="connsiteX58" fmla="*/ 902 w 1825371"/>
              <a:gd name="connsiteY58" fmla="*/ 4114 h 4705763"/>
              <a:gd name="connsiteX59" fmla="*/ 15747 w 1825371"/>
              <a:gd name="connsiteY59" fmla="*/ 1352 h 4705763"/>
              <a:gd name="connsiteX0" fmla="*/ 15747 w 1825371"/>
              <a:gd name="connsiteY0" fmla="*/ 1352 h 4705763"/>
              <a:gd name="connsiteX1" fmla="*/ 83062 w 1825371"/>
              <a:gd name="connsiteY1" fmla="*/ 34837 h 4705763"/>
              <a:gd name="connsiteX2" fmla="*/ 961270 w 1825371"/>
              <a:gd name="connsiteY2" fmla="*/ 755975 h 4705763"/>
              <a:gd name="connsiteX3" fmla="*/ 1239162 w 1825371"/>
              <a:gd name="connsiteY3" fmla="*/ 1001764 h 4705763"/>
              <a:gd name="connsiteX4" fmla="*/ 1276445 w 1825371"/>
              <a:gd name="connsiteY4" fmla="*/ 1025928 h 4705763"/>
              <a:gd name="connsiteX5" fmla="*/ 1316489 w 1825371"/>
              <a:gd name="connsiteY5" fmla="*/ 1009704 h 4705763"/>
              <a:gd name="connsiteX6" fmla="*/ 1345141 w 1825371"/>
              <a:gd name="connsiteY6" fmla="*/ 948602 h 4705763"/>
              <a:gd name="connsiteX7" fmla="*/ 1407624 w 1825371"/>
              <a:gd name="connsiteY7" fmla="*/ 869894 h 4705763"/>
              <a:gd name="connsiteX8" fmla="*/ 1749379 w 1825371"/>
              <a:gd name="connsiteY8" fmla="*/ 590967 h 4705763"/>
              <a:gd name="connsiteX9" fmla="*/ 1808066 w 1825371"/>
              <a:gd name="connsiteY9" fmla="*/ 545399 h 4705763"/>
              <a:gd name="connsiteX10" fmla="*/ 1825326 w 1825371"/>
              <a:gd name="connsiteY10" fmla="*/ 554375 h 4705763"/>
              <a:gd name="connsiteX11" fmla="*/ 1811172 w 1825371"/>
              <a:gd name="connsiteY11" fmla="*/ 590277 h 4705763"/>
              <a:gd name="connsiteX12" fmla="*/ 1721073 w 1825371"/>
              <a:gd name="connsiteY12" fmla="*/ 698326 h 4705763"/>
              <a:gd name="connsiteX13" fmla="*/ 1385877 w 1825371"/>
              <a:gd name="connsiteY13" fmla="*/ 1068389 h 4705763"/>
              <a:gd name="connsiteX14" fmla="*/ 1376211 w 1825371"/>
              <a:gd name="connsiteY14" fmla="*/ 1098421 h 4705763"/>
              <a:gd name="connsiteX15" fmla="*/ 1361366 w 1825371"/>
              <a:gd name="connsiteY15" fmla="*/ 1135359 h 4705763"/>
              <a:gd name="connsiteX16" fmla="*/ 1355153 w 1825371"/>
              <a:gd name="connsiteY16" fmla="*/ 1169879 h 4705763"/>
              <a:gd name="connsiteX17" fmla="*/ 1409696 w 1825371"/>
              <a:gd name="connsiteY17" fmla="*/ 1384253 h 4705763"/>
              <a:gd name="connsiteX18" fmla="*/ 1524994 w 1825371"/>
              <a:gd name="connsiteY18" fmla="*/ 1739817 h 4705763"/>
              <a:gd name="connsiteX19" fmla="*/ 1659971 w 1825371"/>
              <a:gd name="connsiteY19" fmla="*/ 2199288 h 4705763"/>
              <a:gd name="connsiteX20" fmla="*/ 1782864 w 1825371"/>
              <a:gd name="connsiteY20" fmla="*/ 2697077 h 4705763"/>
              <a:gd name="connsiteX21" fmla="*/ 1794257 w 1825371"/>
              <a:gd name="connsiteY21" fmla="*/ 2767845 h 4705763"/>
              <a:gd name="connsiteX22" fmla="*/ 1791840 w 1825371"/>
              <a:gd name="connsiteY22" fmla="*/ 2778202 h 4705763"/>
              <a:gd name="connsiteX23" fmla="*/ 1784245 w 1825371"/>
              <a:gd name="connsiteY23" fmla="*/ 2770607 h 4705763"/>
              <a:gd name="connsiteX24" fmla="*/ 1746617 w 1825371"/>
              <a:gd name="connsiteY24" fmla="*/ 2660831 h 4705763"/>
              <a:gd name="connsiteX25" fmla="*/ 1513602 w 1825371"/>
              <a:gd name="connsiteY25" fmla="*/ 1875484 h 4705763"/>
              <a:gd name="connsiteX26" fmla="*/ 1297158 w 1825371"/>
              <a:gd name="connsiteY26" fmla="*/ 1267919 h 4705763"/>
              <a:gd name="connsiteX27" fmla="*/ 1275064 w 1825371"/>
              <a:gd name="connsiteY27" fmla="*/ 1217173 h 4705763"/>
              <a:gd name="connsiteX28" fmla="*/ 1248483 w 1825371"/>
              <a:gd name="connsiteY28" fmla="*/ 1193353 h 4705763"/>
              <a:gd name="connsiteX29" fmla="*/ 1232949 w 1825371"/>
              <a:gd name="connsiteY29" fmla="*/ 1222351 h 4705763"/>
              <a:gd name="connsiteX30" fmla="*/ 1230877 w 1825371"/>
              <a:gd name="connsiteY30" fmla="*/ 1283108 h 4705763"/>
              <a:gd name="connsiteX31" fmla="*/ 1243305 w 1825371"/>
              <a:gd name="connsiteY31" fmla="*/ 1522336 h 4705763"/>
              <a:gd name="connsiteX32" fmla="*/ 1261256 w 1825371"/>
              <a:gd name="connsiteY32" fmla="*/ 1854772 h 4705763"/>
              <a:gd name="connsiteX33" fmla="*/ 1272647 w 1825371"/>
              <a:gd name="connsiteY33" fmla="*/ 2086061 h 4705763"/>
              <a:gd name="connsiteX34" fmla="*/ 1297493 w 1825371"/>
              <a:gd name="connsiteY34" fmla="*/ 4685667 h 4705763"/>
              <a:gd name="connsiteX35" fmla="*/ 938419 w 1825371"/>
              <a:gd name="connsiteY35" fmla="*/ 4705763 h 4705763"/>
              <a:gd name="connsiteX36" fmla="*/ 1053441 w 1825371"/>
              <a:gd name="connsiteY36" fmla="*/ 2920082 h 4705763"/>
              <a:gd name="connsiteX37" fmla="*/ 1066213 w 1825371"/>
              <a:gd name="connsiteY37" fmla="*/ 2573839 h 4705763"/>
              <a:gd name="connsiteX38" fmla="*/ 1077951 w 1825371"/>
              <a:gd name="connsiteY38" fmla="*/ 2236916 h 4705763"/>
              <a:gd name="connsiteX39" fmla="*/ 1093485 w 1825371"/>
              <a:gd name="connsiteY39" fmla="*/ 1882733 h 4705763"/>
              <a:gd name="connsiteX40" fmla="*/ 1107983 w 1825371"/>
              <a:gd name="connsiteY40" fmla="*/ 1608293 h 4705763"/>
              <a:gd name="connsiteX41" fmla="*/ 1125245 w 1825371"/>
              <a:gd name="connsiteY41" fmla="*/ 1293464 h 4705763"/>
              <a:gd name="connsiteX42" fmla="*/ 1096247 w 1825371"/>
              <a:gd name="connsiteY42" fmla="*/ 1270681 h 4705763"/>
              <a:gd name="connsiteX43" fmla="*/ 984400 w 1825371"/>
              <a:gd name="connsiteY43" fmla="*/ 1242374 h 4705763"/>
              <a:gd name="connsiteX44" fmla="*/ 977149 w 1825371"/>
              <a:gd name="connsiteY44" fmla="*/ 1225458 h 4705763"/>
              <a:gd name="connsiteX45" fmla="*/ 983019 w 1825371"/>
              <a:gd name="connsiteY45" fmla="*/ 1189902 h 4705763"/>
              <a:gd name="connsiteX46" fmla="*/ 1016158 w 1825371"/>
              <a:gd name="connsiteY46" fmla="*/ 1097041 h 4705763"/>
              <a:gd name="connsiteX47" fmla="*/ 1055513 w 1825371"/>
              <a:gd name="connsiteY47" fmla="*/ 1078055 h 4705763"/>
              <a:gd name="connsiteX48" fmla="*/ 1097628 w 1825371"/>
              <a:gd name="connsiteY48" fmla="*/ 1104290 h 4705763"/>
              <a:gd name="connsiteX49" fmla="*/ 1115579 w 1825371"/>
              <a:gd name="connsiteY49" fmla="*/ 1107743 h 4705763"/>
              <a:gd name="connsiteX50" fmla="*/ 1177026 w 1825371"/>
              <a:gd name="connsiteY50" fmla="*/ 1087375 h 4705763"/>
              <a:gd name="connsiteX51" fmla="*/ 1179787 w 1825371"/>
              <a:gd name="connsiteY51" fmla="*/ 1073913 h 4705763"/>
              <a:gd name="connsiteX52" fmla="*/ 1135255 w 1825371"/>
              <a:gd name="connsiteY52" fmla="*/ 1041117 h 4705763"/>
              <a:gd name="connsiteX53" fmla="*/ 939868 w 1825371"/>
              <a:gd name="connsiteY53" fmla="*/ 883702 h 4705763"/>
              <a:gd name="connsiteX54" fmla="*/ 549783 w 1825371"/>
              <a:gd name="connsiteY54" fmla="*/ 496379 h 4705763"/>
              <a:gd name="connsiteX55" fmla="*/ 40947 w 1825371"/>
              <a:gd name="connsiteY55" fmla="*/ 48990 h 4705763"/>
              <a:gd name="connsiteX56" fmla="*/ 5735 w 1825371"/>
              <a:gd name="connsiteY56" fmla="*/ 17231 h 4705763"/>
              <a:gd name="connsiteX57" fmla="*/ 902 w 1825371"/>
              <a:gd name="connsiteY57" fmla="*/ 4114 h 4705763"/>
              <a:gd name="connsiteX58" fmla="*/ 15747 w 1825371"/>
              <a:gd name="connsiteY58" fmla="*/ 1352 h 4705763"/>
              <a:gd name="connsiteX0" fmla="*/ 15747 w 1825371"/>
              <a:gd name="connsiteY0" fmla="*/ 1352 h 4705763"/>
              <a:gd name="connsiteX1" fmla="*/ 83062 w 1825371"/>
              <a:gd name="connsiteY1" fmla="*/ 34837 h 4705763"/>
              <a:gd name="connsiteX2" fmla="*/ 961270 w 1825371"/>
              <a:gd name="connsiteY2" fmla="*/ 755975 h 4705763"/>
              <a:gd name="connsiteX3" fmla="*/ 1239162 w 1825371"/>
              <a:gd name="connsiteY3" fmla="*/ 1001764 h 4705763"/>
              <a:gd name="connsiteX4" fmla="*/ 1276445 w 1825371"/>
              <a:gd name="connsiteY4" fmla="*/ 1025928 h 4705763"/>
              <a:gd name="connsiteX5" fmla="*/ 1316489 w 1825371"/>
              <a:gd name="connsiteY5" fmla="*/ 1009704 h 4705763"/>
              <a:gd name="connsiteX6" fmla="*/ 1345141 w 1825371"/>
              <a:gd name="connsiteY6" fmla="*/ 948602 h 4705763"/>
              <a:gd name="connsiteX7" fmla="*/ 1407624 w 1825371"/>
              <a:gd name="connsiteY7" fmla="*/ 869894 h 4705763"/>
              <a:gd name="connsiteX8" fmla="*/ 1749379 w 1825371"/>
              <a:gd name="connsiteY8" fmla="*/ 590967 h 4705763"/>
              <a:gd name="connsiteX9" fmla="*/ 1808066 w 1825371"/>
              <a:gd name="connsiteY9" fmla="*/ 545399 h 4705763"/>
              <a:gd name="connsiteX10" fmla="*/ 1825326 w 1825371"/>
              <a:gd name="connsiteY10" fmla="*/ 554375 h 4705763"/>
              <a:gd name="connsiteX11" fmla="*/ 1811172 w 1825371"/>
              <a:gd name="connsiteY11" fmla="*/ 590277 h 4705763"/>
              <a:gd name="connsiteX12" fmla="*/ 1721073 w 1825371"/>
              <a:gd name="connsiteY12" fmla="*/ 698326 h 4705763"/>
              <a:gd name="connsiteX13" fmla="*/ 1385877 w 1825371"/>
              <a:gd name="connsiteY13" fmla="*/ 1068389 h 4705763"/>
              <a:gd name="connsiteX14" fmla="*/ 1376211 w 1825371"/>
              <a:gd name="connsiteY14" fmla="*/ 1098421 h 4705763"/>
              <a:gd name="connsiteX15" fmla="*/ 1361366 w 1825371"/>
              <a:gd name="connsiteY15" fmla="*/ 1135359 h 4705763"/>
              <a:gd name="connsiteX16" fmla="*/ 1355153 w 1825371"/>
              <a:gd name="connsiteY16" fmla="*/ 1169879 h 4705763"/>
              <a:gd name="connsiteX17" fmla="*/ 1409696 w 1825371"/>
              <a:gd name="connsiteY17" fmla="*/ 1384253 h 4705763"/>
              <a:gd name="connsiteX18" fmla="*/ 1524994 w 1825371"/>
              <a:gd name="connsiteY18" fmla="*/ 1739817 h 4705763"/>
              <a:gd name="connsiteX19" fmla="*/ 1659971 w 1825371"/>
              <a:gd name="connsiteY19" fmla="*/ 2199288 h 4705763"/>
              <a:gd name="connsiteX20" fmla="*/ 1782864 w 1825371"/>
              <a:gd name="connsiteY20" fmla="*/ 2697077 h 4705763"/>
              <a:gd name="connsiteX21" fmla="*/ 1794257 w 1825371"/>
              <a:gd name="connsiteY21" fmla="*/ 2767845 h 4705763"/>
              <a:gd name="connsiteX22" fmla="*/ 1791840 w 1825371"/>
              <a:gd name="connsiteY22" fmla="*/ 2778202 h 4705763"/>
              <a:gd name="connsiteX23" fmla="*/ 1784245 w 1825371"/>
              <a:gd name="connsiteY23" fmla="*/ 2770607 h 4705763"/>
              <a:gd name="connsiteX24" fmla="*/ 1746617 w 1825371"/>
              <a:gd name="connsiteY24" fmla="*/ 2660831 h 4705763"/>
              <a:gd name="connsiteX25" fmla="*/ 1513602 w 1825371"/>
              <a:gd name="connsiteY25" fmla="*/ 1875484 h 4705763"/>
              <a:gd name="connsiteX26" fmla="*/ 1297158 w 1825371"/>
              <a:gd name="connsiteY26" fmla="*/ 1267919 h 4705763"/>
              <a:gd name="connsiteX27" fmla="*/ 1275064 w 1825371"/>
              <a:gd name="connsiteY27" fmla="*/ 1217173 h 4705763"/>
              <a:gd name="connsiteX28" fmla="*/ 1248483 w 1825371"/>
              <a:gd name="connsiteY28" fmla="*/ 1193353 h 4705763"/>
              <a:gd name="connsiteX29" fmla="*/ 1232949 w 1825371"/>
              <a:gd name="connsiteY29" fmla="*/ 1222351 h 4705763"/>
              <a:gd name="connsiteX30" fmla="*/ 1230877 w 1825371"/>
              <a:gd name="connsiteY30" fmla="*/ 1283108 h 4705763"/>
              <a:gd name="connsiteX31" fmla="*/ 1243305 w 1825371"/>
              <a:gd name="connsiteY31" fmla="*/ 1522336 h 4705763"/>
              <a:gd name="connsiteX32" fmla="*/ 1261256 w 1825371"/>
              <a:gd name="connsiteY32" fmla="*/ 1854772 h 4705763"/>
              <a:gd name="connsiteX33" fmla="*/ 1297493 w 1825371"/>
              <a:gd name="connsiteY33" fmla="*/ 4685667 h 4705763"/>
              <a:gd name="connsiteX34" fmla="*/ 938419 w 1825371"/>
              <a:gd name="connsiteY34" fmla="*/ 4705763 h 4705763"/>
              <a:gd name="connsiteX35" fmla="*/ 1053441 w 1825371"/>
              <a:gd name="connsiteY35" fmla="*/ 2920082 h 4705763"/>
              <a:gd name="connsiteX36" fmla="*/ 1066213 w 1825371"/>
              <a:gd name="connsiteY36" fmla="*/ 2573839 h 4705763"/>
              <a:gd name="connsiteX37" fmla="*/ 1077951 w 1825371"/>
              <a:gd name="connsiteY37" fmla="*/ 2236916 h 4705763"/>
              <a:gd name="connsiteX38" fmla="*/ 1093485 w 1825371"/>
              <a:gd name="connsiteY38" fmla="*/ 1882733 h 4705763"/>
              <a:gd name="connsiteX39" fmla="*/ 1107983 w 1825371"/>
              <a:gd name="connsiteY39" fmla="*/ 1608293 h 4705763"/>
              <a:gd name="connsiteX40" fmla="*/ 1125245 w 1825371"/>
              <a:gd name="connsiteY40" fmla="*/ 1293464 h 4705763"/>
              <a:gd name="connsiteX41" fmla="*/ 1096247 w 1825371"/>
              <a:gd name="connsiteY41" fmla="*/ 1270681 h 4705763"/>
              <a:gd name="connsiteX42" fmla="*/ 984400 w 1825371"/>
              <a:gd name="connsiteY42" fmla="*/ 1242374 h 4705763"/>
              <a:gd name="connsiteX43" fmla="*/ 977149 w 1825371"/>
              <a:gd name="connsiteY43" fmla="*/ 1225458 h 4705763"/>
              <a:gd name="connsiteX44" fmla="*/ 983019 w 1825371"/>
              <a:gd name="connsiteY44" fmla="*/ 1189902 h 4705763"/>
              <a:gd name="connsiteX45" fmla="*/ 1016158 w 1825371"/>
              <a:gd name="connsiteY45" fmla="*/ 1097041 h 4705763"/>
              <a:gd name="connsiteX46" fmla="*/ 1055513 w 1825371"/>
              <a:gd name="connsiteY46" fmla="*/ 1078055 h 4705763"/>
              <a:gd name="connsiteX47" fmla="*/ 1097628 w 1825371"/>
              <a:gd name="connsiteY47" fmla="*/ 1104290 h 4705763"/>
              <a:gd name="connsiteX48" fmla="*/ 1115579 w 1825371"/>
              <a:gd name="connsiteY48" fmla="*/ 1107743 h 4705763"/>
              <a:gd name="connsiteX49" fmla="*/ 1177026 w 1825371"/>
              <a:gd name="connsiteY49" fmla="*/ 1087375 h 4705763"/>
              <a:gd name="connsiteX50" fmla="*/ 1179787 w 1825371"/>
              <a:gd name="connsiteY50" fmla="*/ 1073913 h 4705763"/>
              <a:gd name="connsiteX51" fmla="*/ 1135255 w 1825371"/>
              <a:gd name="connsiteY51" fmla="*/ 1041117 h 4705763"/>
              <a:gd name="connsiteX52" fmla="*/ 939868 w 1825371"/>
              <a:gd name="connsiteY52" fmla="*/ 883702 h 4705763"/>
              <a:gd name="connsiteX53" fmla="*/ 549783 w 1825371"/>
              <a:gd name="connsiteY53" fmla="*/ 496379 h 4705763"/>
              <a:gd name="connsiteX54" fmla="*/ 40947 w 1825371"/>
              <a:gd name="connsiteY54" fmla="*/ 48990 h 4705763"/>
              <a:gd name="connsiteX55" fmla="*/ 5735 w 1825371"/>
              <a:gd name="connsiteY55" fmla="*/ 17231 h 4705763"/>
              <a:gd name="connsiteX56" fmla="*/ 902 w 1825371"/>
              <a:gd name="connsiteY56" fmla="*/ 4114 h 4705763"/>
              <a:gd name="connsiteX57" fmla="*/ 15747 w 1825371"/>
              <a:gd name="connsiteY57" fmla="*/ 1352 h 4705763"/>
              <a:gd name="connsiteX0" fmla="*/ 15747 w 1825371"/>
              <a:gd name="connsiteY0" fmla="*/ 1352 h 4705763"/>
              <a:gd name="connsiteX1" fmla="*/ 83062 w 1825371"/>
              <a:gd name="connsiteY1" fmla="*/ 34837 h 4705763"/>
              <a:gd name="connsiteX2" fmla="*/ 961270 w 1825371"/>
              <a:gd name="connsiteY2" fmla="*/ 755975 h 4705763"/>
              <a:gd name="connsiteX3" fmla="*/ 1239162 w 1825371"/>
              <a:gd name="connsiteY3" fmla="*/ 1001764 h 4705763"/>
              <a:gd name="connsiteX4" fmla="*/ 1276445 w 1825371"/>
              <a:gd name="connsiteY4" fmla="*/ 1025928 h 4705763"/>
              <a:gd name="connsiteX5" fmla="*/ 1316489 w 1825371"/>
              <a:gd name="connsiteY5" fmla="*/ 1009704 h 4705763"/>
              <a:gd name="connsiteX6" fmla="*/ 1345141 w 1825371"/>
              <a:gd name="connsiteY6" fmla="*/ 948602 h 4705763"/>
              <a:gd name="connsiteX7" fmla="*/ 1407624 w 1825371"/>
              <a:gd name="connsiteY7" fmla="*/ 869894 h 4705763"/>
              <a:gd name="connsiteX8" fmla="*/ 1749379 w 1825371"/>
              <a:gd name="connsiteY8" fmla="*/ 590967 h 4705763"/>
              <a:gd name="connsiteX9" fmla="*/ 1808066 w 1825371"/>
              <a:gd name="connsiteY9" fmla="*/ 545399 h 4705763"/>
              <a:gd name="connsiteX10" fmla="*/ 1825326 w 1825371"/>
              <a:gd name="connsiteY10" fmla="*/ 554375 h 4705763"/>
              <a:gd name="connsiteX11" fmla="*/ 1811172 w 1825371"/>
              <a:gd name="connsiteY11" fmla="*/ 590277 h 4705763"/>
              <a:gd name="connsiteX12" fmla="*/ 1721073 w 1825371"/>
              <a:gd name="connsiteY12" fmla="*/ 698326 h 4705763"/>
              <a:gd name="connsiteX13" fmla="*/ 1385877 w 1825371"/>
              <a:gd name="connsiteY13" fmla="*/ 1068389 h 4705763"/>
              <a:gd name="connsiteX14" fmla="*/ 1376211 w 1825371"/>
              <a:gd name="connsiteY14" fmla="*/ 1098421 h 4705763"/>
              <a:gd name="connsiteX15" fmla="*/ 1361366 w 1825371"/>
              <a:gd name="connsiteY15" fmla="*/ 1135359 h 4705763"/>
              <a:gd name="connsiteX16" fmla="*/ 1355153 w 1825371"/>
              <a:gd name="connsiteY16" fmla="*/ 1169879 h 4705763"/>
              <a:gd name="connsiteX17" fmla="*/ 1409696 w 1825371"/>
              <a:gd name="connsiteY17" fmla="*/ 1384253 h 4705763"/>
              <a:gd name="connsiteX18" fmla="*/ 1524994 w 1825371"/>
              <a:gd name="connsiteY18" fmla="*/ 1739817 h 4705763"/>
              <a:gd name="connsiteX19" fmla="*/ 1659971 w 1825371"/>
              <a:gd name="connsiteY19" fmla="*/ 2199288 h 4705763"/>
              <a:gd name="connsiteX20" fmla="*/ 1782864 w 1825371"/>
              <a:gd name="connsiteY20" fmla="*/ 2697077 h 4705763"/>
              <a:gd name="connsiteX21" fmla="*/ 1794257 w 1825371"/>
              <a:gd name="connsiteY21" fmla="*/ 2767845 h 4705763"/>
              <a:gd name="connsiteX22" fmla="*/ 1791840 w 1825371"/>
              <a:gd name="connsiteY22" fmla="*/ 2778202 h 4705763"/>
              <a:gd name="connsiteX23" fmla="*/ 1784245 w 1825371"/>
              <a:gd name="connsiteY23" fmla="*/ 2770607 h 4705763"/>
              <a:gd name="connsiteX24" fmla="*/ 1746617 w 1825371"/>
              <a:gd name="connsiteY24" fmla="*/ 2660831 h 4705763"/>
              <a:gd name="connsiteX25" fmla="*/ 1513602 w 1825371"/>
              <a:gd name="connsiteY25" fmla="*/ 1875484 h 4705763"/>
              <a:gd name="connsiteX26" fmla="*/ 1297158 w 1825371"/>
              <a:gd name="connsiteY26" fmla="*/ 1267919 h 4705763"/>
              <a:gd name="connsiteX27" fmla="*/ 1275064 w 1825371"/>
              <a:gd name="connsiteY27" fmla="*/ 1217173 h 4705763"/>
              <a:gd name="connsiteX28" fmla="*/ 1248483 w 1825371"/>
              <a:gd name="connsiteY28" fmla="*/ 1193353 h 4705763"/>
              <a:gd name="connsiteX29" fmla="*/ 1232949 w 1825371"/>
              <a:gd name="connsiteY29" fmla="*/ 1222351 h 4705763"/>
              <a:gd name="connsiteX30" fmla="*/ 1230877 w 1825371"/>
              <a:gd name="connsiteY30" fmla="*/ 1283108 h 4705763"/>
              <a:gd name="connsiteX31" fmla="*/ 1243305 w 1825371"/>
              <a:gd name="connsiteY31" fmla="*/ 1522336 h 4705763"/>
              <a:gd name="connsiteX32" fmla="*/ 1297493 w 1825371"/>
              <a:gd name="connsiteY32" fmla="*/ 4685667 h 4705763"/>
              <a:gd name="connsiteX33" fmla="*/ 938419 w 1825371"/>
              <a:gd name="connsiteY33" fmla="*/ 4705763 h 4705763"/>
              <a:gd name="connsiteX34" fmla="*/ 1053441 w 1825371"/>
              <a:gd name="connsiteY34" fmla="*/ 2920082 h 4705763"/>
              <a:gd name="connsiteX35" fmla="*/ 1066213 w 1825371"/>
              <a:gd name="connsiteY35" fmla="*/ 2573839 h 4705763"/>
              <a:gd name="connsiteX36" fmla="*/ 1077951 w 1825371"/>
              <a:gd name="connsiteY36" fmla="*/ 2236916 h 4705763"/>
              <a:gd name="connsiteX37" fmla="*/ 1093485 w 1825371"/>
              <a:gd name="connsiteY37" fmla="*/ 1882733 h 4705763"/>
              <a:gd name="connsiteX38" fmla="*/ 1107983 w 1825371"/>
              <a:gd name="connsiteY38" fmla="*/ 1608293 h 4705763"/>
              <a:gd name="connsiteX39" fmla="*/ 1125245 w 1825371"/>
              <a:gd name="connsiteY39" fmla="*/ 1293464 h 4705763"/>
              <a:gd name="connsiteX40" fmla="*/ 1096247 w 1825371"/>
              <a:gd name="connsiteY40" fmla="*/ 1270681 h 4705763"/>
              <a:gd name="connsiteX41" fmla="*/ 984400 w 1825371"/>
              <a:gd name="connsiteY41" fmla="*/ 1242374 h 4705763"/>
              <a:gd name="connsiteX42" fmla="*/ 977149 w 1825371"/>
              <a:gd name="connsiteY42" fmla="*/ 1225458 h 4705763"/>
              <a:gd name="connsiteX43" fmla="*/ 983019 w 1825371"/>
              <a:gd name="connsiteY43" fmla="*/ 1189902 h 4705763"/>
              <a:gd name="connsiteX44" fmla="*/ 1016158 w 1825371"/>
              <a:gd name="connsiteY44" fmla="*/ 1097041 h 4705763"/>
              <a:gd name="connsiteX45" fmla="*/ 1055513 w 1825371"/>
              <a:gd name="connsiteY45" fmla="*/ 1078055 h 4705763"/>
              <a:gd name="connsiteX46" fmla="*/ 1097628 w 1825371"/>
              <a:gd name="connsiteY46" fmla="*/ 1104290 h 4705763"/>
              <a:gd name="connsiteX47" fmla="*/ 1115579 w 1825371"/>
              <a:gd name="connsiteY47" fmla="*/ 1107743 h 4705763"/>
              <a:gd name="connsiteX48" fmla="*/ 1177026 w 1825371"/>
              <a:gd name="connsiteY48" fmla="*/ 1087375 h 4705763"/>
              <a:gd name="connsiteX49" fmla="*/ 1179787 w 1825371"/>
              <a:gd name="connsiteY49" fmla="*/ 1073913 h 4705763"/>
              <a:gd name="connsiteX50" fmla="*/ 1135255 w 1825371"/>
              <a:gd name="connsiteY50" fmla="*/ 1041117 h 4705763"/>
              <a:gd name="connsiteX51" fmla="*/ 939868 w 1825371"/>
              <a:gd name="connsiteY51" fmla="*/ 883702 h 4705763"/>
              <a:gd name="connsiteX52" fmla="*/ 549783 w 1825371"/>
              <a:gd name="connsiteY52" fmla="*/ 496379 h 4705763"/>
              <a:gd name="connsiteX53" fmla="*/ 40947 w 1825371"/>
              <a:gd name="connsiteY53" fmla="*/ 48990 h 4705763"/>
              <a:gd name="connsiteX54" fmla="*/ 5735 w 1825371"/>
              <a:gd name="connsiteY54" fmla="*/ 17231 h 4705763"/>
              <a:gd name="connsiteX55" fmla="*/ 902 w 1825371"/>
              <a:gd name="connsiteY55" fmla="*/ 4114 h 4705763"/>
              <a:gd name="connsiteX56" fmla="*/ 15747 w 1825371"/>
              <a:gd name="connsiteY56" fmla="*/ 1352 h 4705763"/>
              <a:gd name="connsiteX0" fmla="*/ 15747 w 1825371"/>
              <a:gd name="connsiteY0" fmla="*/ 1352 h 4705763"/>
              <a:gd name="connsiteX1" fmla="*/ 83062 w 1825371"/>
              <a:gd name="connsiteY1" fmla="*/ 34837 h 4705763"/>
              <a:gd name="connsiteX2" fmla="*/ 961270 w 1825371"/>
              <a:gd name="connsiteY2" fmla="*/ 755975 h 4705763"/>
              <a:gd name="connsiteX3" fmla="*/ 1239162 w 1825371"/>
              <a:gd name="connsiteY3" fmla="*/ 1001764 h 4705763"/>
              <a:gd name="connsiteX4" fmla="*/ 1276445 w 1825371"/>
              <a:gd name="connsiteY4" fmla="*/ 1025928 h 4705763"/>
              <a:gd name="connsiteX5" fmla="*/ 1316489 w 1825371"/>
              <a:gd name="connsiteY5" fmla="*/ 1009704 h 4705763"/>
              <a:gd name="connsiteX6" fmla="*/ 1345141 w 1825371"/>
              <a:gd name="connsiteY6" fmla="*/ 948602 h 4705763"/>
              <a:gd name="connsiteX7" fmla="*/ 1407624 w 1825371"/>
              <a:gd name="connsiteY7" fmla="*/ 869894 h 4705763"/>
              <a:gd name="connsiteX8" fmla="*/ 1749379 w 1825371"/>
              <a:gd name="connsiteY8" fmla="*/ 590967 h 4705763"/>
              <a:gd name="connsiteX9" fmla="*/ 1808066 w 1825371"/>
              <a:gd name="connsiteY9" fmla="*/ 545399 h 4705763"/>
              <a:gd name="connsiteX10" fmla="*/ 1825326 w 1825371"/>
              <a:gd name="connsiteY10" fmla="*/ 554375 h 4705763"/>
              <a:gd name="connsiteX11" fmla="*/ 1811172 w 1825371"/>
              <a:gd name="connsiteY11" fmla="*/ 590277 h 4705763"/>
              <a:gd name="connsiteX12" fmla="*/ 1721073 w 1825371"/>
              <a:gd name="connsiteY12" fmla="*/ 698326 h 4705763"/>
              <a:gd name="connsiteX13" fmla="*/ 1385877 w 1825371"/>
              <a:gd name="connsiteY13" fmla="*/ 1068389 h 4705763"/>
              <a:gd name="connsiteX14" fmla="*/ 1376211 w 1825371"/>
              <a:gd name="connsiteY14" fmla="*/ 1098421 h 4705763"/>
              <a:gd name="connsiteX15" fmla="*/ 1361366 w 1825371"/>
              <a:gd name="connsiteY15" fmla="*/ 1135359 h 4705763"/>
              <a:gd name="connsiteX16" fmla="*/ 1355153 w 1825371"/>
              <a:gd name="connsiteY16" fmla="*/ 1169879 h 4705763"/>
              <a:gd name="connsiteX17" fmla="*/ 1409696 w 1825371"/>
              <a:gd name="connsiteY17" fmla="*/ 1384253 h 4705763"/>
              <a:gd name="connsiteX18" fmla="*/ 1524994 w 1825371"/>
              <a:gd name="connsiteY18" fmla="*/ 1739817 h 4705763"/>
              <a:gd name="connsiteX19" fmla="*/ 1659971 w 1825371"/>
              <a:gd name="connsiteY19" fmla="*/ 2199288 h 4705763"/>
              <a:gd name="connsiteX20" fmla="*/ 1782864 w 1825371"/>
              <a:gd name="connsiteY20" fmla="*/ 2697077 h 4705763"/>
              <a:gd name="connsiteX21" fmla="*/ 1794257 w 1825371"/>
              <a:gd name="connsiteY21" fmla="*/ 2767845 h 4705763"/>
              <a:gd name="connsiteX22" fmla="*/ 1791840 w 1825371"/>
              <a:gd name="connsiteY22" fmla="*/ 2778202 h 4705763"/>
              <a:gd name="connsiteX23" fmla="*/ 1784245 w 1825371"/>
              <a:gd name="connsiteY23" fmla="*/ 2770607 h 4705763"/>
              <a:gd name="connsiteX24" fmla="*/ 1746617 w 1825371"/>
              <a:gd name="connsiteY24" fmla="*/ 2660831 h 4705763"/>
              <a:gd name="connsiteX25" fmla="*/ 1513602 w 1825371"/>
              <a:gd name="connsiteY25" fmla="*/ 1875484 h 4705763"/>
              <a:gd name="connsiteX26" fmla="*/ 1297158 w 1825371"/>
              <a:gd name="connsiteY26" fmla="*/ 1267919 h 4705763"/>
              <a:gd name="connsiteX27" fmla="*/ 1275064 w 1825371"/>
              <a:gd name="connsiteY27" fmla="*/ 1217173 h 4705763"/>
              <a:gd name="connsiteX28" fmla="*/ 1248483 w 1825371"/>
              <a:gd name="connsiteY28" fmla="*/ 1193353 h 4705763"/>
              <a:gd name="connsiteX29" fmla="*/ 1232949 w 1825371"/>
              <a:gd name="connsiteY29" fmla="*/ 1222351 h 4705763"/>
              <a:gd name="connsiteX30" fmla="*/ 1230877 w 1825371"/>
              <a:gd name="connsiteY30" fmla="*/ 1283108 h 4705763"/>
              <a:gd name="connsiteX31" fmla="*/ 1297493 w 1825371"/>
              <a:gd name="connsiteY31" fmla="*/ 4685667 h 4705763"/>
              <a:gd name="connsiteX32" fmla="*/ 938419 w 1825371"/>
              <a:gd name="connsiteY32" fmla="*/ 4705763 h 4705763"/>
              <a:gd name="connsiteX33" fmla="*/ 1053441 w 1825371"/>
              <a:gd name="connsiteY33" fmla="*/ 2920082 h 4705763"/>
              <a:gd name="connsiteX34" fmla="*/ 1066213 w 1825371"/>
              <a:gd name="connsiteY34" fmla="*/ 2573839 h 4705763"/>
              <a:gd name="connsiteX35" fmla="*/ 1077951 w 1825371"/>
              <a:gd name="connsiteY35" fmla="*/ 2236916 h 4705763"/>
              <a:gd name="connsiteX36" fmla="*/ 1093485 w 1825371"/>
              <a:gd name="connsiteY36" fmla="*/ 1882733 h 4705763"/>
              <a:gd name="connsiteX37" fmla="*/ 1107983 w 1825371"/>
              <a:gd name="connsiteY37" fmla="*/ 1608293 h 4705763"/>
              <a:gd name="connsiteX38" fmla="*/ 1125245 w 1825371"/>
              <a:gd name="connsiteY38" fmla="*/ 1293464 h 4705763"/>
              <a:gd name="connsiteX39" fmla="*/ 1096247 w 1825371"/>
              <a:gd name="connsiteY39" fmla="*/ 1270681 h 4705763"/>
              <a:gd name="connsiteX40" fmla="*/ 984400 w 1825371"/>
              <a:gd name="connsiteY40" fmla="*/ 1242374 h 4705763"/>
              <a:gd name="connsiteX41" fmla="*/ 977149 w 1825371"/>
              <a:gd name="connsiteY41" fmla="*/ 1225458 h 4705763"/>
              <a:gd name="connsiteX42" fmla="*/ 983019 w 1825371"/>
              <a:gd name="connsiteY42" fmla="*/ 1189902 h 4705763"/>
              <a:gd name="connsiteX43" fmla="*/ 1016158 w 1825371"/>
              <a:gd name="connsiteY43" fmla="*/ 1097041 h 4705763"/>
              <a:gd name="connsiteX44" fmla="*/ 1055513 w 1825371"/>
              <a:gd name="connsiteY44" fmla="*/ 1078055 h 4705763"/>
              <a:gd name="connsiteX45" fmla="*/ 1097628 w 1825371"/>
              <a:gd name="connsiteY45" fmla="*/ 1104290 h 4705763"/>
              <a:gd name="connsiteX46" fmla="*/ 1115579 w 1825371"/>
              <a:gd name="connsiteY46" fmla="*/ 1107743 h 4705763"/>
              <a:gd name="connsiteX47" fmla="*/ 1177026 w 1825371"/>
              <a:gd name="connsiteY47" fmla="*/ 1087375 h 4705763"/>
              <a:gd name="connsiteX48" fmla="*/ 1179787 w 1825371"/>
              <a:gd name="connsiteY48" fmla="*/ 1073913 h 4705763"/>
              <a:gd name="connsiteX49" fmla="*/ 1135255 w 1825371"/>
              <a:gd name="connsiteY49" fmla="*/ 1041117 h 4705763"/>
              <a:gd name="connsiteX50" fmla="*/ 939868 w 1825371"/>
              <a:gd name="connsiteY50" fmla="*/ 883702 h 4705763"/>
              <a:gd name="connsiteX51" fmla="*/ 549783 w 1825371"/>
              <a:gd name="connsiteY51" fmla="*/ 496379 h 4705763"/>
              <a:gd name="connsiteX52" fmla="*/ 40947 w 1825371"/>
              <a:gd name="connsiteY52" fmla="*/ 48990 h 4705763"/>
              <a:gd name="connsiteX53" fmla="*/ 5735 w 1825371"/>
              <a:gd name="connsiteY53" fmla="*/ 17231 h 4705763"/>
              <a:gd name="connsiteX54" fmla="*/ 902 w 1825371"/>
              <a:gd name="connsiteY54" fmla="*/ 4114 h 4705763"/>
              <a:gd name="connsiteX55" fmla="*/ 15747 w 1825371"/>
              <a:gd name="connsiteY55" fmla="*/ 1352 h 4705763"/>
              <a:gd name="connsiteX0" fmla="*/ 15747 w 1825371"/>
              <a:gd name="connsiteY0" fmla="*/ 1352 h 4705763"/>
              <a:gd name="connsiteX1" fmla="*/ 83062 w 1825371"/>
              <a:gd name="connsiteY1" fmla="*/ 34837 h 4705763"/>
              <a:gd name="connsiteX2" fmla="*/ 961270 w 1825371"/>
              <a:gd name="connsiteY2" fmla="*/ 755975 h 4705763"/>
              <a:gd name="connsiteX3" fmla="*/ 1239162 w 1825371"/>
              <a:gd name="connsiteY3" fmla="*/ 1001764 h 4705763"/>
              <a:gd name="connsiteX4" fmla="*/ 1276445 w 1825371"/>
              <a:gd name="connsiteY4" fmla="*/ 1025928 h 4705763"/>
              <a:gd name="connsiteX5" fmla="*/ 1316489 w 1825371"/>
              <a:gd name="connsiteY5" fmla="*/ 1009704 h 4705763"/>
              <a:gd name="connsiteX6" fmla="*/ 1345141 w 1825371"/>
              <a:gd name="connsiteY6" fmla="*/ 948602 h 4705763"/>
              <a:gd name="connsiteX7" fmla="*/ 1407624 w 1825371"/>
              <a:gd name="connsiteY7" fmla="*/ 869894 h 4705763"/>
              <a:gd name="connsiteX8" fmla="*/ 1749379 w 1825371"/>
              <a:gd name="connsiteY8" fmla="*/ 590967 h 4705763"/>
              <a:gd name="connsiteX9" fmla="*/ 1808066 w 1825371"/>
              <a:gd name="connsiteY9" fmla="*/ 545399 h 4705763"/>
              <a:gd name="connsiteX10" fmla="*/ 1825326 w 1825371"/>
              <a:gd name="connsiteY10" fmla="*/ 554375 h 4705763"/>
              <a:gd name="connsiteX11" fmla="*/ 1811172 w 1825371"/>
              <a:gd name="connsiteY11" fmla="*/ 590277 h 4705763"/>
              <a:gd name="connsiteX12" fmla="*/ 1721073 w 1825371"/>
              <a:gd name="connsiteY12" fmla="*/ 698326 h 4705763"/>
              <a:gd name="connsiteX13" fmla="*/ 1385877 w 1825371"/>
              <a:gd name="connsiteY13" fmla="*/ 1068389 h 4705763"/>
              <a:gd name="connsiteX14" fmla="*/ 1376211 w 1825371"/>
              <a:gd name="connsiteY14" fmla="*/ 1098421 h 4705763"/>
              <a:gd name="connsiteX15" fmla="*/ 1361366 w 1825371"/>
              <a:gd name="connsiteY15" fmla="*/ 1135359 h 4705763"/>
              <a:gd name="connsiteX16" fmla="*/ 1355153 w 1825371"/>
              <a:gd name="connsiteY16" fmla="*/ 1169879 h 4705763"/>
              <a:gd name="connsiteX17" fmla="*/ 1409696 w 1825371"/>
              <a:gd name="connsiteY17" fmla="*/ 1384253 h 4705763"/>
              <a:gd name="connsiteX18" fmla="*/ 1524994 w 1825371"/>
              <a:gd name="connsiteY18" fmla="*/ 1739817 h 4705763"/>
              <a:gd name="connsiteX19" fmla="*/ 1659971 w 1825371"/>
              <a:gd name="connsiteY19" fmla="*/ 2199288 h 4705763"/>
              <a:gd name="connsiteX20" fmla="*/ 1782864 w 1825371"/>
              <a:gd name="connsiteY20" fmla="*/ 2697077 h 4705763"/>
              <a:gd name="connsiteX21" fmla="*/ 1794257 w 1825371"/>
              <a:gd name="connsiteY21" fmla="*/ 2767845 h 4705763"/>
              <a:gd name="connsiteX22" fmla="*/ 1791840 w 1825371"/>
              <a:gd name="connsiteY22" fmla="*/ 2778202 h 4705763"/>
              <a:gd name="connsiteX23" fmla="*/ 1784245 w 1825371"/>
              <a:gd name="connsiteY23" fmla="*/ 2770607 h 4705763"/>
              <a:gd name="connsiteX24" fmla="*/ 1746617 w 1825371"/>
              <a:gd name="connsiteY24" fmla="*/ 2660831 h 4705763"/>
              <a:gd name="connsiteX25" fmla="*/ 1513602 w 1825371"/>
              <a:gd name="connsiteY25" fmla="*/ 1875484 h 4705763"/>
              <a:gd name="connsiteX26" fmla="*/ 1297158 w 1825371"/>
              <a:gd name="connsiteY26" fmla="*/ 1267919 h 4705763"/>
              <a:gd name="connsiteX27" fmla="*/ 1275064 w 1825371"/>
              <a:gd name="connsiteY27" fmla="*/ 1217173 h 4705763"/>
              <a:gd name="connsiteX28" fmla="*/ 1248483 w 1825371"/>
              <a:gd name="connsiteY28" fmla="*/ 1193353 h 4705763"/>
              <a:gd name="connsiteX29" fmla="*/ 1232949 w 1825371"/>
              <a:gd name="connsiteY29" fmla="*/ 1222351 h 4705763"/>
              <a:gd name="connsiteX30" fmla="*/ 1230877 w 1825371"/>
              <a:gd name="connsiteY30" fmla="*/ 1283108 h 4705763"/>
              <a:gd name="connsiteX31" fmla="*/ 1297493 w 1825371"/>
              <a:gd name="connsiteY31" fmla="*/ 4685667 h 4705763"/>
              <a:gd name="connsiteX32" fmla="*/ 938419 w 1825371"/>
              <a:gd name="connsiteY32" fmla="*/ 4705763 h 4705763"/>
              <a:gd name="connsiteX33" fmla="*/ 1053441 w 1825371"/>
              <a:gd name="connsiteY33" fmla="*/ 2920082 h 4705763"/>
              <a:gd name="connsiteX34" fmla="*/ 1066213 w 1825371"/>
              <a:gd name="connsiteY34" fmla="*/ 2573839 h 4705763"/>
              <a:gd name="connsiteX35" fmla="*/ 1077951 w 1825371"/>
              <a:gd name="connsiteY35" fmla="*/ 2236916 h 4705763"/>
              <a:gd name="connsiteX36" fmla="*/ 1093485 w 1825371"/>
              <a:gd name="connsiteY36" fmla="*/ 1882733 h 4705763"/>
              <a:gd name="connsiteX37" fmla="*/ 1125245 w 1825371"/>
              <a:gd name="connsiteY37" fmla="*/ 1293464 h 4705763"/>
              <a:gd name="connsiteX38" fmla="*/ 1096247 w 1825371"/>
              <a:gd name="connsiteY38" fmla="*/ 1270681 h 4705763"/>
              <a:gd name="connsiteX39" fmla="*/ 984400 w 1825371"/>
              <a:gd name="connsiteY39" fmla="*/ 1242374 h 4705763"/>
              <a:gd name="connsiteX40" fmla="*/ 977149 w 1825371"/>
              <a:gd name="connsiteY40" fmla="*/ 1225458 h 4705763"/>
              <a:gd name="connsiteX41" fmla="*/ 983019 w 1825371"/>
              <a:gd name="connsiteY41" fmla="*/ 1189902 h 4705763"/>
              <a:gd name="connsiteX42" fmla="*/ 1016158 w 1825371"/>
              <a:gd name="connsiteY42" fmla="*/ 1097041 h 4705763"/>
              <a:gd name="connsiteX43" fmla="*/ 1055513 w 1825371"/>
              <a:gd name="connsiteY43" fmla="*/ 1078055 h 4705763"/>
              <a:gd name="connsiteX44" fmla="*/ 1097628 w 1825371"/>
              <a:gd name="connsiteY44" fmla="*/ 1104290 h 4705763"/>
              <a:gd name="connsiteX45" fmla="*/ 1115579 w 1825371"/>
              <a:gd name="connsiteY45" fmla="*/ 1107743 h 4705763"/>
              <a:gd name="connsiteX46" fmla="*/ 1177026 w 1825371"/>
              <a:gd name="connsiteY46" fmla="*/ 1087375 h 4705763"/>
              <a:gd name="connsiteX47" fmla="*/ 1179787 w 1825371"/>
              <a:gd name="connsiteY47" fmla="*/ 1073913 h 4705763"/>
              <a:gd name="connsiteX48" fmla="*/ 1135255 w 1825371"/>
              <a:gd name="connsiteY48" fmla="*/ 1041117 h 4705763"/>
              <a:gd name="connsiteX49" fmla="*/ 939868 w 1825371"/>
              <a:gd name="connsiteY49" fmla="*/ 883702 h 4705763"/>
              <a:gd name="connsiteX50" fmla="*/ 549783 w 1825371"/>
              <a:gd name="connsiteY50" fmla="*/ 496379 h 4705763"/>
              <a:gd name="connsiteX51" fmla="*/ 40947 w 1825371"/>
              <a:gd name="connsiteY51" fmla="*/ 48990 h 4705763"/>
              <a:gd name="connsiteX52" fmla="*/ 5735 w 1825371"/>
              <a:gd name="connsiteY52" fmla="*/ 17231 h 4705763"/>
              <a:gd name="connsiteX53" fmla="*/ 902 w 1825371"/>
              <a:gd name="connsiteY53" fmla="*/ 4114 h 4705763"/>
              <a:gd name="connsiteX54" fmla="*/ 15747 w 1825371"/>
              <a:gd name="connsiteY54" fmla="*/ 1352 h 4705763"/>
              <a:gd name="connsiteX0" fmla="*/ 15747 w 1825371"/>
              <a:gd name="connsiteY0" fmla="*/ 1352 h 4705763"/>
              <a:gd name="connsiteX1" fmla="*/ 83062 w 1825371"/>
              <a:gd name="connsiteY1" fmla="*/ 34837 h 4705763"/>
              <a:gd name="connsiteX2" fmla="*/ 961270 w 1825371"/>
              <a:gd name="connsiteY2" fmla="*/ 755975 h 4705763"/>
              <a:gd name="connsiteX3" fmla="*/ 1239162 w 1825371"/>
              <a:gd name="connsiteY3" fmla="*/ 1001764 h 4705763"/>
              <a:gd name="connsiteX4" fmla="*/ 1276445 w 1825371"/>
              <a:gd name="connsiteY4" fmla="*/ 1025928 h 4705763"/>
              <a:gd name="connsiteX5" fmla="*/ 1316489 w 1825371"/>
              <a:gd name="connsiteY5" fmla="*/ 1009704 h 4705763"/>
              <a:gd name="connsiteX6" fmla="*/ 1345141 w 1825371"/>
              <a:gd name="connsiteY6" fmla="*/ 948602 h 4705763"/>
              <a:gd name="connsiteX7" fmla="*/ 1407624 w 1825371"/>
              <a:gd name="connsiteY7" fmla="*/ 869894 h 4705763"/>
              <a:gd name="connsiteX8" fmla="*/ 1749379 w 1825371"/>
              <a:gd name="connsiteY8" fmla="*/ 590967 h 4705763"/>
              <a:gd name="connsiteX9" fmla="*/ 1808066 w 1825371"/>
              <a:gd name="connsiteY9" fmla="*/ 545399 h 4705763"/>
              <a:gd name="connsiteX10" fmla="*/ 1825326 w 1825371"/>
              <a:gd name="connsiteY10" fmla="*/ 554375 h 4705763"/>
              <a:gd name="connsiteX11" fmla="*/ 1811172 w 1825371"/>
              <a:gd name="connsiteY11" fmla="*/ 590277 h 4705763"/>
              <a:gd name="connsiteX12" fmla="*/ 1721073 w 1825371"/>
              <a:gd name="connsiteY12" fmla="*/ 698326 h 4705763"/>
              <a:gd name="connsiteX13" fmla="*/ 1385877 w 1825371"/>
              <a:gd name="connsiteY13" fmla="*/ 1068389 h 4705763"/>
              <a:gd name="connsiteX14" fmla="*/ 1376211 w 1825371"/>
              <a:gd name="connsiteY14" fmla="*/ 1098421 h 4705763"/>
              <a:gd name="connsiteX15" fmla="*/ 1361366 w 1825371"/>
              <a:gd name="connsiteY15" fmla="*/ 1135359 h 4705763"/>
              <a:gd name="connsiteX16" fmla="*/ 1355153 w 1825371"/>
              <a:gd name="connsiteY16" fmla="*/ 1169879 h 4705763"/>
              <a:gd name="connsiteX17" fmla="*/ 1409696 w 1825371"/>
              <a:gd name="connsiteY17" fmla="*/ 1384253 h 4705763"/>
              <a:gd name="connsiteX18" fmla="*/ 1524994 w 1825371"/>
              <a:gd name="connsiteY18" fmla="*/ 1739817 h 4705763"/>
              <a:gd name="connsiteX19" fmla="*/ 1659971 w 1825371"/>
              <a:gd name="connsiteY19" fmla="*/ 2199288 h 4705763"/>
              <a:gd name="connsiteX20" fmla="*/ 1782864 w 1825371"/>
              <a:gd name="connsiteY20" fmla="*/ 2697077 h 4705763"/>
              <a:gd name="connsiteX21" fmla="*/ 1794257 w 1825371"/>
              <a:gd name="connsiteY21" fmla="*/ 2767845 h 4705763"/>
              <a:gd name="connsiteX22" fmla="*/ 1791840 w 1825371"/>
              <a:gd name="connsiteY22" fmla="*/ 2778202 h 4705763"/>
              <a:gd name="connsiteX23" fmla="*/ 1784245 w 1825371"/>
              <a:gd name="connsiteY23" fmla="*/ 2770607 h 4705763"/>
              <a:gd name="connsiteX24" fmla="*/ 1746617 w 1825371"/>
              <a:gd name="connsiteY24" fmla="*/ 2660831 h 4705763"/>
              <a:gd name="connsiteX25" fmla="*/ 1513602 w 1825371"/>
              <a:gd name="connsiteY25" fmla="*/ 1875484 h 4705763"/>
              <a:gd name="connsiteX26" fmla="*/ 1297158 w 1825371"/>
              <a:gd name="connsiteY26" fmla="*/ 1267919 h 4705763"/>
              <a:gd name="connsiteX27" fmla="*/ 1275064 w 1825371"/>
              <a:gd name="connsiteY27" fmla="*/ 1217173 h 4705763"/>
              <a:gd name="connsiteX28" fmla="*/ 1248483 w 1825371"/>
              <a:gd name="connsiteY28" fmla="*/ 1193353 h 4705763"/>
              <a:gd name="connsiteX29" fmla="*/ 1232949 w 1825371"/>
              <a:gd name="connsiteY29" fmla="*/ 1222351 h 4705763"/>
              <a:gd name="connsiteX30" fmla="*/ 1230877 w 1825371"/>
              <a:gd name="connsiteY30" fmla="*/ 1283108 h 4705763"/>
              <a:gd name="connsiteX31" fmla="*/ 1297493 w 1825371"/>
              <a:gd name="connsiteY31" fmla="*/ 4685667 h 4705763"/>
              <a:gd name="connsiteX32" fmla="*/ 938419 w 1825371"/>
              <a:gd name="connsiteY32" fmla="*/ 4705763 h 4705763"/>
              <a:gd name="connsiteX33" fmla="*/ 1053441 w 1825371"/>
              <a:gd name="connsiteY33" fmla="*/ 2920082 h 4705763"/>
              <a:gd name="connsiteX34" fmla="*/ 1066213 w 1825371"/>
              <a:gd name="connsiteY34" fmla="*/ 2573839 h 4705763"/>
              <a:gd name="connsiteX35" fmla="*/ 1077951 w 1825371"/>
              <a:gd name="connsiteY35" fmla="*/ 2236916 h 4705763"/>
              <a:gd name="connsiteX36" fmla="*/ 1125245 w 1825371"/>
              <a:gd name="connsiteY36" fmla="*/ 1293464 h 4705763"/>
              <a:gd name="connsiteX37" fmla="*/ 1096247 w 1825371"/>
              <a:gd name="connsiteY37" fmla="*/ 1270681 h 4705763"/>
              <a:gd name="connsiteX38" fmla="*/ 984400 w 1825371"/>
              <a:gd name="connsiteY38" fmla="*/ 1242374 h 4705763"/>
              <a:gd name="connsiteX39" fmla="*/ 977149 w 1825371"/>
              <a:gd name="connsiteY39" fmla="*/ 1225458 h 4705763"/>
              <a:gd name="connsiteX40" fmla="*/ 983019 w 1825371"/>
              <a:gd name="connsiteY40" fmla="*/ 1189902 h 4705763"/>
              <a:gd name="connsiteX41" fmla="*/ 1016158 w 1825371"/>
              <a:gd name="connsiteY41" fmla="*/ 1097041 h 4705763"/>
              <a:gd name="connsiteX42" fmla="*/ 1055513 w 1825371"/>
              <a:gd name="connsiteY42" fmla="*/ 1078055 h 4705763"/>
              <a:gd name="connsiteX43" fmla="*/ 1097628 w 1825371"/>
              <a:gd name="connsiteY43" fmla="*/ 1104290 h 4705763"/>
              <a:gd name="connsiteX44" fmla="*/ 1115579 w 1825371"/>
              <a:gd name="connsiteY44" fmla="*/ 1107743 h 4705763"/>
              <a:gd name="connsiteX45" fmla="*/ 1177026 w 1825371"/>
              <a:gd name="connsiteY45" fmla="*/ 1087375 h 4705763"/>
              <a:gd name="connsiteX46" fmla="*/ 1179787 w 1825371"/>
              <a:gd name="connsiteY46" fmla="*/ 1073913 h 4705763"/>
              <a:gd name="connsiteX47" fmla="*/ 1135255 w 1825371"/>
              <a:gd name="connsiteY47" fmla="*/ 1041117 h 4705763"/>
              <a:gd name="connsiteX48" fmla="*/ 939868 w 1825371"/>
              <a:gd name="connsiteY48" fmla="*/ 883702 h 4705763"/>
              <a:gd name="connsiteX49" fmla="*/ 549783 w 1825371"/>
              <a:gd name="connsiteY49" fmla="*/ 496379 h 4705763"/>
              <a:gd name="connsiteX50" fmla="*/ 40947 w 1825371"/>
              <a:gd name="connsiteY50" fmla="*/ 48990 h 4705763"/>
              <a:gd name="connsiteX51" fmla="*/ 5735 w 1825371"/>
              <a:gd name="connsiteY51" fmla="*/ 17231 h 4705763"/>
              <a:gd name="connsiteX52" fmla="*/ 902 w 1825371"/>
              <a:gd name="connsiteY52" fmla="*/ 4114 h 4705763"/>
              <a:gd name="connsiteX53" fmla="*/ 15747 w 1825371"/>
              <a:gd name="connsiteY53" fmla="*/ 1352 h 4705763"/>
              <a:gd name="connsiteX0" fmla="*/ 15747 w 1825371"/>
              <a:gd name="connsiteY0" fmla="*/ 1352 h 4705763"/>
              <a:gd name="connsiteX1" fmla="*/ 83062 w 1825371"/>
              <a:gd name="connsiteY1" fmla="*/ 34837 h 4705763"/>
              <a:gd name="connsiteX2" fmla="*/ 961270 w 1825371"/>
              <a:gd name="connsiteY2" fmla="*/ 755975 h 4705763"/>
              <a:gd name="connsiteX3" fmla="*/ 1239162 w 1825371"/>
              <a:gd name="connsiteY3" fmla="*/ 1001764 h 4705763"/>
              <a:gd name="connsiteX4" fmla="*/ 1276445 w 1825371"/>
              <a:gd name="connsiteY4" fmla="*/ 1025928 h 4705763"/>
              <a:gd name="connsiteX5" fmla="*/ 1316489 w 1825371"/>
              <a:gd name="connsiteY5" fmla="*/ 1009704 h 4705763"/>
              <a:gd name="connsiteX6" fmla="*/ 1345141 w 1825371"/>
              <a:gd name="connsiteY6" fmla="*/ 948602 h 4705763"/>
              <a:gd name="connsiteX7" fmla="*/ 1407624 w 1825371"/>
              <a:gd name="connsiteY7" fmla="*/ 869894 h 4705763"/>
              <a:gd name="connsiteX8" fmla="*/ 1749379 w 1825371"/>
              <a:gd name="connsiteY8" fmla="*/ 590967 h 4705763"/>
              <a:gd name="connsiteX9" fmla="*/ 1808066 w 1825371"/>
              <a:gd name="connsiteY9" fmla="*/ 545399 h 4705763"/>
              <a:gd name="connsiteX10" fmla="*/ 1825326 w 1825371"/>
              <a:gd name="connsiteY10" fmla="*/ 554375 h 4705763"/>
              <a:gd name="connsiteX11" fmla="*/ 1811172 w 1825371"/>
              <a:gd name="connsiteY11" fmla="*/ 590277 h 4705763"/>
              <a:gd name="connsiteX12" fmla="*/ 1721073 w 1825371"/>
              <a:gd name="connsiteY12" fmla="*/ 698326 h 4705763"/>
              <a:gd name="connsiteX13" fmla="*/ 1385877 w 1825371"/>
              <a:gd name="connsiteY13" fmla="*/ 1068389 h 4705763"/>
              <a:gd name="connsiteX14" fmla="*/ 1376211 w 1825371"/>
              <a:gd name="connsiteY14" fmla="*/ 1098421 h 4705763"/>
              <a:gd name="connsiteX15" fmla="*/ 1361366 w 1825371"/>
              <a:gd name="connsiteY15" fmla="*/ 1135359 h 4705763"/>
              <a:gd name="connsiteX16" fmla="*/ 1355153 w 1825371"/>
              <a:gd name="connsiteY16" fmla="*/ 1169879 h 4705763"/>
              <a:gd name="connsiteX17" fmla="*/ 1409696 w 1825371"/>
              <a:gd name="connsiteY17" fmla="*/ 1384253 h 4705763"/>
              <a:gd name="connsiteX18" fmla="*/ 1524994 w 1825371"/>
              <a:gd name="connsiteY18" fmla="*/ 1739817 h 4705763"/>
              <a:gd name="connsiteX19" fmla="*/ 1659971 w 1825371"/>
              <a:gd name="connsiteY19" fmla="*/ 2199288 h 4705763"/>
              <a:gd name="connsiteX20" fmla="*/ 1782864 w 1825371"/>
              <a:gd name="connsiteY20" fmla="*/ 2697077 h 4705763"/>
              <a:gd name="connsiteX21" fmla="*/ 1794257 w 1825371"/>
              <a:gd name="connsiteY21" fmla="*/ 2767845 h 4705763"/>
              <a:gd name="connsiteX22" fmla="*/ 1791840 w 1825371"/>
              <a:gd name="connsiteY22" fmla="*/ 2778202 h 4705763"/>
              <a:gd name="connsiteX23" fmla="*/ 1784245 w 1825371"/>
              <a:gd name="connsiteY23" fmla="*/ 2770607 h 4705763"/>
              <a:gd name="connsiteX24" fmla="*/ 1746617 w 1825371"/>
              <a:gd name="connsiteY24" fmla="*/ 2660831 h 4705763"/>
              <a:gd name="connsiteX25" fmla="*/ 1513602 w 1825371"/>
              <a:gd name="connsiteY25" fmla="*/ 1875484 h 4705763"/>
              <a:gd name="connsiteX26" fmla="*/ 1297158 w 1825371"/>
              <a:gd name="connsiteY26" fmla="*/ 1267919 h 4705763"/>
              <a:gd name="connsiteX27" fmla="*/ 1275064 w 1825371"/>
              <a:gd name="connsiteY27" fmla="*/ 1217173 h 4705763"/>
              <a:gd name="connsiteX28" fmla="*/ 1248483 w 1825371"/>
              <a:gd name="connsiteY28" fmla="*/ 1193353 h 4705763"/>
              <a:gd name="connsiteX29" fmla="*/ 1232949 w 1825371"/>
              <a:gd name="connsiteY29" fmla="*/ 1222351 h 4705763"/>
              <a:gd name="connsiteX30" fmla="*/ 1230877 w 1825371"/>
              <a:gd name="connsiteY30" fmla="*/ 1283108 h 4705763"/>
              <a:gd name="connsiteX31" fmla="*/ 1297493 w 1825371"/>
              <a:gd name="connsiteY31" fmla="*/ 4685667 h 4705763"/>
              <a:gd name="connsiteX32" fmla="*/ 938419 w 1825371"/>
              <a:gd name="connsiteY32" fmla="*/ 4705763 h 4705763"/>
              <a:gd name="connsiteX33" fmla="*/ 1053441 w 1825371"/>
              <a:gd name="connsiteY33" fmla="*/ 2920082 h 4705763"/>
              <a:gd name="connsiteX34" fmla="*/ 1066213 w 1825371"/>
              <a:gd name="connsiteY34" fmla="*/ 2573839 h 4705763"/>
              <a:gd name="connsiteX35" fmla="*/ 1125245 w 1825371"/>
              <a:gd name="connsiteY35" fmla="*/ 1293464 h 4705763"/>
              <a:gd name="connsiteX36" fmla="*/ 1096247 w 1825371"/>
              <a:gd name="connsiteY36" fmla="*/ 1270681 h 4705763"/>
              <a:gd name="connsiteX37" fmla="*/ 984400 w 1825371"/>
              <a:gd name="connsiteY37" fmla="*/ 1242374 h 4705763"/>
              <a:gd name="connsiteX38" fmla="*/ 977149 w 1825371"/>
              <a:gd name="connsiteY38" fmla="*/ 1225458 h 4705763"/>
              <a:gd name="connsiteX39" fmla="*/ 983019 w 1825371"/>
              <a:gd name="connsiteY39" fmla="*/ 1189902 h 4705763"/>
              <a:gd name="connsiteX40" fmla="*/ 1016158 w 1825371"/>
              <a:gd name="connsiteY40" fmla="*/ 1097041 h 4705763"/>
              <a:gd name="connsiteX41" fmla="*/ 1055513 w 1825371"/>
              <a:gd name="connsiteY41" fmla="*/ 1078055 h 4705763"/>
              <a:gd name="connsiteX42" fmla="*/ 1097628 w 1825371"/>
              <a:gd name="connsiteY42" fmla="*/ 1104290 h 4705763"/>
              <a:gd name="connsiteX43" fmla="*/ 1115579 w 1825371"/>
              <a:gd name="connsiteY43" fmla="*/ 1107743 h 4705763"/>
              <a:gd name="connsiteX44" fmla="*/ 1177026 w 1825371"/>
              <a:gd name="connsiteY44" fmla="*/ 1087375 h 4705763"/>
              <a:gd name="connsiteX45" fmla="*/ 1179787 w 1825371"/>
              <a:gd name="connsiteY45" fmla="*/ 1073913 h 4705763"/>
              <a:gd name="connsiteX46" fmla="*/ 1135255 w 1825371"/>
              <a:gd name="connsiteY46" fmla="*/ 1041117 h 4705763"/>
              <a:gd name="connsiteX47" fmla="*/ 939868 w 1825371"/>
              <a:gd name="connsiteY47" fmla="*/ 883702 h 4705763"/>
              <a:gd name="connsiteX48" fmla="*/ 549783 w 1825371"/>
              <a:gd name="connsiteY48" fmla="*/ 496379 h 4705763"/>
              <a:gd name="connsiteX49" fmla="*/ 40947 w 1825371"/>
              <a:gd name="connsiteY49" fmla="*/ 48990 h 4705763"/>
              <a:gd name="connsiteX50" fmla="*/ 5735 w 1825371"/>
              <a:gd name="connsiteY50" fmla="*/ 17231 h 4705763"/>
              <a:gd name="connsiteX51" fmla="*/ 902 w 1825371"/>
              <a:gd name="connsiteY51" fmla="*/ 4114 h 4705763"/>
              <a:gd name="connsiteX52" fmla="*/ 15747 w 1825371"/>
              <a:gd name="connsiteY52" fmla="*/ 1352 h 4705763"/>
              <a:gd name="connsiteX0" fmla="*/ 15747 w 1825371"/>
              <a:gd name="connsiteY0" fmla="*/ 1352 h 4705763"/>
              <a:gd name="connsiteX1" fmla="*/ 83062 w 1825371"/>
              <a:gd name="connsiteY1" fmla="*/ 34837 h 4705763"/>
              <a:gd name="connsiteX2" fmla="*/ 961270 w 1825371"/>
              <a:gd name="connsiteY2" fmla="*/ 755975 h 4705763"/>
              <a:gd name="connsiteX3" fmla="*/ 1239162 w 1825371"/>
              <a:gd name="connsiteY3" fmla="*/ 1001764 h 4705763"/>
              <a:gd name="connsiteX4" fmla="*/ 1276445 w 1825371"/>
              <a:gd name="connsiteY4" fmla="*/ 1025928 h 4705763"/>
              <a:gd name="connsiteX5" fmla="*/ 1316489 w 1825371"/>
              <a:gd name="connsiteY5" fmla="*/ 1009704 h 4705763"/>
              <a:gd name="connsiteX6" fmla="*/ 1345141 w 1825371"/>
              <a:gd name="connsiteY6" fmla="*/ 948602 h 4705763"/>
              <a:gd name="connsiteX7" fmla="*/ 1407624 w 1825371"/>
              <a:gd name="connsiteY7" fmla="*/ 869894 h 4705763"/>
              <a:gd name="connsiteX8" fmla="*/ 1749379 w 1825371"/>
              <a:gd name="connsiteY8" fmla="*/ 590967 h 4705763"/>
              <a:gd name="connsiteX9" fmla="*/ 1808066 w 1825371"/>
              <a:gd name="connsiteY9" fmla="*/ 545399 h 4705763"/>
              <a:gd name="connsiteX10" fmla="*/ 1825326 w 1825371"/>
              <a:gd name="connsiteY10" fmla="*/ 554375 h 4705763"/>
              <a:gd name="connsiteX11" fmla="*/ 1811172 w 1825371"/>
              <a:gd name="connsiteY11" fmla="*/ 590277 h 4705763"/>
              <a:gd name="connsiteX12" fmla="*/ 1721073 w 1825371"/>
              <a:gd name="connsiteY12" fmla="*/ 698326 h 4705763"/>
              <a:gd name="connsiteX13" fmla="*/ 1385877 w 1825371"/>
              <a:gd name="connsiteY13" fmla="*/ 1068389 h 4705763"/>
              <a:gd name="connsiteX14" fmla="*/ 1376211 w 1825371"/>
              <a:gd name="connsiteY14" fmla="*/ 1098421 h 4705763"/>
              <a:gd name="connsiteX15" fmla="*/ 1361366 w 1825371"/>
              <a:gd name="connsiteY15" fmla="*/ 1135359 h 4705763"/>
              <a:gd name="connsiteX16" fmla="*/ 1355153 w 1825371"/>
              <a:gd name="connsiteY16" fmla="*/ 1169879 h 4705763"/>
              <a:gd name="connsiteX17" fmla="*/ 1409696 w 1825371"/>
              <a:gd name="connsiteY17" fmla="*/ 1384253 h 4705763"/>
              <a:gd name="connsiteX18" fmla="*/ 1524994 w 1825371"/>
              <a:gd name="connsiteY18" fmla="*/ 1739817 h 4705763"/>
              <a:gd name="connsiteX19" fmla="*/ 1659971 w 1825371"/>
              <a:gd name="connsiteY19" fmla="*/ 2199288 h 4705763"/>
              <a:gd name="connsiteX20" fmla="*/ 1782864 w 1825371"/>
              <a:gd name="connsiteY20" fmla="*/ 2697077 h 4705763"/>
              <a:gd name="connsiteX21" fmla="*/ 1794257 w 1825371"/>
              <a:gd name="connsiteY21" fmla="*/ 2767845 h 4705763"/>
              <a:gd name="connsiteX22" fmla="*/ 1791840 w 1825371"/>
              <a:gd name="connsiteY22" fmla="*/ 2778202 h 4705763"/>
              <a:gd name="connsiteX23" fmla="*/ 1784245 w 1825371"/>
              <a:gd name="connsiteY23" fmla="*/ 2770607 h 4705763"/>
              <a:gd name="connsiteX24" fmla="*/ 1746617 w 1825371"/>
              <a:gd name="connsiteY24" fmla="*/ 2660831 h 4705763"/>
              <a:gd name="connsiteX25" fmla="*/ 1513602 w 1825371"/>
              <a:gd name="connsiteY25" fmla="*/ 1875484 h 4705763"/>
              <a:gd name="connsiteX26" fmla="*/ 1297158 w 1825371"/>
              <a:gd name="connsiteY26" fmla="*/ 1267919 h 4705763"/>
              <a:gd name="connsiteX27" fmla="*/ 1275064 w 1825371"/>
              <a:gd name="connsiteY27" fmla="*/ 1217173 h 4705763"/>
              <a:gd name="connsiteX28" fmla="*/ 1248483 w 1825371"/>
              <a:gd name="connsiteY28" fmla="*/ 1193353 h 4705763"/>
              <a:gd name="connsiteX29" fmla="*/ 1232949 w 1825371"/>
              <a:gd name="connsiteY29" fmla="*/ 1222351 h 4705763"/>
              <a:gd name="connsiteX30" fmla="*/ 1230877 w 1825371"/>
              <a:gd name="connsiteY30" fmla="*/ 1283108 h 4705763"/>
              <a:gd name="connsiteX31" fmla="*/ 1297493 w 1825371"/>
              <a:gd name="connsiteY31" fmla="*/ 4685667 h 4705763"/>
              <a:gd name="connsiteX32" fmla="*/ 938419 w 1825371"/>
              <a:gd name="connsiteY32" fmla="*/ 4705763 h 4705763"/>
              <a:gd name="connsiteX33" fmla="*/ 1053441 w 1825371"/>
              <a:gd name="connsiteY33" fmla="*/ 2920082 h 4705763"/>
              <a:gd name="connsiteX34" fmla="*/ 1125245 w 1825371"/>
              <a:gd name="connsiteY34" fmla="*/ 1293464 h 4705763"/>
              <a:gd name="connsiteX35" fmla="*/ 1096247 w 1825371"/>
              <a:gd name="connsiteY35" fmla="*/ 1270681 h 4705763"/>
              <a:gd name="connsiteX36" fmla="*/ 984400 w 1825371"/>
              <a:gd name="connsiteY36" fmla="*/ 1242374 h 4705763"/>
              <a:gd name="connsiteX37" fmla="*/ 977149 w 1825371"/>
              <a:gd name="connsiteY37" fmla="*/ 1225458 h 4705763"/>
              <a:gd name="connsiteX38" fmla="*/ 983019 w 1825371"/>
              <a:gd name="connsiteY38" fmla="*/ 1189902 h 4705763"/>
              <a:gd name="connsiteX39" fmla="*/ 1016158 w 1825371"/>
              <a:gd name="connsiteY39" fmla="*/ 1097041 h 4705763"/>
              <a:gd name="connsiteX40" fmla="*/ 1055513 w 1825371"/>
              <a:gd name="connsiteY40" fmla="*/ 1078055 h 4705763"/>
              <a:gd name="connsiteX41" fmla="*/ 1097628 w 1825371"/>
              <a:gd name="connsiteY41" fmla="*/ 1104290 h 4705763"/>
              <a:gd name="connsiteX42" fmla="*/ 1115579 w 1825371"/>
              <a:gd name="connsiteY42" fmla="*/ 1107743 h 4705763"/>
              <a:gd name="connsiteX43" fmla="*/ 1177026 w 1825371"/>
              <a:gd name="connsiteY43" fmla="*/ 1087375 h 4705763"/>
              <a:gd name="connsiteX44" fmla="*/ 1179787 w 1825371"/>
              <a:gd name="connsiteY44" fmla="*/ 1073913 h 4705763"/>
              <a:gd name="connsiteX45" fmla="*/ 1135255 w 1825371"/>
              <a:gd name="connsiteY45" fmla="*/ 1041117 h 4705763"/>
              <a:gd name="connsiteX46" fmla="*/ 939868 w 1825371"/>
              <a:gd name="connsiteY46" fmla="*/ 883702 h 4705763"/>
              <a:gd name="connsiteX47" fmla="*/ 549783 w 1825371"/>
              <a:gd name="connsiteY47" fmla="*/ 496379 h 4705763"/>
              <a:gd name="connsiteX48" fmla="*/ 40947 w 1825371"/>
              <a:gd name="connsiteY48" fmla="*/ 48990 h 4705763"/>
              <a:gd name="connsiteX49" fmla="*/ 5735 w 1825371"/>
              <a:gd name="connsiteY49" fmla="*/ 17231 h 4705763"/>
              <a:gd name="connsiteX50" fmla="*/ 902 w 1825371"/>
              <a:gd name="connsiteY50" fmla="*/ 4114 h 4705763"/>
              <a:gd name="connsiteX51" fmla="*/ 15747 w 1825371"/>
              <a:gd name="connsiteY51" fmla="*/ 1352 h 4705763"/>
              <a:gd name="connsiteX0" fmla="*/ 15747 w 1825371"/>
              <a:gd name="connsiteY0" fmla="*/ 1352 h 4705763"/>
              <a:gd name="connsiteX1" fmla="*/ 83062 w 1825371"/>
              <a:gd name="connsiteY1" fmla="*/ 34837 h 4705763"/>
              <a:gd name="connsiteX2" fmla="*/ 961270 w 1825371"/>
              <a:gd name="connsiteY2" fmla="*/ 755975 h 4705763"/>
              <a:gd name="connsiteX3" fmla="*/ 1239162 w 1825371"/>
              <a:gd name="connsiteY3" fmla="*/ 1001764 h 4705763"/>
              <a:gd name="connsiteX4" fmla="*/ 1276445 w 1825371"/>
              <a:gd name="connsiteY4" fmla="*/ 1025928 h 4705763"/>
              <a:gd name="connsiteX5" fmla="*/ 1316489 w 1825371"/>
              <a:gd name="connsiteY5" fmla="*/ 1009704 h 4705763"/>
              <a:gd name="connsiteX6" fmla="*/ 1345141 w 1825371"/>
              <a:gd name="connsiteY6" fmla="*/ 948602 h 4705763"/>
              <a:gd name="connsiteX7" fmla="*/ 1407624 w 1825371"/>
              <a:gd name="connsiteY7" fmla="*/ 869894 h 4705763"/>
              <a:gd name="connsiteX8" fmla="*/ 1749379 w 1825371"/>
              <a:gd name="connsiteY8" fmla="*/ 590967 h 4705763"/>
              <a:gd name="connsiteX9" fmla="*/ 1808066 w 1825371"/>
              <a:gd name="connsiteY9" fmla="*/ 545399 h 4705763"/>
              <a:gd name="connsiteX10" fmla="*/ 1825326 w 1825371"/>
              <a:gd name="connsiteY10" fmla="*/ 554375 h 4705763"/>
              <a:gd name="connsiteX11" fmla="*/ 1811172 w 1825371"/>
              <a:gd name="connsiteY11" fmla="*/ 590277 h 4705763"/>
              <a:gd name="connsiteX12" fmla="*/ 1721073 w 1825371"/>
              <a:gd name="connsiteY12" fmla="*/ 698326 h 4705763"/>
              <a:gd name="connsiteX13" fmla="*/ 1385877 w 1825371"/>
              <a:gd name="connsiteY13" fmla="*/ 1068389 h 4705763"/>
              <a:gd name="connsiteX14" fmla="*/ 1376211 w 1825371"/>
              <a:gd name="connsiteY14" fmla="*/ 1098421 h 4705763"/>
              <a:gd name="connsiteX15" fmla="*/ 1361366 w 1825371"/>
              <a:gd name="connsiteY15" fmla="*/ 1135359 h 4705763"/>
              <a:gd name="connsiteX16" fmla="*/ 1355153 w 1825371"/>
              <a:gd name="connsiteY16" fmla="*/ 1169879 h 4705763"/>
              <a:gd name="connsiteX17" fmla="*/ 1409696 w 1825371"/>
              <a:gd name="connsiteY17" fmla="*/ 1384253 h 4705763"/>
              <a:gd name="connsiteX18" fmla="*/ 1524994 w 1825371"/>
              <a:gd name="connsiteY18" fmla="*/ 1739817 h 4705763"/>
              <a:gd name="connsiteX19" fmla="*/ 1659971 w 1825371"/>
              <a:gd name="connsiteY19" fmla="*/ 2199288 h 4705763"/>
              <a:gd name="connsiteX20" fmla="*/ 1782864 w 1825371"/>
              <a:gd name="connsiteY20" fmla="*/ 2697077 h 4705763"/>
              <a:gd name="connsiteX21" fmla="*/ 1794257 w 1825371"/>
              <a:gd name="connsiteY21" fmla="*/ 2767845 h 4705763"/>
              <a:gd name="connsiteX22" fmla="*/ 1791840 w 1825371"/>
              <a:gd name="connsiteY22" fmla="*/ 2778202 h 4705763"/>
              <a:gd name="connsiteX23" fmla="*/ 1784245 w 1825371"/>
              <a:gd name="connsiteY23" fmla="*/ 2770607 h 4705763"/>
              <a:gd name="connsiteX24" fmla="*/ 1746617 w 1825371"/>
              <a:gd name="connsiteY24" fmla="*/ 2660831 h 4705763"/>
              <a:gd name="connsiteX25" fmla="*/ 1513602 w 1825371"/>
              <a:gd name="connsiteY25" fmla="*/ 1875484 h 4705763"/>
              <a:gd name="connsiteX26" fmla="*/ 1297158 w 1825371"/>
              <a:gd name="connsiteY26" fmla="*/ 1267919 h 4705763"/>
              <a:gd name="connsiteX27" fmla="*/ 1275064 w 1825371"/>
              <a:gd name="connsiteY27" fmla="*/ 1217173 h 4705763"/>
              <a:gd name="connsiteX28" fmla="*/ 1248483 w 1825371"/>
              <a:gd name="connsiteY28" fmla="*/ 1193353 h 4705763"/>
              <a:gd name="connsiteX29" fmla="*/ 1232949 w 1825371"/>
              <a:gd name="connsiteY29" fmla="*/ 1222351 h 4705763"/>
              <a:gd name="connsiteX30" fmla="*/ 1230877 w 1825371"/>
              <a:gd name="connsiteY30" fmla="*/ 1283108 h 4705763"/>
              <a:gd name="connsiteX31" fmla="*/ 1297493 w 1825371"/>
              <a:gd name="connsiteY31" fmla="*/ 4685667 h 4705763"/>
              <a:gd name="connsiteX32" fmla="*/ 938419 w 1825371"/>
              <a:gd name="connsiteY32" fmla="*/ 4705763 h 4705763"/>
              <a:gd name="connsiteX33" fmla="*/ 1125245 w 1825371"/>
              <a:gd name="connsiteY33" fmla="*/ 1293464 h 4705763"/>
              <a:gd name="connsiteX34" fmla="*/ 1096247 w 1825371"/>
              <a:gd name="connsiteY34" fmla="*/ 1270681 h 4705763"/>
              <a:gd name="connsiteX35" fmla="*/ 984400 w 1825371"/>
              <a:gd name="connsiteY35" fmla="*/ 1242374 h 4705763"/>
              <a:gd name="connsiteX36" fmla="*/ 977149 w 1825371"/>
              <a:gd name="connsiteY36" fmla="*/ 1225458 h 4705763"/>
              <a:gd name="connsiteX37" fmla="*/ 983019 w 1825371"/>
              <a:gd name="connsiteY37" fmla="*/ 1189902 h 4705763"/>
              <a:gd name="connsiteX38" fmla="*/ 1016158 w 1825371"/>
              <a:gd name="connsiteY38" fmla="*/ 1097041 h 4705763"/>
              <a:gd name="connsiteX39" fmla="*/ 1055513 w 1825371"/>
              <a:gd name="connsiteY39" fmla="*/ 1078055 h 4705763"/>
              <a:gd name="connsiteX40" fmla="*/ 1097628 w 1825371"/>
              <a:gd name="connsiteY40" fmla="*/ 1104290 h 4705763"/>
              <a:gd name="connsiteX41" fmla="*/ 1115579 w 1825371"/>
              <a:gd name="connsiteY41" fmla="*/ 1107743 h 4705763"/>
              <a:gd name="connsiteX42" fmla="*/ 1177026 w 1825371"/>
              <a:gd name="connsiteY42" fmla="*/ 1087375 h 4705763"/>
              <a:gd name="connsiteX43" fmla="*/ 1179787 w 1825371"/>
              <a:gd name="connsiteY43" fmla="*/ 1073913 h 4705763"/>
              <a:gd name="connsiteX44" fmla="*/ 1135255 w 1825371"/>
              <a:gd name="connsiteY44" fmla="*/ 1041117 h 4705763"/>
              <a:gd name="connsiteX45" fmla="*/ 939868 w 1825371"/>
              <a:gd name="connsiteY45" fmla="*/ 883702 h 4705763"/>
              <a:gd name="connsiteX46" fmla="*/ 549783 w 1825371"/>
              <a:gd name="connsiteY46" fmla="*/ 496379 h 4705763"/>
              <a:gd name="connsiteX47" fmla="*/ 40947 w 1825371"/>
              <a:gd name="connsiteY47" fmla="*/ 48990 h 4705763"/>
              <a:gd name="connsiteX48" fmla="*/ 5735 w 1825371"/>
              <a:gd name="connsiteY48" fmla="*/ 17231 h 4705763"/>
              <a:gd name="connsiteX49" fmla="*/ 902 w 1825371"/>
              <a:gd name="connsiteY49" fmla="*/ 4114 h 4705763"/>
              <a:gd name="connsiteX50" fmla="*/ 15747 w 1825371"/>
              <a:gd name="connsiteY50" fmla="*/ 1352 h 4705763"/>
              <a:gd name="connsiteX0" fmla="*/ 15747 w 1825371"/>
              <a:gd name="connsiteY0" fmla="*/ 1352 h 4685667"/>
              <a:gd name="connsiteX1" fmla="*/ 83062 w 1825371"/>
              <a:gd name="connsiteY1" fmla="*/ 34837 h 4685667"/>
              <a:gd name="connsiteX2" fmla="*/ 961270 w 1825371"/>
              <a:gd name="connsiteY2" fmla="*/ 755975 h 4685667"/>
              <a:gd name="connsiteX3" fmla="*/ 1239162 w 1825371"/>
              <a:gd name="connsiteY3" fmla="*/ 1001764 h 4685667"/>
              <a:gd name="connsiteX4" fmla="*/ 1276445 w 1825371"/>
              <a:gd name="connsiteY4" fmla="*/ 1025928 h 4685667"/>
              <a:gd name="connsiteX5" fmla="*/ 1316489 w 1825371"/>
              <a:gd name="connsiteY5" fmla="*/ 1009704 h 4685667"/>
              <a:gd name="connsiteX6" fmla="*/ 1345141 w 1825371"/>
              <a:gd name="connsiteY6" fmla="*/ 948602 h 4685667"/>
              <a:gd name="connsiteX7" fmla="*/ 1407624 w 1825371"/>
              <a:gd name="connsiteY7" fmla="*/ 869894 h 4685667"/>
              <a:gd name="connsiteX8" fmla="*/ 1749379 w 1825371"/>
              <a:gd name="connsiteY8" fmla="*/ 590967 h 4685667"/>
              <a:gd name="connsiteX9" fmla="*/ 1808066 w 1825371"/>
              <a:gd name="connsiteY9" fmla="*/ 545399 h 4685667"/>
              <a:gd name="connsiteX10" fmla="*/ 1825326 w 1825371"/>
              <a:gd name="connsiteY10" fmla="*/ 554375 h 4685667"/>
              <a:gd name="connsiteX11" fmla="*/ 1811172 w 1825371"/>
              <a:gd name="connsiteY11" fmla="*/ 590277 h 4685667"/>
              <a:gd name="connsiteX12" fmla="*/ 1721073 w 1825371"/>
              <a:gd name="connsiteY12" fmla="*/ 698326 h 4685667"/>
              <a:gd name="connsiteX13" fmla="*/ 1385877 w 1825371"/>
              <a:gd name="connsiteY13" fmla="*/ 1068389 h 4685667"/>
              <a:gd name="connsiteX14" fmla="*/ 1376211 w 1825371"/>
              <a:gd name="connsiteY14" fmla="*/ 1098421 h 4685667"/>
              <a:gd name="connsiteX15" fmla="*/ 1361366 w 1825371"/>
              <a:gd name="connsiteY15" fmla="*/ 1135359 h 4685667"/>
              <a:gd name="connsiteX16" fmla="*/ 1355153 w 1825371"/>
              <a:gd name="connsiteY16" fmla="*/ 1169879 h 4685667"/>
              <a:gd name="connsiteX17" fmla="*/ 1409696 w 1825371"/>
              <a:gd name="connsiteY17" fmla="*/ 1384253 h 4685667"/>
              <a:gd name="connsiteX18" fmla="*/ 1524994 w 1825371"/>
              <a:gd name="connsiteY18" fmla="*/ 1739817 h 4685667"/>
              <a:gd name="connsiteX19" fmla="*/ 1659971 w 1825371"/>
              <a:gd name="connsiteY19" fmla="*/ 2199288 h 4685667"/>
              <a:gd name="connsiteX20" fmla="*/ 1782864 w 1825371"/>
              <a:gd name="connsiteY20" fmla="*/ 2697077 h 4685667"/>
              <a:gd name="connsiteX21" fmla="*/ 1794257 w 1825371"/>
              <a:gd name="connsiteY21" fmla="*/ 2767845 h 4685667"/>
              <a:gd name="connsiteX22" fmla="*/ 1791840 w 1825371"/>
              <a:gd name="connsiteY22" fmla="*/ 2778202 h 4685667"/>
              <a:gd name="connsiteX23" fmla="*/ 1784245 w 1825371"/>
              <a:gd name="connsiteY23" fmla="*/ 2770607 h 4685667"/>
              <a:gd name="connsiteX24" fmla="*/ 1746617 w 1825371"/>
              <a:gd name="connsiteY24" fmla="*/ 2660831 h 4685667"/>
              <a:gd name="connsiteX25" fmla="*/ 1513602 w 1825371"/>
              <a:gd name="connsiteY25" fmla="*/ 1875484 h 4685667"/>
              <a:gd name="connsiteX26" fmla="*/ 1297158 w 1825371"/>
              <a:gd name="connsiteY26" fmla="*/ 1267919 h 4685667"/>
              <a:gd name="connsiteX27" fmla="*/ 1275064 w 1825371"/>
              <a:gd name="connsiteY27" fmla="*/ 1217173 h 4685667"/>
              <a:gd name="connsiteX28" fmla="*/ 1248483 w 1825371"/>
              <a:gd name="connsiteY28" fmla="*/ 1193353 h 4685667"/>
              <a:gd name="connsiteX29" fmla="*/ 1232949 w 1825371"/>
              <a:gd name="connsiteY29" fmla="*/ 1222351 h 4685667"/>
              <a:gd name="connsiteX30" fmla="*/ 1230877 w 1825371"/>
              <a:gd name="connsiteY30" fmla="*/ 1283108 h 4685667"/>
              <a:gd name="connsiteX31" fmla="*/ 1297493 w 1825371"/>
              <a:gd name="connsiteY31" fmla="*/ 4685667 h 4685667"/>
              <a:gd name="connsiteX32" fmla="*/ 978613 w 1825371"/>
              <a:gd name="connsiteY32" fmla="*/ 4685667 h 4685667"/>
              <a:gd name="connsiteX33" fmla="*/ 1125245 w 1825371"/>
              <a:gd name="connsiteY33" fmla="*/ 1293464 h 4685667"/>
              <a:gd name="connsiteX34" fmla="*/ 1096247 w 1825371"/>
              <a:gd name="connsiteY34" fmla="*/ 1270681 h 4685667"/>
              <a:gd name="connsiteX35" fmla="*/ 984400 w 1825371"/>
              <a:gd name="connsiteY35" fmla="*/ 1242374 h 4685667"/>
              <a:gd name="connsiteX36" fmla="*/ 977149 w 1825371"/>
              <a:gd name="connsiteY36" fmla="*/ 1225458 h 4685667"/>
              <a:gd name="connsiteX37" fmla="*/ 983019 w 1825371"/>
              <a:gd name="connsiteY37" fmla="*/ 1189902 h 4685667"/>
              <a:gd name="connsiteX38" fmla="*/ 1016158 w 1825371"/>
              <a:gd name="connsiteY38" fmla="*/ 1097041 h 4685667"/>
              <a:gd name="connsiteX39" fmla="*/ 1055513 w 1825371"/>
              <a:gd name="connsiteY39" fmla="*/ 1078055 h 4685667"/>
              <a:gd name="connsiteX40" fmla="*/ 1097628 w 1825371"/>
              <a:gd name="connsiteY40" fmla="*/ 1104290 h 4685667"/>
              <a:gd name="connsiteX41" fmla="*/ 1115579 w 1825371"/>
              <a:gd name="connsiteY41" fmla="*/ 1107743 h 4685667"/>
              <a:gd name="connsiteX42" fmla="*/ 1177026 w 1825371"/>
              <a:gd name="connsiteY42" fmla="*/ 1087375 h 4685667"/>
              <a:gd name="connsiteX43" fmla="*/ 1179787 w 1825371"/>
              <a:gd name="connsiteY43" fmla="*/ 1073913 h 4685667"/>
              <a:gd name="connsiteX44" fmla="*/ 1135255 w 1825371"/>
              <a:gd name="connsiteY44" fmla="*/ 1041117 h 4685667"/>
              <a:gd name="connsiteX45" fmla="*/ 939868 w 1825371"/>
              <a:gd name="connsiteY45" fmla="*/ 883702 h 4685667"/>
              <a:gd name="connsiteX46" fmla="*/ 549783 w 1825371"/>
              <a:gd name="connsiteY46" fmla="*/ 496379 h 4685667"/>
              <a:gd name="connsiteX47" fmla="*/ 40947 w 1825371"/>
              <a:gd name="connsiteY47" fmla="*/ 48990 h 4685667"/>
              <a:gd name="connsiteX48" fmla="*/ 5735 w 1825371"/>
              <a:gd name="connsiteY48" fmla="*/ 17231 h 4685667"/>
              <a:gd name="connsiteX49" fmla="*/ 902 w 1825371"/>
              <a:gd name="connsiteY49" fmla="*/ 4114 h 4685667"/>
              <a:gd name="connsiteX50" fmla="*/ 15747 w 1825371"/>
              <a:gd name="connsiteY50" fmla="*/ 1352 h 4685667"/>
              <a:gd name="connsiteX0" fmla="*/ 15747 w 1825371"/>
              <a:gd name="connsiteY0" fmla="*/ 1352 h 4685667"/>
              <a:gd name="connsiteX1" fmla="*/ 83062 w 1825371"/>
              <a:gd name="connsiteY1" fmla="*/ 34837 h 4685667"/>
              <a:gd name="connsiteX2" fmla="*/ 961270 w 1825371"/>
              <a:gd name="connsiteY2" fmla="*/ 755975 h 4685667"/>
              <a:gd name="connsiteX3" fmla="*/ 1239162 w 1825371"/>
              <a:gd name="connsiteY3" fmla="*/ 1001764 h 4685667"/>
              <a:gd name="connsiteX4" fmla="*/ 1276445 w 1825371"/>
              <a:gd name="connsiteY4" fmla="*/ 1025928 h 4685667"/>
              <a:gd name="connsiteX5" fmla="*/ 1316489 w 1825371"/>
              <a:gd name="connsiteY5" fmla="*/ 1009704 h 4685667"/>
              <a:gd name="connsiteX6" fmla="*/ 1345141 w 1825371"/>
              <a:gd name="connsiteY6" fmla="*/ 948602 h 4685667"/>
              <a:gd name="connsiteX7" fmla="*/ 1407624 w 1825371"/>
              <a:gd name="connsiteY7" fmla="*/ 869894 h 4685667"/>
              <a:gd name="connsiteX8" fmla="*/ 1749379 w 1825371"/>
              <a:gd name="connsiteY8" fmla="*/ 590967 h 4685667"/>
              <a:gd name="connsiteX9" fmla="*/ 1808066 w 1825371"/>
              <a:gd name="connsiteY9" fmla="*/ 545399 h 4685667"/>
              <a:gd name="connsiteX10" fmla="*/ 1825326 w 1825371"/>
              <a:gd name="connsiteY10" fmla="*/ 554375 h 4685667"/>
              <a:gd name="connsiteX11" fmla="*/ 1811172 w 1825371"/>
              <a:gd name="connsiteY11" fmla="*/ 590277 h 4685667"/>
              <a:gd name="connsiteX12" fmla="*/ 1721073 w 1825371"/>
              <a:gd name="connsiteY12" fmla="*/ 698326 h 4685667"/>
              <a:gd name="connsiteX13" fmla="*/ 1385877 w 1825371"/>
              <a:gd name="connsiteY13" fmla="*/ 1068389 h 4685667"/>
              <a:gd name="connsiteX14" fmla="*/ 1376211 w 1825371"/>
              <a:gd name="connsiteY14" fmla="*/ 1098421 h 4685667"/>
              <a:gd name="connsiteX15" fmla="*/ 1361366 w 1825371"/>
              <a:gd name="connsiteY15" fmla="*/ 1135359 h 4685667"/>
              <a:gd name="connsiteX16" fmla="*/ 1355153 w 1825371"/>
              <a:gd name="connsiteY16" fmla="*/ 1169879 h 4685667"/>
              <a:gd name="connsiteX17" fmla="*/ 1409696 w 1825371"/>
              <a:gd name="connsiteY17" fmla="*/ 1384253 h 4685667"/>
              <a:gd name="connsiteX18" fmla="*/ 1524994 w 1825371"/>
              <a:gd name="connsiteY18" fmla="*/ 1739817 h 4685667"/>
              <a:gd name="connsiteX19" fmla="*/ 1659971 w 1825371"/>
              <a:gd name="connsiteY19" fmla="*/ 2199288 h 4685667"/>
              <a:gd name="connsiteX20" fmla="*/ 1782864 w 1825371"/>
              <a:gd name="connsiteY20" fmla="*/ 2697077 h 4685667"/>
              <a:gd name="connsiteX21" fmla="*/ 1794257 w 1825371"/>
              <a:gd name="connsiteY21" fmla="*/ 2767845 h 4685667"/>
              <a:gd name="connsiteX22" fmla="*/ 1791840 w 1825371"/>
              <a:gd name="connsiteY22" fmla="*/ 2778202 h 4685667"/>
              <a:gd name="connsiteX23" fmla="*/ 1784245 w 1825371"/>
              <a:gd name="connsiteY23" fmla="*/ 2770607 h 4685667"/>
              <a:gd name="connsiteX24" fmla="*/ 1746617 w 1825371"/>
              <a:gd name="connsiteY24" fmla="*/ 2660831 h 4685667"/>
              <a:gd name="connsiteX25" fmla="*/ 1513602 w 1825371"/>
              <a:gd name="connsiteY25" fmla="*/ 1875484 h 4685667"/>
              <a:gd name="connsiteX26" fmla="*/ 1297158 w 1825371"/>
              <a:gd name="connsiteY26" fmla="*/ 1267919 h 4685667"/>
              <a:gd name="connsiteX27" fmla="*/ 1275064 w 1825371"/>
              <a:gd name="connsiteY27" fmla="*/ 1217173 h 4685667"/>
              <a:gd name="connsiteX28" fmla="*/ 1248483 w 1825371"/>
              <a:gd name="connsiteY28" fmla="*/ 1193353 h 4685667"/>
              <a:gd name="connsiteX29" fmla="*/ 1232949 w 1825371"/>
              <a:gd name="connsiteY29" fmla="*/ 1222351 h 4685667"/>
              <a:gd name="connsiteX30" fmla="*/ 1230877 w 1825371"/>
              <a:gd name="connsiteY30" fmla="*/ 1283108 h 4685667"/>
              <a:gd name="connsiteX31" fmla="*/ 1217106 w 1825371"/>
              <a:gd name="connsiteY31" fmla="*/ 4685667 h 4685667"/>
              <a:gd name="connsiteX32" fmla="*/ 978613 w 1825371"/>
              <a:gd name="connsiteY32" fmla="*/ 4685667 h 4685667"/>
              <a:gd name="connsiteX33" fmla="*/ 1125245 w 1825371"/>
              <a:gd name="connsiteY33" fmla="*/ 1293464 h 4685667"/>
              <a:gd name="connsiteX34" fmla="*/ 1096247 w 1825371"/>
              <a:gd name="connsiteY34" fmla="*/ 1270681 h 4685667"/>
              <a:gd name="connsiteX35" fmla="*/ 984400 w 1825371"/>
              <a:gd name="connsiteY35" fmla="*/ 1242374 h 4685667"/>
              <a:gd name="connsiteX36" fmla="*/ 977149 w 1825371"/>
              <a:gd name="connsiteY36" fmla="*/ 1225458 h 4685667"/>
              <a:gd name="connsiteX37" fmla="*/ 983019 w 1825371"/>
              <a:gd name="connsiteY37" fmla="*/ 1189902 h 4685667"/>
              <a:gd name="connsiteX38" fmla="*/ 1016158 w 1825371"/>
              <a:gd name="connsiteY38" fmla="*/ 1097041 h 4685667"/>
              <a:gd name="connsiteX39" fmla="*/ 1055513 w 1825371"/>
              <a:gd name="connsiteY39" fmla="*/ 1078055 h 4685667"/>
              <a:gd name="connsiteX40" fmla="*/ 1097628 w 1825371"/>
              <a:gd name="connsiteY40" fmla="*/ 1104290 h 4685667"/>
              <a:gd name="connsiteX41" fmla="*/ 1115579 w 1825371"/>
              <a:gd name="connsiteY41" fmla="*/ 1107743 h 4685667"/>
              <a:gd name="connsiteX42" fmla="*/ 1177026 w 1825371"/>
              <a:gd name="connsiteY42" fmla="*/ 1087375 h 4685667"/>
              <a:gd name="connsiteX43" fmla="*/ 1179787 w 1825371"/>
              <a:gd name="connsiteY43" fmla="*/ 1073913 h 4685667"/>
              <a:gd name="connsiteX44" fmla="*/ 1135255 w 1825371"/>
              <a:gd name="connsiteY44" fmla="*/ 1041117 h 4685667"/>
              <a:gd name="connsiteX45" fmla="*/ 939868 w 1825371"/>
              <a:gd name="connsiteY45" fmla="*/ 883702 h 4685667"/>
              <a:gd name="connsiteX46" fmla="*/ 549783 w 1825371"/>
              <a:gd name="connsiteY46" fmla="*/ 496379 h 4685667"/>
              <a:gd name="connsiteX47" fmla="*/ 40947 w 1825371"/>
              <a:gd name="connsiteY47" fmla="*/ 48990 h 4685667"/>
              <a:gd name="connsiteX48" fmla="*/ 5735 w 1825371"/>
              <a:gd name="connsiteY48" fmla="*/ 17231 h 4685667"/>
              <a:gd name="connsiteX49" fmla="*/ 902 w 1825371"/>
              <a:gd name="connsiteY49" fmla="*/ 4114 h 4685667"/>
              <a:gd name="connsiteX50" fmla="*/ 15747 w 1825371"/>
              <a:gd name="connsiteY50" fmla="*/ 1352 h 4685667"/>
              <a:gd name="connsiteX0" fmla="*/ 15747 w 1825371"/>
              <a:gd name="connsiteY0" fmla="*/ 1352 h 4705764"/>
              <a:gd name="connsiteX1" fmla="*/ 83062 w 1825371"/>
              <a:gd name="connsiteY1" fmla="*/ 34837 h 4705764"/>
              <a:gd name="connsiteX2" fmla="*/ 961270 w 1825371"/>
              <a:gd name="connsiteY2" fmla="*/ 755975 h 4705764"/>
              <a:gd name="connsiteX3" fmla="*/ 1239162 w 1825371"/>
              <a:gd name="connsiteY3" fmla="*/ 1001764 h 4705764"/>
              <a:gd name="connsiteX4" fmla="*/ 1276445 w 1825371"/>
              <a:gd name="connsiteY4" fmla="*/ 1025928 h 4705764"/>
              <a:gd name="connsiteX5" fmla="*/ 1316489 w 1825371"/>
              <a:gd name="connsiteY5" fmla="*/ 1009704 h 4705764"/>
              <a:gd name="connsiteX6" fmla="*/ 1345141 w 1825371"/>
              <a:gd name="connsiteY6" fmla="*/ 948602 h 4705764"/>
              <a:gd name="connsiteX7" fmla="*/ 1407624 w 1825371"/>
              <a:gd name="connsiteY7" fmla="*/ 869894 h 4705764"/>
              <a:gd name="connsiteX8" fmla="*/ 1749379 w 1825371"/>
              <a:gd name="connsiteY8" fmla="*/ 590967 h 4705764"/>
              <a:gd name="connsiteX9" fmla="*/ 1808066 w 1825371"/>
              <a:gd name="connsiteY9" fmla="*/ 545399 h 4705764"/>
              <a:gd name="connsiteX10" fmla="*/ 1825326 w 1825371"/>
              <a:gd name="connsiteY10" fmla="*/ 554375 h 4705764"/>
              <a:gd name="connsiteX11" fmla="*/ 1811172 w 1825371"/>
              <a:gd name="connsiteY11" fmla="*/ 590277 h 4705764"/>
              <a:gd name="connsiteX12" fmla="*/ 1721073 w 1825371"/>
              <a:gd name="connsiteY12" fmla="*/ 698326 h 4705764"/>
              <a:gd name="connsiteX13" fmla="*/ 1385877 w 1825371"/>
              <a:gd name="connsiteY13" fmla="*/ 1068389 h 4705764"/>
              <a:gd name="connsiteX14" fmla="*/ 1376211 w 1825371"/>
              <a:gd name="connsiteY14" fmla="*/ 1098421 h 4705764"/>
              <a:gd name="connsiteX15" fmla="*/ 1361366 w 1825371"/>
              <a:gd name="connsiteY15" fmla="*/ 1135359 h 4705764"/>
              <a:gd name="connsiteX16" fmla="*/ 1355153 w 1825371"/>
              <a:gd name="connsiteY16" fmla="*/ 1169879 h 4705764"/>
              <a:gd name="connsiteX17" fmla="*/ 1409696 w 1825371"/>
              <a:gd name="connsiteY17" fmla="*/ 1384253 h 4705764"/>
              <a:gd name="connsiteX18" fmla="*/ 1524994 w 1825371"/>
              <a:gd name="connsiteY18" fmla="*/ 1739817 h 4705764"/>
              <a:gd name="connsiteX19" fmla="*/ 1659971 w 1825371"/>
              <a:gd name="connsiteY19" fmla="*/ 2199288 h 4705764"/>
              <a:gd name="connsiteX20" fmla="*/ 1782864 w 1825371"/>
              <a:gd name="connsiteY20" fmla="*/ 2697077 h 4705764"/>
              <a:gd name="connsiteX21" fmla="*/ 1794257 w 1825371"/>
              <a:gd name="connsiteY21" fmla="*/ 2767845 h 4705764"/>
              <a:gd name="connsiteX22" fmla="*/ 1791840 w 1825371"/>
              <a:gd name="connsiteY22" fmla="*/ 2778202 h 4705764"/>
              <a:gd name="connsiteX23" fmla="*/ 1784245 w 1825371"/>
              <a:gd name="connsiteY23" fmla="*/ 2770607 h 4705764"/>
              <a:gd name="connsiteX24" fmla="*/ 1746617 w 1825371"/>
              <a:gd name="connsiteY24" fmla="*/ 2660831 h 4705764"/>
              <a:gd name="connsiteX25" fmla="*/ 1513602 w 1825371"/>
              <a:gd name="connsiteY25" fmla="*/ 1875484 h 4705764"/>
              <a:gd name="connsiteX26" fmla="*/ 1297158 w 1825371"/>
              <a:gd name="connsiteY26" fmla="*/ 1267919 h 4705764"/>
              <a:gd name="connsiteX27" fmla="*/ 1275064 w 1825371"/>
              <a:gd name="connsiteY27" fmla="*/ 1217173 h 4705764"/>
              <a:gd name="connsiteX28" fmla="*/ 1248483 w 1825371"/>
              <a:gd name="connsiteY28" fmla="*/ 1193353 h 4705764"/>
              <a:gd name="connsiteX29" fmla="*/ 1232949 w 1825371"/>
              <a:gd name="connsiteY29" fmla="*/ 1222351 h 4705764"/>
              <a:gd name="connsiteX30" fmla="*/ 1230877 w 1825371"/>
              <a:gd name="connsiteY30" fmla="*/ 1283108 h 4705764"/>
              <a:gd name="connsiteX31" fmla="*/ 1227154 w 1825371"/>
              <a:gd name="connsiteY31" fmla="*/ 4705764 h 4705764"/>
              <a:gd name="connsiteX32" fmla="*/ 978613 w 1825371"/>
              <a:gd name="connsiteY32" fmla="*/ 4685667 h 4705764"/>
              <a:gd name="connsiteX33" fmla="*/ 1125245 w 1825371"/>
              <a:gd name="connsiteY33" fmla="*/ 1293464 h 4705764"/>
              <a:gd name="connsiteX34" fmla="*/ 1096247 w 1825371"/>
              <a:gd name="connsiteY34" fmla="*/ 1270681 h 4705764"/>
              <a:gd name="connsiteX35" fmla="*/ 984400 w 1825371"/>
              <a:gd name="connsiteY35" fmla="*/ 1242374 h 4705764"/>
              <a:gd name="connsiteX36" fmla="*/ 977149 w 1825371"/>
              <a:gd name="connsiteY36" fmla="*/ 1225458 h 4705764"/>
              <a:gd name="connsiteX37" fmla="*/ 983019 w 1825371"/>
              <a:gd name="connsiteY37" fmla="*/ 1189902 h 4705764"/>
              <a:gd name="connsiteX38" fmla="*/ 1016158 w 1825371"/>
              <a:gd name="connsiteY38" fmla="*/ 1097041 h 4705764"/>
              <a:gd name="connsiteX39" fmla="*/ 1055513 w 1825371"/>
              <a:gd name="connsiteY39" fmla="*/ 1078055 h 4705764"/>
              <a:gd name="connsiteX40" fmla="*/ 1097628 w 1825371"/>
              <a:gd name="connsiteY40" fmla="*/ 1104290 h 4705764"/>
              <a:gd name="connsiteX41" fmla="*/ 1115579 w 1825371"/>
              <a:gd name="connsiteY41" fmla="*/ 1107743 h 4705764"/>
              <a:gd name="connsiteX42" fmla="*/ 1177026 w 1825371"/>
              <a:gd name="connsiteY42" fmla="*/ 1087375 h 4705764"/>
              <a:gd name="connsiteX43" fmla="*/ 1179787 w 1825371"/>
              <a:gd name="connsiteY43" fmla="*/ 1073913 h 4705764"/>
              <a:gd name="connsiteX44" fmla="*/ 1135255 w 1825371"/>
              <a:gd name="connsiteY44" fmla="*/ 1041117 h 4705764"/>
              <a:gd name="connsiteX45" fmla="*/ 939868 w 1825371"/>
              <a:gd name="connsiteY45" fmla="*/ 883702 h 4705764"/>
              <a:gd name="connsiteX46" fmla="*/ 549783 w 1825371"/>
              <a:gd name="connsiteY46" fmla="*/ 496379 h 4705764"/>
              <a:gd name="connsiteX47" fmla="*/ 40947 w 1825371"/>
              <a:gd name="connsiteY47" fmla="*/ 48990 h 4705764"/>
              <a:gd name="connsiteX48" fmla="*/ 5735 w 1825371"/>
              <a:gd name="connsiteY48" fmla="*/ 17231 h 4705764"/>
              <a:gd name="connsiteX49" fmla="*/ 902 w 1825371"/>
              <a:gd name="connsiteY49" fmla="*/ 4114 h 4705764"/>
              <a:gd name="connsiteX50" fmla="*/ 15747 w 1825371"/>
              <a:gd name="connsiteY50" fmla="*/ 1352 h 4705764"/>
              <a:gd name="connsiteX0" fmla="*/ 15747 w 1825371"/>
              <a:gd name="connsiteY0" fmla="*/ 1352 h 4705764"/>
              <a:gd name="connsiteX1" fmla="*/ 83062 w 1825371"/>
              <a:gd name="connsiteY1" fmla="*/ 34837 h 4705764"/>
              <a:gd name="connsiteX2" fmla="*/ 961270 w 1825371"/>
              <a:gd name="connsiteY2" fmla="*/ 755975 h 4705764"/>
              <a:gd name="connsiteX3" fmla="*/ 1239162 w 1825371"/>
              <a:gd name="connsiteY3" fmla="*/ 1001764 h 4705764"/>
              <a:gd name="connsiteX4" fmla="*/ 1276445 w 1825371"/>
              <a:gd name="connsiteY4" fmla="*/ 1025928 h 4705764"/>
              <a:gd name="connsiteX5" fmla="*/ 1316489 w 1825371"/>
              <a:gd name="connsiteY5" fmla="*/ 1009704 h 4705764"/>
              <a:gd name="connsiteX6" fmla="*/ 1345141 w 1825371"/>
              <a:gd name="connsiteY6" fmla="*/ 948602 h 4705764"/>
              <a:gd name="connsiteX7" fmla="*/ 1407624 w 1825371"/>
              <a:gd name="connsiteY7" fmla="*/ 869894 h 4705764"/>
              <a:gd name="connsiteX8" fmla="*/ 1749379 w 1825371"/>
              <a:gd name="connsiteY8" fmla="*/ 590967 h 4705764"/>
              <a:gd name="connsiteX9" fmla="*/ 1808066 w 1825371"/>
              <a:gd name="connsiteY9" fmla="*/ 545399 h 4705764"/>
              <a:gd name="connsiteX10" fmla="*/ 1825326 w 1825371"/>
              <a:gd name="connsiteY10" fmla="*/ 554375 h 4705764"/>
              <a:gd name="connsiteX11" fmla="*/ 1811172 w 1825371"/>
              <a:gd name="connsiteY11" fmla="*/ 590277 h 4705764"/>
              <a:gd name="connsiteX12" fmla="*/ 1721073 w 1825371"/>
              <a:gd name="connsiteY12" fmla="*/ 698326 h 4705764"/>
              <a:gd name="connsiteX13" fmla="*/ 1385877 w 1825371"/>
              <a:gd name="connsiteY13" fmla="*/ 1068389 h 4705764"/>
              <a:gd name="connsiteX14" fmla="*/ 1376211 w 1825371"/>
              <a:gd name="connsiteY14" fmla="*/ 1098421 h 4705764"/>
              <a:gd name="connsiteX15" fmla="*/ 1361366 w 1825371"/>
              <a:gd name="connsiteY15" fmla="*/ 1135359 h 4705764"/>
              <a:gd name="connsiteX16" fmla="*/ 1355153 w 1825371"/>
              <a:gd name="connsiteY16" fmla="*/ 1169879 h 4705764"/>
              <a:gd name="connsiteX17" fmla="*/ 1409696 w 1825371"/>
              <a:gd name="connsiteY17" fmla="*/ 1384253 h 4705764"/>
              <a:gd name="connsiteX18" fmla="*/ 1524994 w 1825371"/>
              <a:gd name="connsiteY18" fmla="*/ 1739817 h 4705764"/>
              <a:gd name="connsiteX19" fmla="*/ 1659971 w 1825371"/>
              <a:gd name="connsiteY19" fmla="*/ 2199288 h 4705764"/>
              <a:gd name="connsiteX20" fmla="*/ 1782864 w 1825371"/>
              <a:gd name="connsiteY20" fmla="*/ 2697077 h 4705764"/>
              <a:gd name="connsiteX21" fmla="*/ 1794257 w 1825371"/>
              <a:gd name="connsiteY21" fmla="*/ 2767845 h 4705764"/>
              <a:gd name="connsiteX22" fmla="*/ 1791840 w 1825371"/>
              <a:gd name="connsiteY22" fmla="*/ 2778202 h 4705764"/>
              <a:gd name="connsiteX23" fmla="*/ 1784245 w 1825371"/>
              <a:gd name="connsiteY23" fmla="*/ 2770607 h 4705764"/>
              <a:gd name="connsiteX24" fmla="*/ 1746617 w 1825371"/>
              <a:gd name="connsiteY24" fmla="*/ 2660831 h 4705764"/>
              <a:gd name="connsiteX25" fmla="*/ 1513602 w 1825371"/>
              <a:gd name="connsiteY25" fmla="*/ 1875484 h 4705764"/>
              <a:gd name="connsiteX26" fmla="*/ 1297158 w 1825371"/>
              <a:gd name="connsiteY26" fmla="*/ 1267919 h 4705764"/>
              <a:gd name="connsiteX27" fmla="*/ 1275064 w 1825371"/>
              <a:gd name="connsiteY27" fmla="*/ 1217173 h 4705764"/>
              <a:gd name="connsiteX28" fmla="*/ 1248483 w 1825371"/>
              <a:gd name="connsiteY28" fmla="*/ 1193353 h 4705764"/>
              <a:gd name="connsiteX29" fmla="*/ 1232949 w 1825371"/>
              <a:gd name="connsiteY29" fmla="*/ 1222351 h 4705764"/>
              <a:gd name="connsiteX30" fmla="*/ 1230877 w 1825371"/>
              <a:gd name="connsiteY30" fmla="*/ 1283108 h 4705764"/>
              <a:gd name="connsiteX31" fmla="*/ 1227154 w 1825371"/>
              <a:gd name="connsiteY31" fmla="*/ 4705764 h 4705764"/>
              <a:gd name="connsiteX32" fmla="*/ 998710 w 1825371"/>
              <a:gd name="connsiteY32" fmla="*/ 4695715 h 4705764"/>
              <a:gd name="connsiteX33" fmla="*/ 1125245 w 1825371"/>
              <a:gd name="connsiteY33" fmla="*/ 1293464 h 4705764"/>
              <a:gd name="connsiteX34" fmla="*/ 1096247 w 1825371"/>
              <a:gd name="connsiteY34" fmla="*/ 1270681 h 4705764"/>
              <a:gd name="connsiteX35" fmla="*/ 984400 w 1825371"/>
              <a:gd name="connsiteY35" fmla="*/ 1242374 h 4705764"/>
              <a:gd name="connsiteX36" fmla="*/ 977149 w 1825371"/>
              <a:gd name="connsiteY36" fmla="*/ 1225458 h 4705764"/>
              <a:gd name="connsiteX37" fmla="*/ 983019 w 1825371"/>
              <a:gd name="connsiteY37" fmla="*/ 1189902 h 4705764"/>
              <a:gd name="connsiteX38" fmla="*/ 1016158 w 1825371"/>
              <a:gd name="connsiteY38" fmla="*/ 1097041 h 4705764"/>
              <a:gd name="connsiteX39" fmla="*/ 1055513 w 1825371"/>
              <a:gd name="connsiteY39" fmla="*/ 1078055 h 4705764"/>
              <a:gd name="connsiteX40" fmla="*/ 1097628 w 1825371"/>
              <a:gd name="connsiteY40" fmla="*/ 1104290 h 4705764"/>
              <a:gd name="connsiteX41" fmla="*/ 1115579 w 1825371"/>
              <a:gd name="connsiteY41" fmla="*/ 1107743 h 4705764"/>
              <a:gd name="connsiteX42" fmla="*/ 1177026 w 1825371"/>
              <a:gd name="connsiteY42" fmla="*/ 1087375 h 4705764"/>
              <a:gd name="connsiteX43" fmla="*/ 1179787 w 1825371"/>
              <a:gd name="connsiteY43" fmla="*/ 1073913 h 4705764"/>
              <a:gd name="connsiteX44" fmla="*/ 1135255 w 1825371"/>
              <a:gd name="connsiteY44" fmla="*/ 1041117 h 4705764"/>
              <a:gd name="connsiteX45" fmla="*/ 939868 w 1825371"/>
              <a:gd name="connsiteY45" fmla="*/ 883702 h 4705764"/>
              <a:gd name="connsiteX46" fmla="*/ 549783 w 1825371"/>
              <a:gd name="connsiteY46" fmla="*/ 496379 h 4705764"/>
              <a:gd name="connsiteX47" fmla="*/ 40947 w 1825371"/>
              <a:gd name="connsiteY47" fmla="*/ 48990 h 4705764"/>
              <a:gd name="connsiteX48" fmla="*/ 5735 w 1825371"/>
              <a:gd name="connsiteY48" fmla="*/ 17231 h 4705764"/>
              <a:gd name="connsiteX49" fmla="*/ 902 w 1825371"/>
              <a:gd name="connsiteY49" fmla="*/ 4114 h 4705764"/>
              <a:gd name="connsiteX50" fmla="*/ 15747 w 1825371"/>
              <a:gd name="connsiteY50" fmla="*/ 1352 h 4705764"/>
              <a:gd name="connsiteX0" fmla="*/ 15747 w 1825371"/>
              <a:gd name="connsiteY0" fmla="*/ 1352 h 4705764"/>
              <a:gd name="connsiteX1" fmla="*/ 83062 w 1825371"/>
              <a:gd name="connsiteY1" fmla="*/ 34837 h 4705764"/>
              <a:gd name="connsiteX2" fmla="*/ 961270 w 1825371"/>
              <a:gd name="connsiteY2" fmla="*/ 755975 h 4705764"/>
              <a:gd name="connsiteX3" fmla="*/ 1239162 w 1825371"/>
              <a:gd name="connsiteY3" fmla="*/ 1001764 h 4705764"/>
              <a:gd name="connsiteX4" fmla="*/ 1276445 w 1825371"/>
              <a:gd name="connsiteY4" fmla="*/ 1025928 h 4705764"/>
              <a:gd name="connsiteX5" fmla="*/ 1316489 w 1825371"/>
              <a:gd name="connsiteY5" fmla="*/ 1009704 h 4705764"/>
              <a:gd name="connsiteX6" fmla="*/ 1345141 w 1825371"/>
              <a:gd name="connsiteY6" fmla="*/ 948602 h 4705764"/>
              <a:gd name="connsiteX7" fmla="*/ 1407624 w 1825371"/>
              <a:gd name="connsiteY7" fmla="*/ 869894 h 4705764"/>
              <a:gd name="connsiteX8" fmla="*/ 1749379 w 1825371"/>
              <a:gd name="connsiteY8" fmla="*/ 590967 h 4705764"/>
              <a:gd name="connsiteX9" fmla="*/ 1808066 w 1825371"/>
              <a:gd name="connsiteY9" fmla="*/ 545399 h 4705764"/>
              <a:gd name="connsiteX10" fmla="*/ 1825326 w 1825371"/>
              <a:gd name="connsiteY10" fmla="*/ 554375 h 4705764"/>
              <a:gd name="connsiteX11" fmla="*/ 1811172 w 1825371"/>
              <a:gd name="connsiteY11" fmla="*/ 590277 h 4705764"/>
              <a:gd name="connsiteX12" fmla="*/ 1721073 w 1825371"/>
              <a:gd name="connsiteY12" fmla="*/ 698326 h 4705764"/>
              <a:gd name="connsiteX13" fmla="*/ 1385877 w 1825371"/>
              <a:gd name="connsiteY13" fmla="*/ 1068389 h 4705764"/>
              <a:gd name="connsiteX14" fmla="*/ 1376211 w 1825371"/>
              <a:gd name="connsiteY14" fmla="*/ 1098421 h 4705764"/>
              <a:gd name="connsiteX15" fmla="*/ 1361366 w 1825371"/>
              <a:gd name="connsiteY15" fmla="*/ 1135359 h 4705764"/>
              <a:gd name="connsiteX16" fmla="*/ 1355153 w 1825371"/>
              <a:gd name="connsiteY16" fmla="*/ 1169879 h 4705764"/>
              <a:gd name="connsiteX17" fmla="*/ 1409696 w 1825371"/>
              <a:gd name="connsiteY17" fmla="*/ 1384253 h 4705764"/>
              <a:gd name="connsiteX18" fmla="*/ 1524994 w 1825371"/>
              <a:gd name="connsiteY18" fmla="*/ 1739817 h 4705764"/>
              <a:gd name="connsiteX19" fmla="*/ 1659971 w 1825371"/>
              <a:gd name="connsiteY19" fmla="*/ 2199288 h 4705764"/>
              <a:gd name="connsiteX20" fmla="*/ 1782864 w 1825371"/>
              <a:gd name="connsiteY20" fmla="*/ 2697077 h 4705764"/>
              <a:gd name="connsiteX21" fmla="*/ 1794257 w 1825371"/>
              <a:gd name="connsiteY21" fmla="*/ 2767845 h 4705764"/>
              <a:gd name="connsiteX22" fmla="*/ 1791840 w 1825371"/>
              <a:gd name="connsiteY22" fmla="*/ 2778202 h 4705764"/>
              <a:gd name="connsiteX23" fmla="*/ 1784245 w 1825371"/>
              <a:gd name="connsiteY23" fmla="*/ 2770607 h 4705764"/>
              <a:gd name="connsiteX24" fmla="*/ 1746617 w 1825371"/>
              <a:gd name="connsiteY24" fmla="*/ 2660831 h 4705764"/>
              <a:gd name="connsiteX25" fmla="*/ 1513602 w 1825371"/>
              <a:gd name="connsiteY25" fmla="*/ 1875484 h 4705764"/>
              <a:gd name="connsiteX26" fmla="*/ 1297158 w 1825371"/>
              <a:gd name="connsiteY26" fmla="*/ 1267919 h 4705764"/>
              <a:gd name="connsiteX27" fmla="*/ 1275064 w 1825371"/>
              <a:gd name="connsiteY27" fmla="*/ 1217173 h 4705764"/>
              <a:gd name="connsiteX28" fmla="*/ 1248483 w 1825371"/>
              <a:gd name="connsiteY28" fmla="*/ 1193353 h 4705764"/>
              <a:gd name="connsiteX29" fmla="*/ 1232949 w 1825371"/>
              <a:gd name="connsiteY29" fmla="*/ 1222351 h 4705764"/>
              <a:gd name="connsiteX30" fmla="*/ 1230877 w 1825371"/>
              <a:gd name="connsiteY30" fmla="*/ 1283108 h 4705764"/>
              <a:gd name="connsiteX31" fmla="*/ 1227154 w 1825371"/>
              <a:gd name="connsiteY31" fmla="*/ 4705764 h 4705764"/>
              <a:gd name="connsiteX32" fmla="*/ 998710 w 1825371"/>
              <a:gd name="connsiteY32" fmla="*/ 4695715 h 4705764"/>
              <a:gd name="connsiteX33" fmla="*/ 1125245 w 1825371"/>
              <a:gd name="connsiteY33" fmla="*/ 1293464 h 4705764"/>
              <a:gd name="connsiteX34" fmla="*/ 1096247 w 1825371"/>
              <a:gd name="connsiteY34" fmla="*/ 1270681 h 4705764"/>
              <a:gd name="connsiteX35" fmla="*/ 984400 w 1825371"/>
              <a:gd name="connsiteY35" fmla="*/ 1242374 h 4705764"/>
              <a:gd name="connsiteX36" fmla="*/ 977149 w 1825371"/>
              <a:gd name="connsiteY36" fmla="*/ 1225458 h 4705764"/>
              <a:gd name="connsiteX37" fmla="*/ 983019 w 1825371"/>
              <a:gd name="connsiteY37" fmla="*/ 1189902 h 4705764"/>
              <a:gd name="connsiteX38" fmla="*/ 1016158 w 1825371"/>
              <a:gd name="connsiteY38" fmla="*/ 1097041 h 4705764"/>
              <a:gd name="connsiteX39" fmla="*/ 1055513 w 1825371"/>
              <a:gd name="connsiteY39" fmla="*/ 1078055 h 4705764"/>
              <a:gd name="connsiteX40" fmla="*/ 1097628 w 1825371"/>
              <a:gd name="connsiteY40" fmla="*/ 1104290 h 4705764"/>
              <a:gd name="connsiteX41" fmla="*/ 1115579 w 1825371"/>
              <a:gd name="connsiteY41" fmla="*/ 1107743 h 4705764"/>
              <a:gd name="connsiteX42" fmla="*/ 1177026 w 1825371"/>
              <a:gd name="connsiteY42" fmla="*/ 1087375 h 4705764"/>
              <a:gd name="connsiteX43" fmla="*/ 1179787 w 1825371"/>
              <a:gd name="connsiteY43" fmla="*/ 1073913 h 4705764"/>
              <a:gd name="connsiteX44" fmla="*/ 1135255 w 1825371"/>
              <a:gd name="connsiteY44" fmla="*/ 1041117 h 4705764"/>
              <a:gd name="connsiteX45" fmla="*/ 939868 w 1825371"/>
              <a:gd name="connsiteY45" fmla="*/ 883702 h 4705764"/>
              <a:gd name="connsiteX46" fmla="*/ 549783 w 1825371"/>
              <a:gd name="connsiteY46" fmla="*/ 496379 h 4705764"/>
              <a:gd name="connsiteX47" fmla="*/ 40947 w 1825371"/>
              <a:gd name="connsiteY47" fmla="*/ 48990 h 4705764"/>
              <a:gd name="connsiteX48" fmla="*/ 5735 w 1825371"/>
              <a:gd name="connsiteY48" fmla="*/ 17231 h 4705764"/>
              <a:gd name="connsiteX49" fmla="*/ 902 w 1825371"/>
              <a:gd name="connsiteY49" fmla="*/ 4114 h 4705764"/>
              <a:gd name="connsiteX50" fmla="*/ 15747 w 1825371"/>
              <a:gd name="connsiteY50" fmla="*/ 1352 h 4705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825371" h="4705764">
                <a:moveTo>
                  <a:pt x="15747" y="1352"/>
                </a:moveTo>
                <a:cubicBezTo>
                  <a:pt x="40601" y="7565"/>
                  <a:pt x="63040" y="19648"/>
                  <a:pt x="83062" y="34837"/>
                </a:cubicBezTo>
                <a:cubicBezTo>
                  <a:pt x="383392" y="265435"/>
                  <a:pt x="679236" y="502594"/>
                  <a:pt x="961270" y="755975"/>
                </a:cubicBezTo>
                <a:cubicBezTo>
                  <a:pt x="1053096" y="838826"/>
                  <a:pt x="1146302" y="919949"/>
                  <a:pt x="1239162" y="1001764"/>
                </a:cubicBezTo>
                <a:cubicBezTo>
                  <a:pt x="1250209" y="1011775"/>
                  <a:pt x="1262636" y="1020060"/>
                  <a:pt x="1276445" y="1025928"/>
                </a:cubicBezTo>
                <a:cubicBezTo>
                  <a:pt x="1296466" y="1034213"/>
                  <a:pt x="1308204" y="1030070"/>
                  <a:pt x="1316489" y="1009704"/>
                </a:cubicBezTo>
                <a:cubicBezTo>
                  <a:pt x="1325119" y="988991"/>
                  <a:pt x="1335821" y="968968"/>
                  <a:pt x="1345141" y="948602"/>
                </a:cubicBezTo>
                <a:cubicBezTo>
                  <a:pt x="1359640" y="917188"/>
                  <a:pt x="1382079" y="892679"/>
                  <a:pt x="1407624" y="869894"/>
                </a:cubicBezTo>
                <a:cubicBezTo>
                  <a:pt x="1517055" y="771511"/>
                  <a:pt x="1634081" y="682447"/>
                  <a:pt x="1749379" y="590967"/>
                </a:cubicBezTo>
                <a:cubicBezTo>
                  <a:pt x="1768711" y="575432"/>
                  <a:pt x="1788043" y="559898"/>
                  <a:pt x="1808066" y="545399"/>
                </a:cubicBezTo>
                <a:cubicBezTo>
                  <a:pt x="1819802" y="536769"/>
                  <a:pt x="1824634" y="539875"/>
                  <a:pt x="1825326" y="554375"/>
                </a:cubicBezTo>
                <a:cubicBezTo>
                  <a:pt x="1826015" y="568528"/>
                  <a:pt x="1818766" y="579575"/>
                  <a:pt x="1811172" y="590277"/>
                </a:cubicBezTo>
                <a:cubicBezTo>
                  <a:pt x="1783900" y="628594"/>
                  <a:pt x="1751451" y="662770"/>
                  <a:pt x="1721073" y="698326"/>
                </a:cubicBezTo>
                <a:cubicBezTo>
                  <a:pt x="1613023" y="825017"/>
                  <a:pt x="1503592" y="950328"/>
                  <a:pt x="1385877" y="1068389"/>
                </a:cubicBezTo>
                <a:cubicBezTo>
                  <a:pt x="1376900" y="1077364"/>
                  <a:pt x="1378626" y="1088411"/>
                  <a:pt x="1376211" y="1098421"/>
                </a:cubicBezTo>
                <a:cubicBezTo>
                  <a:pt x="1373449" y="1111885"/>
                  <a:pt x="1370342" y="1124658"/>
                  <a:pt x="1361366" y="1135359"/>
                </a:cubicBezTo>
                <a:cubicBezTo>
                  <a:pt x="1352736" y="1145370"/>
                  <a:pt x="1352736" y="1157798"/>
                  <a:pt x="1355153" y="1169879"/>
                </a:cubicBezTo>
                <a:cubicBezTo>
                  <a:pt x="1369651" y="1242374"/>
                  <a:pt x="1391054" y="1312796"/>
                  <a:pt x="1409696" y="1384253"/>
                </a:cubicBezTo>
                <a:cubicBezTo>
                  <a:pt x="1440764" y="1505076"/>
                  <a:pt x="1484260" y="1622102"/>
                  <a:pt x="1524994" y="1739817"/>
                </a:cubicBezTo>
                <a:cubicBezTo>
                  <a:pt x="1577466" y="1890674"/>
                  <a:pt x="1615785" y="2046016"/>
                  <a:pt x="1659971" y="2199288"/>
                </a:cubicBezTo>
                <a:cubicBezTo>
                  <a:pt x="1707264" y="2363607"/>
                  <a:pt x="1746273" y="2529998"/>
                  <a:pt x="1782864" y="2697077"/>
                </a:cubicBezTo>
                <a:cubicBezTo>
                  <a:pt x="1788043" y="2720207"/>
                  <a:pt x="1790460" y="2744026"/>
                  <a:pt x="1794257" y="2767845"/>
                </a:cubicBezTo>
                <a:cubicBezTo>
                  <a:pt x="1794947" y="2771643"/>
                  <a:pt x="1797364" y="2776822"/>
                  <a:pt x="1791840" y="2778202"/>
                </a:cubicBezTo>
                <a:cubicBezTo>
                  <a:pt x="1786662" y="2779583"/>
                  <a:pt x="1785626" y="2774405"/>
                  <a:pt x="1784245" y="2770607"/>
                </a:cubicBezTo>
                <a:cubicBezTo>
                  <a:pt x="1770437" y="2734360"/>
                  <a:pt x="1756975" y="2698113"/>
                  <a:pt x="1746617" y="2660831"/>
                </a:cubicBezTo>
                <a:cubicBezTo>
                  <a:pt x="1673779" y="2397784"/>
                  <a:pt x="1595762" y="2136116"/>
                  <a:pt x="1513602" y="1875484"/>
                </a:cubicBezTo>
                <a:cubicBezTo>
                  <a:pt x="1448704" y="1670431"/>
                  <a:pt x="1380007" y="1466759"/>
                  <a:pt x="1297158" y="1267919"/>
                </a:cubicBezTo>
                <a:cubicBezTo>
                  <a:pt x="1289909" y="1251004"/>
                  <a:pt x="1282659" y="1234089"/>
                  <a:pt x="1275064" y="1217173"/>
                </a:cubicBezTo>
                <a:cubicBezTo>
                  <a:pt x="1269541" y="1205436"/>
                  <a:pt x="1260911" y="1191628"/>
                  <a:pt x="1248483" y="1193353"/>
                </a:cubicBezTo>
                <a:cubicBezTo>
                  <a:pt x="1238128" y="1194734"/>
                  <a:pt x="1235711" y="1211649"/>
                  <a:pt x="1232949" y="1222351"/>
                </a:cubicBezTo>
                <a:cubicBezTo>
                  <a:pt x="1228115" y="1242374"/>
                  <a:pt x="1229843" y="1262740"/>
                  <a:pt x="1230877" y="1283108"/>
                </a:cubicBezTo>
                <a:cubicBezTo>
                  <a:pt x="1226287" y="2417294"/>
                  <a:pt x="1231744" y="3571578"/>
                  <a:pt x="1227154" y="4705764"/>
                </a:cubicBezTo>
                <a:lnTo>
                  <a:pt x="998710" y="4695715"/>
                </a:lnTo>
                <a:cubicBezTo>
                  <a:pt x="1020244" y="4110251"/>
                  <a:pt x="1098940" y="1865978"/>
                  <a:pt x="1125245" y="1293464"/>
                </a:cubicBezTo>
                <a:cubicBezTo>
                  <a:pt x="1126970" y="1262740"/>
                  <a:pt x="1124553" y="1258943"/>
                  <a:pt x="1096247" y="1270681"/>
                </a:cubicBezTo>
                <a:cubicBezTo>
                  <a:pt x="1050679" y="1289666"/>
                  <a:pt x="1018575" y="1263776"/>
                  <a:pt x="984400" y="1242374"/>
                </a:cubicBezTo>
                <a:cubicBezTo>
                  <a:pt x="979221" y="1238921"/>
                  <a:pt x="977841" y="1232017"/>
                  <a:pt x="977149" y="1225458"/>
                </a:cubicBezTo>
                <a:cubicBezTo>
                  <a:pt x="976115" y="1213030"/>
                  <a:pt x="978530" y="1200949"/>
                  <a:pt x="983019" y="1189902"/>
                </a:cubicBezTo>
                <a:cubicBezTo>
                  <a:pt x="995792" y="1159523"/>
                  <a:pt x="1005457" y="1128109"/>
                  <a:pt x="1016158" y="1097041"/>
                </a:cubicBezTo>
                <a:cubicBezTo>
                  <a:pt x="1022717" y="1078055"/>
                  <a:pt x="1036181" y="1071841"/>
                  <a:pt x="1055513" y="1078055"/>
                </a:cubicBezTo>
                <a:cubicBezTo>
                  <a:pt x="1071737" y="1082887"/>
                  <a:pt x="1084855" y="1093934"/>
                  <a:pt x="1097628" y="1104290"/>
                </a:cubicBezTo>
                <a:cubicBezTo>
                  <a:pt x="1103496" y="1108779"/>
                  <a:pt x="1107983" y="1110504"/>
                  <a:pt x="1115579" y="1107743"/>
                </a:cubicBezTo>
                <a:cubicBezTo>
                  <a:pt x="1135945" y="1100147"/>
                  <a:pt x="1156313" y="1093589"/>
                  <a:pt x="1177026" y="1087375"/>
                </a:cubicBezTo>
                <a:cubicBezTo>
                  <a:pt x="1187726" y="1084268"/>
                  <a:pt x="1185655" y="1080126"/>
                  <a:pt x="1179787" y="1073913"/>
                </a:cubicBezTo>
                <a:cubicBezTo>
                  <a:pt x="1166668" y="1060449"/>
                  <a:pt x="1151134" y="1050438"/>
                  <a:pt x="1135255" y="1041117"/>
                </a:cubicBezTo>
                <a:cubicBezTo>
                  <a:pt x="1062417" y="998311"/>
                  <a:pt x="998207" y="944460"/>
                  <a:pt x="939868" y="883702"/>
                </a:cubicBezTo>
                <a:cubicBezTo>
                  <a:pt x="813177" y="751488"/>
                  <a:pt x="683379" y="622035"/>
                  <a:pt x="549783" y="496379"/>
                </a:cubicBezTo>
                <a:cubicBezTo>
                  <a:pt x="385809" y="341382"/>
                  <a:pt x="211479" y="197084"/>
                  <a:pt x="40947" y="48990"/>
                </a:cubicBezTo>
                <a:cubicBezTo>
                  <a:pt x="28864" y="38635"/>
                  <a:pt x="17472" y="27933"/>
                  <a:pt x="5735" y="17231"/>
                </a:cubicBezTo>
                <a:cubicBezTo>
                  <a:pt x="2283" y="13780"/>
                  <a:pt x="-1859" y="9292"/>
                  <a:pt x="902" y="4114"/>
                </a:cubicBezTo>
                <a:cubicBezTo>
                  <a:pt x="4009" y="-1755"/>
                  <a:pt x="10568" y="-29"/>
                  <a:pt x="15747" y="1352"/>
                </a:cubicBezTo>
                <a:close/>
              </a:path>
            </a:pathLst>
          </a:custGeom>
          <a:solidFill>
            <a:schemeClr val="bg1">
              <a:alpha val="60000"/>
            </a:schemeClr>
          </a:solidFill>
          <a:ln w="2261" cap="flat">
            <a:noFill/>
            <a:prstDash val="solid"/>
            <a:miter/>
          </a:ln>
        </p:spPr>
        <p:txBody>
          <a:bodyPr wrap="square" rtlCol="0" anchor="ctr">
            <a:noAutofit/>
          </a:bodyPr>
          <a:lstStyle/>
          <a:p>
            <a:endParaRPr lang="en-US"/>
          </a:p>
        </p:txBody>
      </p:sp>
      <p:sp>
        <p:nvSpPr>
          <p:cNvPr id="5" name="Freeform: Shape 4">
            <a:extLst>
              <a:ext uri="{FF2B5EF4-FFF2-40B4-BE49-F238E27FC236}">
                <a16:creationId xmlns:a16="http://schemas.microsoft.com/office/drawing/2014/main" id="{D52FCF1B-F1CF-41E9-84C6-9D8022AAF358}"/>
              </a:ext>
            </a:extLst>
          </p:cNvPr>
          <p:cNvSpPr/>
          <p:nvPr userDrawn="1"/>
        </p:nvSpPr>
        <p:spPr>
          <a:xfrm>
            <a:off x="1394131" y="5094016"/>
            <a:ext cx="698917" cy="1801790"/>
          </a:xfrm>
          <a:custGeom>
            <a:avLst/>
            <a:gdLst>
              <a:gd name="connsiteX0" fmla="*/ 15747 w 1825371"/>
              <a:gd name="connsiteY0" fmla="*/ 1352 h 3047785"/>
              <a:gd name="connsiteX1" fmla="*/ 83062 w 1825371"/>
              <a:gd name="connsiteY1" fmla="*/ 34837 h 3047785"/>
              <a:gd name="connsiteX2" fmla="*/ 961270 w 1825371"/>
              <a:gd name="connsiteY2" fmla="*/ 755975 h 3047785"/>
              <a:gd name="connsiteX3" fmla="*/ 1239162 w 1825371"/>
              <a:gd name="connsiteY3" fmla="*/ 1001764 h 3047785"/>
              <a:gd name="connsiteX4" fmla="*/ 1276445 w 1825371"/>
              <a:gd name="connsiteY4" fmla="*/ 1025928 h 3047785"/>
              <a:gd name="connsiteX5" fmla="*/ 1316489 w 1825371"/>
              <a:gd name="connsiteY5" fmla="*/ 1009704 h 3047785"/>
              <a:gd name="connsiteX6" fmla="*/ 1345141 w 1825371"/>
              <a:gd name="connsiteY6" fmla="*/ 948602 h 3047785"/>
              <a:gd name="connsiteX7" fmla="*/ 1407624 w 1825371"/>
              <a:gd name="connsiteY7" fmla="*/ 869894 h 3047785"/>
              <a:gd name="connsiteX8" fmla="*/ 1749379 w 1825371"/>
              <a:gd name="connsiteY8" fmla="*/ 590967 h 3047785"/>
              <a:gd name="connsiteX9" fmla="*/ 1808066 w 1825371"/>
              <a:gd name="connsiteY9" fmla="*/ 545399 h 3047785"/>
              <a:gd name="connsiteX10" fmla="*/ 1825326 w 1825371"/>
              <a:gd name="connsiteY10" fmla="*/ 554375 h 3047785"/>
              <a:gd name="connsiteX11" fmla="*/ 1811172 w 1825371"/>
              <a:gd name="connsiteY11" fmla="*/ 590277 h 3047785"/>
              <a:gd name="connsiteX12" fmla="*/ 1721073 w 1825371"/>
              <a:gd name="connsiteY12" fmla="*/ 698326 h 3047785"/>
              <a:gd name="connsiteX13" fmla="*/ 1385877 w 1825371"/>
              <a:gd name="connsiteY13" fmla="*/ 1068389 h 3047785"/>
              <a:gd name="connsiteX14" fmla="*/ 1376211 w 1825371"/>
              <a:gd name="connsiteY14" fmla="*/ 1098421 h 3047785"/>
              <a:gd name="connsiteX15" fmla="*/ 1361366 w 1825371"/>
              <a:gd name="connsiteY15" fmla="*/ 1135359 h 3047785"/>
              <a:gd name="connsiteX16" fmla="*/ 1355153 w 1825371"/>
              <a:gd name="connsiteY16" fmla="*/ 1169879 h 3047785"/>
              <a:gd name="connsiteX17" fmla="*/ 1409696 w 1825371"/>
              <a:gd name="connsiteY17" fmla="*/ 1384253 h 3047785"/>
              <a:gd name="connsiteX18" fmla="*/ 1524994 w 1825371"/>
              <a:gd name="connsiteY18" fmla="*/ 1739817 h 3047785"/>
              <a:gd name="connsiteX19" fmla="*/ 1659971 w 1825371"/>
              <a:gd name="connsiteY19" fmla="*/ 2199288 h 3047785"/>
              <a:gd name="connsiteX20" fmla="*/ 1782864 w 1825371"/>
              <a:gd name="connsiteY20" fmla="*/ 2697077 h 3047785"/>
              <a:gd name="connsiteX21" fmla="*/ 1794257 w 1825371"/>
              <a:gd name="connsiteY21" fmla="*/ 2767845 h 3047785"/>
              <a:gd name="connsiteX22" fmla="*/ 1791840 w 1825371"/>
              <a:gd name="connsiteY22" fmla="*/ 2778202 h 3047785"/>
              <a:gd name="connsiteX23" fmla="*/ 1784245 w 1825371"/>
              <a:gd name="connsiteY23" fmla="*/ 2770607 h 3047785"/>
              <a:gd name="connsiteX24" fmla="*/ 1746617 w 1825371"/>
              <a:gd name="connsiteY24" fmla="*/ 2660831 h 3047785"/>
              <a:gd name="connsiteX25" fmla="*/ 1513602 w 1825371"/>
              <a:gd name="connsiteY25" fmla="*/ 1875484 h 3047785"/>
              <a:gd name="connsiteX26" fmla="*/ 1297158 w 1825371"/>
              <a:gd name="connsiteY26" fmla="*/ 1267919 h 3047785"/>
              <a:gd name="connsiteX27" fmla="*/ 1275064 w 1825371"/>
              <a:gd name="connsiteY27" fmla="*/ 1217173 h 3047785"/>
              <a:gd name="connsiteX28" fmla="*/ 1248483 w 1825371"/>
              <a:gd name="connsiteY28" fmla="*/ 1193353 h 3047785"/>
              <a:gd name="connsiteX29" fmla="*/ 1232949 w 1825371"/>
              <a:gd name="connsiteY29" fmla="*/ 1222351 h 3047785"/>
              <a:gd name="connsiteX30" fmla="*/ 1230877 w 1825371"/>
              <a:gd name="connsiteY30" fmla="*/ 1283108 h 3047785"/>
              <a:gd name="connsiteX31" fmla="*/ 1243305 w 1825371"/>
              <a:gd name="connsiteY31" fmla="*/ 1522336 h 3047785"/>
              <a:gd name="connsiteX32" fmla="*/ 1261256 w 1825371"/>
              <a:gd name="connsiteY32" fmla="*/ 1854772 h 3047785"/>
              <a:gd name="connsiteX33" fmla="*/ 1272647 w 1825371"/>
              <a:gd name="connsiteY33" fmla="*/ 2086061 h 3047785"/>
              <a:gd name="connsiteX34" fmla="*/ 1288528 w 1825371"/>
              <a:gd name="connsiteY34" fmla="*/ 2674639 h 3047785"/>
              <a:gd name="connsiteX35" fmla="*/ 1297493 w 1825371"/>
              <a:gd name="connsiteY35" fmla="*/ 3047785 h 3047785"/>
              <a:gd name="connsiteX36" fmla="*/ 1048951 w 1825371"/>
              <a:gd name="connsiteY36" fmla="*/ 3047785 h 3047785"/>
              <a:gd name="connsiteX37" fmla="*/ 1053441 w 1825371"/>
              <a:gd name="connsiteY37" fmla="*/ 2920082 h 3047785"/>
              <a:gd name="connsiteX38" fmla="*/ 1066213 w 1825371"/>
              <a:gd name="connsiteY38" fmla="*/ 2573839 h 3047785"/>
              <a:gd name="connsiteX39" fmla="*/ 1077951 w 1825371"/>
              <a:gd name="connsiteY39" fmla="*/ 2236916 h 3047785"/>
              <a:gd name="connsiteX40" fmla="*/ 1093485 w 1825371"/>
              <a:gd name="connsiteY40" fmla="*/ 1882733 h 3047785"/>
              <a:gd name="connsiteX41" fmla="*/ 1107983 w 1825371"/>
              <a:gd name="connsiteY41" fmla="*/ 1608293 h 3047785"/>
              <a:gd name="connsiteX42" fmla="*/ 1125245 w 1825371"/>
              <a:gd name="connsiteY42" fmla="*/ 1293464 h 3047785"/>
              <a:gd name="connsiteX43" fmla="*/ 1096247 w 1825371"/>
              <a:gd name="connsiteY43" fmla="*/ 1270681 h 3047785"/>
              <a:gd name="connsiteX44" fmla="*/ 984400 w 1825371"/>
              <a:gd name="connsiteY44" fmla="*/ 1242374 h 3047785"/>
              <a:gd name="connsiteX45" fmla="*/ 977149 w 1825371"/>
              <a:gd name="connsiteY45" fmla="*/ 1225458 h 3047785"/>
              <a:gd name="connsiteX46" fmla="*/ 983019 w 1825371"/>
              <a:gd name="connsiteY46" fmla="*/ 1189902 h 3047785"/>
              <a:gd name="connsiteX47" fmla="*/ 1016158 w 1825371"/>
              <a:gd name="connsiteY47" fmla="*/ 1097041 h 3047785"/>
              <a:gd name="connsiteX48" fmla="*/ 1055513 w 1825371"/>
              <a:gd name="connsiteY48" fmla="*/ 1078055 h 3047785"/>
              <a:gd name="connsiteX49" fmla="*/ 1097628 w 1825371"/>
              <a:gd name="connsiteY49" fmla="*/ 1104290 h 3047785"/>
              <a:gd name="connsiteX50" fmla="*/ 1115579 w 1825371"/>
              <a:gd name="connsiteY50" fmla="*/ 1107743 h 3047785"/>
              <a:gd name="connsiteX51" fmla="*/ 1177026 w 1825371"/>
              <a:gd name="connsiteY51" fmla="*/ 1087375 h 3047785"/>
              <a:gd name="connsiteX52" fmla="*/ 1179787 w 1825371"/>
              <a:gd name="connsiteY52" fmla="*/ 1073913 h 3047785"/>
              <a:gd name="connsiteX53" fmla="*/ 1135255 w 1825371"/>
              <a:gd name="connsiteY53" fmla="*/ 1041117 h 3047785"/>
              <a:gd name="connsiteX54" fmla="*/ 939868 w 1825371"/>
              <a:gd name="connsiteY54" fmla="*/ 883702 h 3047785"/>
              <a:gd name="connsiteX55" fmla="*/ 549783 w 1825371"/>
              <a:gd name="connsiteY55" fmla="*/ 496379 h 3047785"/>
              <a:gd name="connsiteX56" fmla="*/ 40947 w 1825371"/>
              <a:gd name="connsiteY56" fmla="*/ 48990 h 3047785"/>
              <a:gd name="connsiteX57" fmla="*/ 5735 w 1825371"/>
              <a:gd name="connsiteY57" fmla="*/ 17231 h 3047785"/>
              <a:gd name="connsiteX58" fmla="*/ 902 w 1825371"/>
              <a:gd name="connsiteY58" fmla="*/ 4114 h 3047785"/>
              <a:gd name="connsiteX59" fmla="*/ 15747 w 1825371"/>
              <a:gd name="connsiteY59" fmla="*/ 1352 h 3047785"/>
              <a:gd name="connsiteX0" fmla="*/ 15747 w 1825371"/>
              <a:gd name="connsiteY0" fmla="*/ 1352 h 4705763"/>
              <a:gd name="connsiteX1" fmla="*/ 83062 w 1825371"/>
              <a:gd name="connsiteY1" fmla="*/ 34837 h 4705763"/>
              <a:gd name="connsiteX2" fmla="*/ 961270 w 1825371"/>
              <a:gd name="connsiteY2" fmla="*/ 755975 h 4705763"/>
              <a:gd name="connsiteX3" fmla="*/ 1239162 w 1825371"/>
              <a:gd name="connsiteY3" fmla="*/ 1001764 h 4705763"/>
              <a:gd name="connsiteX4" fmla="*/ 1276445 w 1825371"/>
              <a:gd name="connsiteY4" fmla="*/ 1025928 h 4705763"/>
              <a:gd name="connsiteX5" fmla="*/ 1316489 w 1825371"/>
              <a:gd name="connsiteY5" fmla="*/ 1009704 h 4705763"/>
              <a:gd name="connsiteX6" fmla="*/ 1345141 w 1825371"/>
              <a:gd name="connsiteY6" fmla="*/ 948602 h 4705763"/>
              <a:gd name="connsiteX7" fmla="*/ 1407624 w 1825371"/>
              <a:gd name="connsiteY7" fmla="*/ 869894 h 4705763"/>
              <a:gd name="connsiteX8" fmla="*/ 1749379 w 1825371"/>
              <a:gd name="connsiteY8" fmla="*/ 590967 h 4705763"/>
              <a:gd name="connsiteX9" fmla="*/ 1808066 w 1825371"/>
              <a:gd name="connsiteY9" fmla="*/ 545399 h 4705763"/>
              <a:gd name="connsiteX10" fmla="*/ 1825326 w 1825371"/>
              <a:gd name="connsiteY10" fmla="*/ 554375 h 4705763"/>
              <a:gd name="connsiteX11" fmla="*/ 1811172 w 1825371"/>
              <a:gd name="connsiteY11" fmla="*/ 590277 h 4705763"/>
              <a:gd name="connsiteX12" fmla="*/ 1721073 w 1825371"/>
              <a:gd name="connsiteY12" fmla="*/ 698326 h 4705763"/>
              <a:gd name="connsiteX13" fmla="*/ 1385877 w 1825371"/>
              <a:gd name="connsiteY13" fmla="*/ 1068389 h 4705763"/>
              <a:gd name="connsiteX14" fmla="*/ 1376211 w 1825371"/>
              <a:gd name="connsiteY14" fmla="*/ 1098421 h 4705763"/>
              <a:gd name="connsiteX15" fmla="*/ 1361366 w 1825371"/>
              <a:gd name="connsiteY15" fmla="*/ 1135359 h 4705763"/>
              <a:gd name="connsiteX16" fmla="*/ 1355153 w 1825371"/>
              <a:gd name="connsiteY16" fmla="*/ 1169879 h 4705763"/>
              <a:gd name="connsiteX17" fmla="*/ 1409696 w 1825371"/>
              <a:gd name="connsiteY17" fmla="*/ 1384253 h 4705763"/>
              <a:gd name="connsiteX18" fmla="*/ 1524994 w 1825371"/>
              <a:gd name="connsiteY18" fmla="*/ 1739817 h 4705763"/>
              <a:gd name="connsiteX19" fmla="*/ 1659971 w 1825371"/>
              <a:gd name="connsiteY19" fmla="*/ 2199288 h 4705763"/>
              <a:gd name="connsiteX20" fmla="*/ 1782864 w 1825371"/>
              <a:gd name="connsiteY20" fmla="*/ 2697077 h 4705763"/>
              <a:gd name="connsiteX21" fmla="*/ 1794257 w 1825371"/>
              <a:gd name="connsiteY21" fmla="*/ 2767845 h 4705763"/>
              <a:gd name="connsiteX22" fmla="*/ 1791840 w 1825371"/>
              <a:gd name="connsiteY22" fmla="*/ 2778202 h 4705763"/>
              <a:gd name="connsiteX23" fmla="*/ 1784245 w 1825371"/>
              <a:gd name="connsiteY23" fmla="*/ 2770607 h 4705763"/>
              <a:gd name="connsiteX24" fmla="*/ 1746617 w 1825371"/>
              <a:gd name="connsiteY24" fmla="*/ 2660831 h 4705763"/>
              <a:gd name="connsiteX25" fmla="*/ 1513602 w 1825371"/>
              <a:gd name="connsiteY25" fmla="*/ 1875484 h 4705763"/>
              <a:gd name="connsiteX26" fmla="*/ 1297158 w 1825371"/>
              <a:gd name="connsiteY26" fmla="*/ 1267919 h 4705763"/>
              <a:gd name="connsiteX27" fmla="*/ 1275064 w 1825371"/>
              <a:gd name="connsiteY27" fmla="*/ 1217173 h 4705763"/>
              <a:gd name="connsiteX28" fmla="*/ 1248483 w 1825371"/>
              <a:gd name="connsiteY28" fmla="*/ 1193353 h 4705763"/>
              <a:gd name="connsiteX29" fmla="*/ 1232949 w 1825371"/>
              <a:gd name="connsiteY29" fmla="*/ 1222351 h 4705763"/>
              <a:gd name="connsiteX30" fmla="*/ 1230877 w 1825371"/>
              <a:gd name="connsiteY30" fmla="*/ 1283108 h 4705763"/>
              <a:gd name="connsiteX31" fmla="*/ 1243305 w 1825371"/>
              <a:gd name="connsiteY31" fmla="*/ 1522336 h 4705763"/>
              <a:gd name="connsiteX32" fmla="*/ 1261256 w 1825371"/>
              <a:gd name="connsiteY32" fmla="*/ 1854772 h 4705763"/>
              <a:gd name="connsiteX33" fmla="*/ 1272647 w 1825371"/>
              <a:gd name="connsiteY33" fmla="*/ 2086061 h 4705763"/>
              <a:gd name="connsiteX34" fmla="*/ 1288528 w 1825371"/>
              <a:gd name="connsiteY34" fmla="*/ 2674639 h 4705763"/>
              <a:gd name="connsiteX35" fmla="*/ 1297493 w 1825371"/>
              <a:gd name="connsiteY35" fmla="*/ 3047785 h 4705763"/>
              <a:gd name="connsiteX36" fmla="*/ 938419 w 1825371"/>
              <a:gd name="connsiteY36" fmla="*/ 4705763 h 4705763"/>
              <a:gd name="connsiteX37" fmla="*/ 1053441 w 1825371"/>
              <a:gd name="connsiteY37" fmla="*/ 2920082 h 4705763"/>
              <a:gd name="connsiteX38" fmla="*/ 1066213 w 1825371"/>
              <a:gd name="connsiteY38" fmla="*/ 2573839 h 4705763"/>
              <a:gd name="connsiteX39" fmla="*/ 1077951 w 1825371"/>
              <a:gd name="connsiteY39" fmla="*/ 2236916 h 4705763"/>
              <a:gd name="connsiteX40" fmla="*/ 1093485 w 1825371"/>
              <a:gd name="connsiteY40" fmla="*/ 1882733 h 4705763"/>
              <a:gd name="connsiteX41" fmla="*/ 1107983 w 1825371"/>
              <a:gd name="connsiteY41" fmla="*/ 1608293 h 4705763"/>
              <a:gd name="connsiteX42" fmla="*/ 1125245 w 1825371"/>
              <a:gd name="connsiteY42" fmla="*/ 1293464 h 4705763"/>
              <a:gd name="connsiteX43" fmla="*/ 1096247 w 1825371"/>
              <a:gd name="connsiteY43" fmla="*/ 1270681 h 4705763"/>
              <a:gd name="connsiteX44" fmla="*/ 984400 w 1825371"/>
              <a:gd name="connsiteY44" fmla="*/ 1242374 h 4705763"/>
              <a:gd name="connsiteX45" fmla="*/ 977149 w 1825371"/>
              <a:gd name="connsiteY45" fmla="*/ 1225458 h 4705763"/>
              <a:gd name="connsiteX46" fmla="*/ 983019 w 1825371"/>
              <a:gd name="connsiteY46" fmla="*/ 1189902 h 4705763"/>
              <a:gd name="connsiteX47" fmla="*/ 1016158 w 1825371"/>
              <a:gd name="connsiteY47" fmla="*/ 1097041 h 4705763"/>
              <a:gd name="connsiteX48" fmla="*/ 1055513 w 1825371"/>
              <a:gd name="connsiteY48" fmla="*/ 1078055 h 4705763"/>
              <a:gd name="connsiteX49" fmla="*/ 1097628 w 1825371"/>
              <a:gd name="connsiteY49" fmla="*/ 1104290 h 4705763"/>
              <a:gd name="connsiteX50" fmla="*/ 1115579 w 1825371"/>
              <a:gd name="connsiteY50" fmla="*/ 1107743 h 4705763"/>
              <a:gd name="connsiteX51" fmla="*/ 1177026 w 1825371"/>
              <a:gd name="connsiteY51" fmla="*/ 1087375 h 4705763"/>
              <a:gd name="connsiteX52" fmla="*/ 1179787 w 1825371"/>
              <a:gd name="connsiteY52" fmla="*/ 1073913 h 4705763"/>
              <a:gd name="connsiteX53" fmla="*/ 1135255 w 1825371"/>
              <a:gd name="connsiteY53" fmla="*/ 1041117 h 4705763"/>
              <a:gd name="connsiteX54" fmla="*/ 939868 w 1825371"/>
              <a:gd name="connsiteY54" fmla="*/ 883702 h 4705763"/>
              <a:gd name="connsiteX55" fmla="*/ 549783 w 1825371"/>
              <a:gd name="connsiteY55" fmla="*/ 496379 h 4705763"/>
              <a:gd name="connsiteX56" fmla="*/ 40947 w 1825371"/>
              <a:gd name="connsiteY56" fmla="*/ 48990 h 4705763"/>
              <a:gd name="connsiteX57" fmla="*/ 5735 w 1825371"/>
              <a:gd name="connsiteY57" fmla="*/ 17231 h 4705763"/>
              <a:gd name="connsiteX58" fmla="*/ 902 w 1825371"/>
              <a:gd name="connsiteY58" fmla="*/ 4114 h 4705763"/>
              <a:gd name="connsiteX59" fmla="*/ 15747 w 1825371"/>
              <a:gd name="connsiteY59" fmla="*/ 1352 h 4705763"/>
              <a:gd name="connsiteX0" fmla="*/ 15747 w 1825371"/>
              <a:gd name="connsiteY0" fmla="*/ 1352 h 4705763"/>
              <a:gd name="connsiteX1" fmla="*/ 83062 w 1825371"/>
              <a:gd name="connsiteY1" fmla="*/ 34837 h 4705763"/>
              <a:gd name="connsiteX2" fmla="*/ 961270 w 1825371"/>
              <a:gd name="connsiteY2" fmla="*/ 755975 h 4705763"/>
              <a:gd name="connsiteX3" fmla="*/ 1239162 w 1825371"/>
              <a:gd name="connsiteY3" fmla="*/ 1001764 h 4705763"/>
              <a:gd name="connsiteX4" fmla="*/ 1276445 w 1825371"/>
              <a:gd name="connsiteY4" fmla="*/ 1025928 h 4705763"/>
              <a:gd name="connsiteX5" fmla="*/ 1316489 w 1825371"/>
              <a:gd name="connsiteY5" fmla="*/ 1009704 h 4705763"/>
              <a:gd name="connsiteX6" fmla="*/ 1345141 w 1825371"/>
              <a:gd name="connsiteY6" fmla="*/ 948602 h 4705763"/>
              <a:gd name="connsiteX7" fmla="*/ 1407624 w 1825371"/>
              <a:gd name="connsiteY7" fmla="*/ 869894 h 4705763"/>
              <a:gd name="connsiteX8" fmla="*/ 1749379 w 1825371"/>
              <a:gd name="connsiteY8" fmla="*/ 590967 h 4705763"/>
              <a:gd name="connsiteX9" fmla="*/ 1808066 w 1825371"/>
              <a:gd name="connsiteY9" fmla="*/ 545399 h 4705763"/>
              <a:gd name="connsiteX10" fmla="*/ 1825326 w 1825371"/>
              <a:gd name="connsiteY10" fmla="*/ 554375 h 4705763"/>
              <a:gd name="connsiteX11" fmla="*/ 1811172 w 1825371"/>
              <a:gd name="connsiteY11" fmla="*/ 590277 h 4705763"/>
              <a:gd name="connsiteX12" fmla="*/ 1721073 w 1825371"/>
              <a:gd name="connsiteY12" fmla="*/ 698326 h 4705763"/>
              <a:gd name="connsiteX13" fmla="*/ 1385877 w 1825371"/>
              <a:gd name="connsiteY13" fmla="*/ 1068389 h 4705763"/>
              <a:gd name="connsiteX14" fmla="*/ 1376211 w 1825371"/>
              <a:gd name="connsiteY14" fmla="*/ 1098421 h 4705763"/>
              <a:gd name="connsiteX15" fmla="*/ 1361366 w 1825371"/>
              <a:gd name="connsiteY15" fmla="*/ 1135359 h 4705763"/>
              <a:gd name="connsiteX16" fmla="*/ 1355153 w 1825371"/>
              <a:gd name="connsiteY16" fmla="*/ 1169879 h 4705763"/>
              <a:gd name="connsiteX17" fmla="*/ 1409696 w 1825371"/>
              <a:gd name="connsiteY17" fmla="*/ 1384253 h 4705763"/>
              <a:gd name="connsiteX18" fmla="*/ 1524994 w 1825371"/>
              <a:gd name="connsiteY18" fmla="*/ 1739817 h 4705763"/>
              <a:gd name="connsiteX19" fmla="*/ 1659971 w 1825371"/>
              <a:gd name="connsiteY19" fmla="*/ 2199288 h 4705763"/>
              <a:gd name="connsiteX20" fmla="*/ 1782864 w 1825371"/>
              <a:gd name="connsiteY20" fmla="*/ 2697077 h 4705763"/>
              <a:gd name="connsiteX21" fmla="*/ 1794257 w 1825371"/>
              <a:gd name="connsiteY21" fmla="*/ 2767845 h 4705763"/>
              <a:gd name="connsiteX22" fmla="*/ 1791840 w 1825371"/>
              <a:gd name="connsiteY22" fmla="*/ 2778202 h 4705763"/>
              <a:gd name="connsiteX23" fmla="*/ 1784245 w 1825371"/>
              <a:gd name="connsiteY23" fmla="*/ 2770607 h 4705763"/>
              <a:gd name="connsiteX24" fmla="*/ 1746617 w 1825371"/>
              <a:gd name="connsiteY24" fmla="*/ 2660831 h 4705763"/>
              <a:gd name="connsiteX25" fmla="*/ 1513602 w 1825371"/>
              <a:gd name="connsiteY25" fmla="*/ 1875484 h 4705763"/>
              <a:gd name="connsiteX26" fmla="*/ 1297158 w 1825371"/>
              <a:gd name="connsiteY26" fmla="*/ 1267919 h 4705763"/>
              <a:gd name="connsiteX27" fmla="*/ 1275064 w 1825371"/>
              <a:gd name="connsiteY27" fmla="*/ 1217173 h 4705763"/>
              <a:gd name="connsiteX28" fmla="*/ 1248483 w 1825371"/>
              <a:gd name="connsiteY28" fmla="*/ 1193353 h 4705763"/>
              <a:gd name="connsiteX29" fmla="*/ 1232949 w 1825371"/>
              <a:gd name="connsiteY29" fmla="*/ 1222351 h 4705763"/>
              <a:gd name="connsiteX30" fmla="*/ 1230877 w 1825371"/>
              <a:gd name="connsiteY30" fmla="*/ 1283108 h 4705763"/>
              <a:gd name="connsiteX31" fmla="*/ 1243305 w 1825371"/>
              <a:gd name="connsiteY31" fmla="*/ 1522336 h 4705763"/>
              <a:gd name="connsiteX32" fmla="*/ 1261256 w 1825371"/>
              <a:gd name="connsiteY32" fmla="*/ 1854772 h 4705763"/>
              <a:gd name="connsiteX33" fmla="*/ 1272647 w 1825371"/>
              <a:gd name="connsiteY33" fmla="*/ 2086061 h 4705763"/>
              <a:gd name="connsiteX34" fmla="*/ 1288528 w 1825371"/>
              <a:gd name="connsiteY34" fmla="*/ 2674639 h 4705763"/>
              <a:gd name="connsiteX35" fmla="*/ 1297493 w 1825371"/>
              <a:gd name="connsiteY35" fmla="*/ 4685667 h 4705763"/>
              <a:gd name="connsiteX36" fmla="*/ 938419 w 1825371"/>
              <a:gd name="connsiteY36" fmla="*/ 4705763 h 4705763"/>
              <a:gd name="connsiteX37" fmla="*/ 1053441 w 1825371"/>
              <a:gd name="connsiteY37" fmla="*/ 2920082 h 4705763"/>
              <a:gd name="connsiteX38" fmla="*/ 1066213 w 1825371"/>
              <a:gd name="connsiteY38" fmla="*/ 2573839 h 4705763"/>
              <a:gd name="connsiteX39" fmla="*/ 1077951 w 1825371"/>
              <a:gd name="connsiteY39" fmla="*/ 2236916 h 4705763"/>
              <a:gd name="connsiteX40" fmla="*/ 1093485 w 1825371"/>
              <a:gd name="connsiteY40" fmla="*/ 1882733 h 4705763"/>
              <a:gd name="connsiteX41" fmla="*/ 1107983 w 1825371"/>
              <a:gd name="connsiteY41" fmla="*/ 1608293 h 4705763"/>
              <a:gd name="connsiteX42" fmla="*/ 1125245 w 1825371"/>
              <a:gd name="connsiteY42" fmla="*/ 1293464 h 4705763"/>
              <a:gd name="connsiteX43" fmla="*/ 1096247 w 1825371"/>
              <a:gd name="connsiteY43" fmla="*/ 1270681 h 4705763"/>
              <a:gd name="connsiteX44" fmla="*/ 984400 w 1825371"/>
              <a:gd name="connsiteY44" fmla="*/ 1242374 h 4705763"/>
              <a:gd name="connsiteX45" fmla="*/ 977149 w 1825371"/>
              <a:gd name="connsiteY45" fmla="*/ 1225458 h 4705763"/>
              <a:gd name="connsiteX46" fmla="*/ 983019 w 1825371"/>
              <a:gd name="connsiteY46" fmla="*/ 1189902 h 4705763"/>
              <a:gd name="connsiteX47" fmla="*/ 1016158 w 1825371"/>
              <a:gd name="connsiteY47" fmla="*/ 1097041 h 4705763"/>
              <a:gd name="connsiteX48" fmla="*/ 1055513 w 1825371"/>
              <a:gd name="connsiteY48" fmla="*/ 1078055 h 4705763"/>
              <a:gd name="connsiteX49" fmla="*/ 1097628 w 1825371"/>
              <a:gd name="connsiteY49" fmla="*/ 1104290 h 4705763"/>
              <a:gd name="connsiteX50" fmla="*/ 1115579 w 1825371"/>
              <a:gd name="connsiteY50" fmla="*/ 1107743 h 4705763"/>
              <a:gd name="connsiteX51" fmla="*/ 1177026 w 1825371"/>
              <a:gd name="connsiteY51" fmla="*/ 1087375 h 4705763"/>
              <a:gd name="connsiteX52" fmla="*/ 1179787 w 1825371"/>
              <a:gd name="connsiteY52" fmla="*/ 1073913 h 4705763"/>
              <a:gd name="connsiteX53" fmla="*/ 1135255 w 1825371"/>
              <a:gd name="connsiteY53" fmla="*/ 1041117 h 4705763"/>
              <a:gd name="connsiteX54" fmla="*/ 939868 w 1825371"/>
              <a:gd name="connsiteY54" fmla="*/ 883702 h 4705763"/>
              <a:gd name="connsiteX55" fmla="*/ 549783 w 1825371"/>
              <a:gd name="connsiteY55" fmla="*/ 496379 h 4705763"/>
              <a:gd name="connsiteX56" fmla="*/ 40947 w 1825371"/>
              <a:gd name="connsiteY56" fmla="*/ 48990 h 4705763"/>
              <a:gd name="connsiteX57" fmla="*/ 5735 w 1825371"/>
              <a:gd name="connsiteY57" fmla="*/ 17231 h 4705763"/>
              <a:gd name="connsiteX58" fmla="*/ 902 w 1825371"/>
              <a:gd name="connsiteY58" fmla="*/ 4114 h 4705763"/>
              <a:gd name="connsiteX59" fmla="*/ 15747 w 1825371"/>
              <a:gd name="connsiteY59" fmla="*/ 1352 h 4705763"/>
              <a:gd name="connsiteX0" fmla="*/ 15747 w 1825371"/>
              <a:gd name="connsiteY0" fmla="*/ 1352 h 4705763"/>
              <a:gd name="connsiteX1" fmla="*/ 83062 w 1825371"/>
              <a:gd name="connsiteY1" fmla="*/ 34837 h 4705763"/>
              <a:gd name="connsiteX2" fmla="*/ 961270 w 1825371"/>
              <a:gd name="connsiteY2" fmla="*/ 755975 h 4705763"/>
              <a:gd name="connsiteX3" fmla="*/ 1239162 w 1825371"/>
              <a:gd name="connsiteY3" fmla="*/ 1001764 h 4705763"/>
              <a:gd name="connsiteX4" fmla="*/ 1276445 w 1825371"/>
              <a:gd name="connsiteY4" fmla="*/ 1025928 h 4705763"/>
              <a:gd name="connsiteX5" fmla="*/ 1316489 w 1825371"/>
              <a:gd name="connsiteY5" fmla="*/ 1009704 h 4705763"/>
              <a:gd name="connsiteX6" fmla="*/ 1345141 w 1825371"/>
              <a:gd name="connsiteY6" fmla="*/ 948602 h 4705763"/>
              <a:gd name="connsiteX7" fmla="*/ 1407624 w 1825371"/>
              <a:gd name="connsiteY7" fmla="*/ 869894 h 4705763"/>
              <a:gd name="connsiteX8" fmla="*/ 1749379 w 1825371"/>
              <a:gd name="connsiteY8" fmla="*/ 590967 h 4705763"/>
              <a:gd name="connsiteX9" fmla="*/ 1808066 w 1825371"/>
              <a:gd name="connsiteY9" fmla="*/ 545399 h 4705763"/>
              <a:gd name="connsiteX10" fmla="*/ 1825326 w 1825371"/>
              <a:gd name="connsiteY10" fmla="*/ 554375 h 4705763"/>
              <a:gd name="connsiteX11" fmla="*/ 1811172 w 1825371"/>
              <a:gd name="connsiteY11" fmla="*/ 590277 h 4705763"/>
              <a:gd name="connsiteX12" fmla="*/ 1721073 w 1825371"/>
              <a:gd name="connsiteY12" fmla="*/ 698326 h 4705763"/>
              <a:gd name="connsiteX13" fmla="*/ 1385877 w 1825371"/>
              <a:gd name="connsiteY13" fmla="*/ 1068389 h 4705763"/>
              <a:gd name="connsiteX14" fmla="*/ 1376211 w 1825371"/>
              <a:gd name="connsiteY14" fmla="*/ 1098421 h 4705763"/>
              <a:gd name="connsiteX15" fmla="*/ 1361366 w 1825371"/>
              <a:gd name="connsiteY15" fmla="*/ 1135359 h 4705763"/>
              <a:gd name="connsiteX16" fmla="*/ 1355153 w 1825371"/>
              <a:gd name="connsiteY16" fmla="*/ 1169879 h 4705763"/>
              <a:gd name="connsiteX17" fmla="*/ 1409696 w 1825371"/>
              <a:gd name="connsiteY17" fmla="*/ 1384253 h 4705763"/>
              <a:gd name="connsiteX18" fmla="*/ 1524994 w 1825371"/>
              <a:gd name="connsiteY18" fmla="*/ 1739817 h 4705763"/>
              <a:gd name="connsiteX19" fmla="*/ 1659971 w 1825371"/>
              <a:gd name="connsiteY19" fmla="*/ 2199288 h 4705763"/>
              <a:gd name="connsiteX20" fmla="*/ 1782864 w 1825371"/>
              <a:gd name="connsiteY20" fmla="*/ 2697077 h 4705763"/>
              <a:gd name="connsiteX21" fmla="*/ 1794257 w 1825371"/>
              <a:gd name="connsiteY21" fmla="*/ 2767845 h 4705763"/>
              <a:gd name="connsiteX22" fmla="*/ 1791840 w 1825371"/>
              <a:gd name="connsiteY22" fmla="*/ 2778202 h 4705763"/>
              <a:gd name="connsiteX23" fmla="*/ 1784245 w 1825371"/>
              <a:gd name="connsiteY23" fmla="*/ 2770607 h 4705763"/>
              <a:gd name="connsiteX24" fmla="*/ 1746617 w 1825371"/>
              <a:gd name="connsiteY24" fmla="*/ 2660831 h 4705763"/>
              <a:gd name="connsiteX25" fmla="*/ 1513602 w 1825371"/>
              <a:gd name="connsiteY25" fmla="*/ 1875484 h 4705763"/>
              <a:gd name="connsiteX26" fmla="*/ 1297158 w 1825371"/>
              <a:gd name="connsiteY26" fmla="*/ 1267919 h 4705763"/>
              <a:gd name="connsiteX27" fmla="*/ 1275064 w 1825371"/>
              <a:gd name="connsiteY27" fmla="*/ 1217173 h 4705763"/>
              <a:gd name="connsiteX28" fmla="*/ 1248483 w 1825371"/>
              <a:gd name="connsiteY28" fmla="*/ 1193353 h 4705763"/>
              <a:gd name="connsiteX29" fmla="*/ 1232949 w 1825371"/>
              <a:gd name="connsiteY29" fmla="*/ 1222351 h 4705763"/>
              <a:gd name="connsiteX30" fmla="*/ 1230877 w 1825371"/>
              <a:gd name="connsiteY30" fmla="*/ 1283108 h 4705763"/>
              <a:gd name="connsiteX31" fmla="*/ 1243305 w 1825371"/>
              <a:gd name="connsiteY31" fmla="*/ 1522336 h 4705763"/>
              <a:gd name="connsiteX32" fmla="*/ 1261256 w 1825371"/>
              <a:gd name="connsiteY32" fmla="*/ 1854772 h 4705763"/>
              <a:gd name="connsiteX33" fmla="*/ 1272647 w 1825371"/>
              <a:gd name="connsiteY33" fmla="*/ 2086061 h 4705763"/>
              <a:gd name="connsiteX34" fmla="*/ 1297493 w 1825371"/>
              <a:gd name="connsiteY34" fmla="*/ 4685667 h 4705763"/>
              <a:gd name="connsiteX35" fmla="*/ 938419 w 1825371"/>
              <a:gd name="connsiteY35" fmla="*/ 4705763 h 4705763"/>
              <a:gd name="connsiteX36" fmla="*/ 1053441 w 1825371"/>
              <a:gd name="connsiteY36" fmla="*/ 2920082 h 4705763"/>
              <a:gd name="connsiteX37" fmla="*/ 1066213 w 1825371"/>
              <a:gd name="connsiteY37" fmla="*/ 2573839 h 4705763"/>
              <a:gd name="connsiteX38" fmla="*/ 1077951 w 1825371"/>
              <a:gd name="connsiteY38" fmla="*/ 2236916 h 4705763"/>
              <a:gd name="connsiteX39" fmla="*/ 1093485 w 1825371"/>
              <a:gd name="connsiteY39" fmla="*/ 1882733 h 4705763"/>
              <a:gd name="connsiteX40" fmla="*/ 1107983 w 1825371"/>
              <a:gd name="connsiteY40" fmla="*/ 1608293 h 4705763"/>
              <a:gd name="connsiteX41" fmla="*/ 1125245 w 1825371"/>
              <a:gd name="connsiteY41" fmla="*/ 1293464 h 4705763"/>
              <a:gd name="connsiteX42" fmla="*/ 1096247 w 1825371"/>
              <a:gd name="connsiteY42" fmla="*/ 1270681 h 4705763"/>
              <a:gd name="connsiteX43" fmla="*/ 984400 w 1825371"/>
              <a:gd name="connsiteY43" fmla="*/ 1242374 h 4705763"/>
              <a:gd name="connsiteX44" fmla="*/ 977149 w 1825371"/>
              <a:gd name="connsiteY44" fmla="*/ 1225458 h 4705763"/>
              <a:gd name="connsiteX45" fmla="*/ 983019 w 1825371"/>
              <a:gd name="connsiteY45" fmla="*/ 1189902 h 4705763"/>
              <a:gd name="connsiteX46" fmla="*/ 1016158 w 1825371"/>
              <a:gd name="connsiteY46" fmla="*/ 1097041 h 4705763"/>
              <a:gd name="connsiteX47" fmla="*/ 1055513 w 1825371"/>
              <a:gd name="connsiteY47" fmla="*/ 1078055 h 4705763"/>
              <a:gd name="connsiteX48" fmla="*/ 1097628 w 1825371"/>
              <a:gd name="connsiteY48" fmla="*/ 1104290 h 4705763"/>
              <a:gd name="connsiteX49" fmla="*/ 1115579 w 1825371"/>
              <a:gd name="connsiteY49" fmla="*/ 1107743 h 4705763"/>
              <a:gd name="connsiteX50" fmla="*/ 1177026 w 1825371"/>
              <a:gd name="connsiteY50" fmla="*/ 1087375 h 4705763"/>
              <a:gd name="connsiteX51" fmla="*/ 1179787 w 1825371"/>
              <a:gd name="connsiteY51" fmla="*/ 1073913 h 4705763"/>
              <a:gd name="connsiteX52" fmla="*/ 1135255 w 1825371"/>
              <a:gd name="connsiteY52" fmla="*/ 1041117 h 4705763"/>
              <a:gd name="connsiteX53" fmla="*/ 939868 w 1825371"/>
              <a:gd name="connsiteY53" fmla="*/ 883702 h 4705763"/>
              <a:gd name="connsiteX54" fmla="*/ 549783 w 1825371"/>
              <a:gd name="connsiteY54" fmla="*/ 496379 h 4705763"/>
              <a:gd name="connsiteX55" fmla="*/ 40947 w 1825371"/>
              <a:gd name="connsiteY55" fmla="*/ 48990 h 4705763"/>
              <a:gd name="connsiteX56" fmla="*/ 5735 w 1825371"/>
              <a:gd name="connsiteY56" fmla="*/ 17231 h 4705763"/>
              <a:gd name="connsiteX57" fmla="*/ 902 w 1825371"/>
              <a:gd name="connsiteY57" fmla="*/ 4114 h 4705763"/>
              <a:gd name="connsiteX58" fmla="*/ 15747 w 1825371"/>
              <a:gd name="connsiteY58" fmla="*/ 1352 h 4705763"/>
              <a:gd name="connsiteX0" fmla="*/ 15747 w 1825371"/>
              <a:gd name="connsiteY0" fmla="*/ 1352 h 4705763"/>
              <a:gd name="connsiteX1" fmla="*/ 83062 w 1825371"/>
              <a:gd name="connsiteY1" fmla="*/ 34837 h 4705763"/>
              <a:gd name="connsiteX2" fmla="*/ 961270 w 1825371"/>
              <a:gd name="connsiteY2" fmla="*/ 755975 h 4705763"/>
              <a:gd name="connsiteX3" fmla="*/ 1239162 w 1825371"/>
              <a:gd name="connsiteY3" fmla="*/ 1001764 h 4705763"/>
              <a:gd name="connsiteX4" fmla="*/ 1276445 w 1825371"/>
              <a:gd name="connsiteY4" fmla="*/ 1025928 h 4705763"/>
              <a:gd name="connsiteX5" fmla="*/ 1316489 w 1825371"/>
              <a:gd name="connsiteY5" fmla="*/ 1009704 h 4705763"/>
              <a:gd name="connsiteX6" fmla="*/ 1345141 w 1825371"/>
              <a:gd name="connsiteY6" fmla="*/ 948602 h 4705763"/>
              <a:gd name="connsiteX7" fmla="*/ 1407624 w 1825371"/>
              <a:gd name="connsiteY7" fmla="*/ 869894 h 4705763"/>
              <a:gd name="connsiteX8" fmla="*/ 1749379 w 1825371"/>
              <a:gd name="connsiteY8" fmla="*/ 590967 h 4705763"/>
              <a:gd name="connsiteX9" fmla="*/ 1808066 w 1825371"/>
              <a:gd name="connsiteY9" fmla="*/ 545399 h 4705763"/>
              <a:gd name="connsiteX10" fmla="*/ 1825326 w 1825371"/>
              <a:gd name="connsiteY10" fmla="*/ 554375 h 4705763"/>
              <a:gd name="connsiteX11" fmla="*/ 1811172 w 1825371"/>
              <a:gd name="connsiteY11" fmla="*/ 590277 h 4705763"/>
              <a:gd name="connsiteX12" fmla="*/ 1721073 w 1825371"/>
              <a:gd name="connsiteY12" fmla="*/ 698326 h 4705763"/>
              <a:gd name="connsiteX13" fmla="*/ 1385877 w 1825371"/>
              <a:gd name="connsiteY13" fmla="*/ 1068389 h 4705763"/>
              <a:gd name="connsiteX14" fmla="*/ 1376211 w 1825371"/>
              <a:gd name="connsiteY14" fmla="*/ 1098421 h 4705763"/>
              <a:gd name="connsiteX15" fmla="*/ 1361366 w 1825371"/>
              <a:gd name="connsiteY15" fmla="*/ 1135359 h 4705763"/>
              <a:gd name="connsiteX16" fmla="*/ 1355153 w 1825371"/>
              <a:gd name="connsiteY16" fmla="*/ 1169879 h 4705763"/>
              <a:gd name="connsiteX17" fmla="*/ 1409696 w 1825371"/>
              <a:gd name="connsiteY17" fmla="*/ 1384253 h 4705763"/>
              <a:gd name="connsiteX18" fmla="*/ 1524994 w 1825371"/>
              <a:gd name="connsiteY18" fmla="*/ 1739817 h 4705763"/>
              <a:gd name="connsiteX19" fmla="*/ 1659971 w 1825371"/>
              <a:gd name="connsiteY19" fmla="*/ 2199288 h 4705763"/>
              <a:gd name="connsiteX20" fmla="*/ 1782864 w 1825371"/>
              <a:gd name="connsiteY20" fmla="*/ 2697077 h 4705763"/>
              <a:gd name="connsiteX21" fmla="*/ 1794257 w 1825371"/>
              <a:gd name="connsiteY21" fmla="*/ 2767845 h 4705763"/>
              <a:gd name="connsiteX22" fmla="*/ 1791840 w 1825371"/>
              <a:gd name="connsiteY22" fmla="*/ 2778202 h 4705763"/>
              <a:gd name="connsiteX23" fmla="*/ 1784245 w 1825371"/>
              <a:gd name="connsiteY23" fmla="*/ 2770607 h 4705763"/>
              <a:gd name="connsiteX24" fmla="*/ 1746617 w 1825371"/>
              <a:gd name="connsiteY24" fmla="*/ 2660831 h 4705763"/>
              <a:gd name="connsiteX25" fmla="*/ 1513602 w 1825371"/>
              <a:gd name="connsiteY25" fmla="*/ 1875484 h 4705763"/>
              <a:gd name="connsiteX26" fmla="*/ 1297158 w 1825371"/>
              <a:gd name="connsiteY26" fmla="*/ 1267919 h 4705763"/>
              <a:gd name="connsiteX27" fmla="*/ 1275064 w 1825371"/>
              <a:gd name="connsiteY27" fmla="*/ 1217173 h 4705763"/>
              <a:gd name="connsiteX28" fmla="*/ 1248483 w 1825371"/>
              <a:gd name="connsiteY28" fmla="*/ 1193353 h 4705763"/>
              <a:gd name="connsiteX29" fmla="*/ 1232949 w 1825371"/>
              <a:gd name="connsiteY29" fmla="*/ 1222351 h 4705763"/>
              <a:gd name="connsiteX30" fmla="*/ 1230877 w 1825371"/>
              <a:gd name="connsiteY30" fmla="*/ 1283108 h 4705763"/>
              <a:gd name="connsiteX31" fmla="*/ 1243305 w 1825371"/>
              <a:gd name="connsiteY31" fmla="*/ 1522336 h 4705763"/>
              <a:gd name="connsiteX32" fmla="*/ 1261256 w 1825371"/>
              <a:gd name="connsiteY32" fmla="*/ 1854772 h 4705763"/>
              <a:gd name="connsiteX33" fmla="*/ 1297493 w 1825371"/>
              <a:gd name="connsiteY33" fmla="*/ 4685667 h 4705763"/>
              <a:gd name="connsiteX34" fmla="*/ 938419 w 1825371"/>
              <a:gd name="connsiteY34" fmla="*/ 4705763 h 4705763"/>
              <a:gd name="connsiteX35" fmla="*/ 1053441 w 1825371"/>
              <a:gd name="connsiteY35" fmla="*/ 2920082 h 4705763"/>
              <a:gd name="connsiteX36" fmla="*/ 1066213 w 1825371"/>
              <a:gd name="connsiteY36" fmla="*/ 2573839 h 4705763"/>
              <a:gd name="connsiteX37" fmla="*/ 1077951 w 1825371"/>
              <a:gd name="connsiteY37" fmla="*/ 2236916 h 4705763"/>
              <a:gd name="connsiteX38" fmla="*/ 1093485 w 1825371"/>
              <a:gd name="connsiteY38" fmla="*/ 1882733 h 4705763"/>
              <a:gd name="connsiteX39" fmla="*/ 1107983 w 1825371"/>
              <a:gd name="connsiteY39" fmla="*/ 1608293 h 4705763"/>
              <a:gd name="connsiteX40" fmla="*/ 1125245 w 1825371"/>
              <a:gd name="connsiteY40" fmla="*/ 1293464 h 4705763"/>
              <a:gd name="connsiteX41" fmla="*/ 1096247 w 1825371"/>
              <a:gd name="connsiteY41" fmla="*/ 1270681 h 4705763"/>
              <a:gd name="connsiteX42" fmla="*/ 984400 w 1825371"/>
              <a:gd name="connsiteY42" fmla="*/ 1242374 h 4705763"/>
              <a:gd name="connsiteX43" fmla="*/ 977149 w 1825371"/>
              <a:gd name="connsiteY43" fmla="*/ 1225458 h 4705763"/>
              <a:gd name="connsiteX44" fmla="*/ 983019 w 1825371"/>
              <a:gd name="connsiteY44" fmla="*/ 1189902 h 4705763"/>
              <a:gd name="connsiteX45" fmla="*/ 1016158 w 1825371"/>
              <a:gd name="connsiteY45" fmla="*/ 1097041 h 4705763"/>
              <a:gd name="connsiteX46" fmla="*/ 1055513 w 1825371"/>
              <a:gd name="connsiteY46" fmla="*/ 1078055 h 4705763"/>
              <a:gd name="connsiteX47" fmla="*/ 1097628 w 1825371"/>
              <a:gd name="connsiteY47" fmla="*/ 1104290 h 4705763"/>
              <a:gd name="connsiteX48" fmla="*/ 1115579 w 1825371"/>
              <a:gd name="connsiteY48" fmla="*/ 1107743 h 4705763"/>
              <a:gd name="connsiteX49" fmla="*/ 1177026 w 1825371"/>
              <a:gd name="connsiteY49" fmla="*/ 1087375 h 4705763"/>
              <a:gd name="connsiteX50" fmla="*/ 1179787 w 1825371"/>
              <a:gd name="connsiteY50" fmla="*/ 1073913 h 4705763"/>
              <a:gd name="connsiteX51" fmla="*/ 1135255 w 1825371"/>
              <a:gd name="connsiteY51" fmla="*/ 1041117 h 4705763"/>
              <a:gd name="connsiteX52" fmla="*/ 939868 w 1825371"/>
              <a:gd name="connsiteY52" fmla="*/ 883702 h 4705763"/>
              <a:gd name="connsiteX53" fmla="*/ 549783 w 1825371"/>
              <a:gd name="connsiteY53" fmla="*/ 496379 h 4705763"/>
              <a:gd name="connsiteX54" fmla="*/ 40947 w 1825371"/>
              <a:gd name="connsiteY54" fmla="*/ 48990 h 4705763"/>
              <a:gd name="connsiteX55" fmla="*/ 5735 w 1825371"/>
              <a:gd name="connsiteY55" fmla="*/ 17231 h 4705763"/>
              <a:gd name="connsiteX56" fmla="*/ 902 w 1825371"/>
              <a:gd name="connsiteY56" fmla="*/ 4114 h 4705763"/>
              <a:gd name="connsiteX57" fmla="*/ 15747 w 1825371"/>
              <a:gd name="connsiteY57" fmla="*/ 1352 h 4705763"/>
              <a:gd name="connsiteX0" fmla="*/ 15747 w 1825371"/>
              <a:gd name="connsiteY0" fmla="*/ 1352 h 4705763"/>
              <a:gd name="connsiteX1" fmla="*/ 83062 w 1825371"/>
              <a:gd name="connsiteY1" fmla="*/ 34837 h 4705763"/>
              <a:gd name="connsiteX2" fmla="*/ 961270 w 1825371"/>
              <a:gd name="connsiteY2" fmla="*/ 755975 h 4705763"/>
              <a:gd name="connsiteX3" fmla="*/ 1239162 w 1825371"/>
              <a:gd name="connsiteY3" fmla="*/ 1001764 h 4705763"/>
              <a:gd name="connsiteX4" fmla="*/ 1276445 w 1825371"/>
              <a:gd name="connsiteY4" fmla="*/ 1025928 h 4705763"/>
              <a:gd name="connsiteX5" fmla="*/ 1316489 w 1825371"/>
              <a:gd name="connsiteY5" fmla="*/ 1009704 h 4705763"/>
              <a:gd name="connsiteX6" fmla="*/ 1345141 w 1825371"/>
              <a:gd name="connsiteY6" fmla="*/ 948602 h 4705763"/>
              <a:gd name="connsiteX7" fmla="*/ 1407624 w 1825371"/>
              <a:gd name="connsiteY7" fmla="*/ 869894 h 4705763"/>
              <a:gd name="connsiteX8" fmla="*/ 1749379 w 1825371"/>
              <a:gd name="connsiteY8" fmla="*/ 590967 h 4705763"/>
              <a:gd name="connsiteX9" fmla="*/ 1808066 w 1825371"/>
              <a:gd name="connsiteY9" fmla="*/ 545399 h 4705763"/>
              <a:gd name="connsiteX10" fmla="*/ 1825326 w 1825371"/>
              <a:gd name="connsiteY10" fmla="*/ 554375 h 4705763"/>
              <a:gd name="connsiteX11" fmla="*/ 1811172 w 1825371"/>
              <a:gd name="connsiteY11" fmla="*/ 590277 h 4705763"/>
              <a:gd name="connsiteX12" fmla="*/ 1721073 w 1825371"/>
              <a:gd name="connsiteY12" fmla="*/ 698326 h 4705763"/>
              <a:gd name="connsiteX13" fmla="*/ 1385877 w 1825371"/>
              <a:gd name="connsiteY13" fmla="*/ 1068389 h 4705763"/>
              <a:gd name="connsiteX14" fmla="*/ 1376211 w 1825371"/>
              <a:gd name="connsiteY14" fmla="*/ 1098421 h 4705763"/>
              <a:gd name="connsiteX15" fmla="*/ 1361366 w 1825371"/>
              <a:gd name="connsiteY15" fmla="*/ 1135359 h 4705763"/>
              <a:gd name="connsiteX16" fmla="*/ 1355153 w 1825371"/>
              <a:gd name="connsiteY16" fmla="*/ 1169879 h 4705763"/>
              <a:gd name="connsiteX17" fmla="*/ 1409696 w 1825371"/>
              <a:gd name="connsiteY17" fmla="*/ 1384253 h 4705763"/>
              <a:gd name="connsiteX18" fmla="*/ 1524994 w 1825371"/>
              <a:gd name="connsiteY18" fmla="*/ 1739817 h 4705763"/>
              <a:gd name="connsiteX19" fmla="*/ 1659971 w 1825371"/>
              <a:gd name="connsiteY19" fmla="*/ 2199288 h 4705763"/>
              <a:gd name="connsiteX20" fmla="*/ 1782864 w 1825371"/>
              <a:gd name="connsiteY20" fmla="*/ 2697077 h 4705763"/>
              <a:gd name="connsiteX21" fmla="*/ 1794257 w 1825371"/>
              <a:gd name="connsiteY21" fmla="*/ 2767845 h 4705763"/>
              <a:gd name="connsiteX22" fmla="*/ 1791840 w 1825371"/>
              <a:gd name="connsiteY22" fmla="*/ 2778202 h 4705763"/>
              <a:gd name="connsiteX23" fmla="*/ 1784245 w 1825371"/>
              <a:gd name="connsiteY23" fmla="*/ 2770607 h 4705763"/>
              <a:gd name="connsiteX24" fmla="*/ 1746617 w 1825371"/>
              <a:gd name="connsiteY24" fmla="*/ 2660831 h 4705763"/>
              <a:gd name="connsiteX25" fmla="*/ 1513602 w 1825371"/>
              <a:gd name="connsiteY25" fmla="*/ 1875484 h 4705763"/>
              <a:gd name="connsiteX26" fmla="*/ 1297158 w 1825371"/>
              <a:gd name="connsiteY26" fmla="*/ 1267919 h 4705763"/>
              <a:gd name="connsiteX27" fmla="*/ 1275064 w 1825371"/>
              <a:gd name="connsiteY27" fmla="*/ 1217173 h 4705763"/>
              <a:gd name="connsiteX28" fmla="*/ 1248483 w 1825371"/>
              <a:gd name="connsiteY28" fmla="*/ 1193353 h 4705763"/>
              <a:gd name="connsiteX29" fmla="*/ 1232949 w 1825371"/>
              <a:gd name="connsiteY29" fmla="*/ 1222351 h 4705763"/>
              <a:gd name="connsiteX30" fmla="*/ 1230877 w 1825371"/>
              <a:gd name="connsiteY30" fmla="*/ 1283108 h 4705763"/>
              <a:gd name="connsiteX31" fmla="*/ 1243305 w 1825371"/>
              <a:gd name="connsiteY31" fmla="*/ 1522336 h 4705763"/>
              <a:gd name="connsiteX32" fmla="*/ 1297493 w 1825371"/>
              <a:gd name="connsiteY32" fmla="*/ 4685667 h 4705763"/>
              <a:gd name="connsiteX33" fmla="*/ 938419 w 1825371"/>
              <a:gd name="connsiteY33" fmla="*/ 4705763 h 4705763"/>
              <a:gd name="connsiteX34" fmla="*/ 1053441 w 1825371"/>
              <a:gd name="connsiteY34" fmla="*/ 2920082 h 4705763"/>
              <a:gd name="connsiteX35" fmla="*/ 1066213 w 1825371"/>
              <a:gd name="connsiteY35" fmla="*/ 2573839 h 4705763"/>
              <a:gd name="connsiteX36" fmla="*/ 1077951 w 1825371"/>
              <a:gd name="connsiteY36" fmla="*/ 2236916 h 4705763"/>
              <a:gd name="connsiteX37" fmla="*/ 1093485 w 1825371"/>
              <a:gd name="connsiteY37" fmla="*/ 1882733 h 4705763"/>
              <a:gd name="connsiteX38" fmla="*/ 1107983 w 1825371"/>
              <a:gd name="connsiteY38" fmla="*/ 1608293 h 4705763"/>
              <a:gd name="connsiteX39" fmla="*/ 1125245 w 1825371"/>
              <a:gd name="connsiteY39" fmla="*/ 1293464 h 4705763"/>
              <a:gd name="connsiteX40" fmla="*/ 1096247 w 1825371"/>
              <a:gd name="connsiteY40" fmla="*/ 1270681 h 4705763"/>
              <a:gd name="connsiteX41" fmla="*/ 984400 w 1825371"/>
              <a:gd name="connsiteY41" fmla="*/ 1242374 h 4705763"/>
              <a:gd name="connsiteX42" fmla="*/ 977149 w 1825371"/>
              <a:gd name="connsiteY42" fmla="*/ 1225458 h 4705763"/>
              <a:gd name="connsiteX43" fmla="*/ 983019 w 1825371"/>
              <a:gd name="connsiteY43" fmla="*/ 1189902 h 4705763"/>
              <a:gd name="connsiteX44" fmla="*/ 1016158 w 1825371"/>
              <a:gd name="connsiteY44" fmla="*/ 1097041 h 4705763"/>
              <a:gd name="connsiteX45" fmla="*/ 1055513 w 1825371"/>
              <a:gd name="connsiteY45" fmla="*/ 1078055 h 4705763"/>
              <a:gd name="connsiteX46" fmla="*/ 1097628 w 1825371"/>
              <a:gd name="connsiteY46" fmla="*/ 1104290 h 4705763"/>
              <a:gd name="connsiteX47" fmla="*/ 1115579 w 1825371"/>
              <a:gd name="connsiteY47" fmla="*/ 1107743 h 4705763"/>
              <a:gd name="connsiteX48" fmla="*/ 1177026 w 1825371"/>
              <a:gd name="connsiteY48" fmla="*/ 1087375 h 4705763"/>
              <a:gd name="connsiteX49" fmla="*/ 1179787 w 1825371"/>
              <a:gd name="connsiteY49" fmla="*/ 1073913 h 4705763"/>
              <a:gd name="connsiteX50" fmla="*/ 1135255 w 1825371"/>
              <a:gd name="connsiteY50" fmla="*/ 1041117 h 4705763"/>
              <a:gd name="connsiteX51" fmla="*/ 939868 w 1825371"/>
              <a:gd name="connsiteY51" fmla="*/ 883702 h 4705763"/>
              <a:gd name="connsiteX52" fmla="*/ 549783 w 1825371"/>
              <a:gd name="connsiteY52" fmla="*/ 496379 h 4705763"/>
              <a:gd name="connsiteX53" fmla="*/ 40947 w 1825371"/>
              <a:gd name="connsiteY53" fmla="*/ 48990 h 4705763"/>
              <a:gd name="connsiteX54" fmla="*/ 5735 w 1825371"/>
              <a:gd name="connsiteY54" fmla="*/ 17231 h 4705763"/>
              <a:gd name="connsiteX55" fmla="*/ 902 w 1825371"/>
              <a:gd name="connsiteY55" fmla="*/ 4114 h 4705763"/>
              <a:gd name="connsiteX56" fmla="*/ 15747 w 1825371"/>
              <a:gd name="connsiteY56" fmla="*/ 1352 h 4705763"/>
              <a:gd name="connsiteX0" fmla="*/ 15747 w 1825371"/>
              <a:gd name="connsiteY0" fmla="*/ 1352 h 4705763"/>
              <a:gd name="connsiteX1" fmla="*/ 83062 w 1825371"/>
              <a:gd name="connsiteY1" fmla="*/ 34837 h 4705763"/>
              <a:gd name="connsiteX2" fmla="*/ 961270 w 1825371"/>
              <a:gd name="connsiteY2" fmla="*/ 755975 h 4705763"/>
              <a:gd name="connsiteX3" fmla="*/ 1239162 w 1825371"/>
              <a:gd name="connsiteY3" fmla="*/ 1001764 h 4705763"/>
              <a:gd name="connsiteX4" fmla="*/ 1276445 w 1825371"/>
              <a:gd name="connsiteY4" fmla="*/ 1025928 h 4705763"/>
              <a:gd name="connsiteX5" fmla="*/ 1316489 w 1825371"/>
              <a:gd name="connsiteY5" fmla="*/ 1009704 h 4705763"/>
              <a:gd name="connsiteX6" fmla="*/ 1345141 w 1825371"/>
              <a:gd name="connsiteY6" fmla="*/ 948602 h 4705763"/>
              <a:gd name="connsiteX7" fmla="*/ 1407624 w 1825371"/>
              <a:gd name="connsiteY7" fmla="*/ 869894 h 4705763"/>
              <a:gd name="connsiteX8" fmla="*/ 1749379 w 1825371"/>
              <a:gd name="connsiteY8" fmla="*/ 590967 h 4705763"/>
              <a:gd name="connsiteX9" fmla="*/ 1808066 w 1825371"/>
              <a:gd name="connsiteY9" fmla="*/ 545399 h 4705763"/>
              <a:gd name="connsiteX10" fmla="*/ 1825326 w 1825371"/>
              <a:gd name="connsiteY10" fmla="*/ 554375 h 4705763"/>
              <a:gd name="connsiteX11" fmla="*/ 1811172 w 1825371"/>
              <a:gd name="connsiteY11" fmla="*/ 590277 h 4705763"/>
              <a:gd name="connsiteX12" fmla="*/ 1721073 w 1825371"/>
              <a:gd name="connsiteY12" fmla="*/ 698326 h 4705763"/>
              <a:gd name="connsiteX13" fmla="*/ 1385877 w 1825371"/>
              <a:gd name="connsiteY13" fmla="*/ 1068389 h 4705763"/>
              <a:gd name="connsiteX14" fmla="*/ 1376211 w 1825371"/>
              <a:gd name="connsiteY14" fmla="*/ 1098421 h 4705763"/>
              <a:gd name="connsiteX15" fmla="*/ 1361366 w 1825371"/>
              <a:gd name="connsiteY15" fmla="*/ 1135359 h 4705763"/>
              <a:gd name="connsiteX16" fmla="*/ 1355153 w 1825371"/>
              <a:gd name="connsiteY16" fmla="*/ 1169879 h 4705763"/>
              <a:gd name="connsiteX17" fmla="*/ 1409696 w 1825371"/>
              <a:gd name="connsiteY17" fmla="*/ 1384253 h 4705763"/>
              <a:gd name="connsiteX18" fmla="*/ 1524994 w 1825371"/>
              <a:gd name="connsiteY18" fmla="*/ 1739817 h 4705763"/>
              <a:gd name="connsiteX19" fmla="*/ 1659971 w 1825371"/>
              <a:gd name="connsiteY19" fmla="*/ 2199288 h 4705763"/>
              <a:gd name="connsiteX20" fmla="*/ 1782864 w 1825371"/>
              <a:gd name="connsiteY20" fmla="*/ 2697077 h 4705763"/>
              <a:gd name="connsiteX21" fmla="*/ 1794257 w 1825371"/>
              <a:gd name="connsiteY21" fmla="*/ 2767845 h 4705763"/>
              <a:gd name="connsiteX22" fmla="*/ 1791840 w 1825371"/>
              <a:gd name="connsiteY22" fmla="*/ 2778202 h 4705763"/>
              <a:gd name="connsiteX23" fmla="*/ 1784245 w 1825371"/>
              <a:gd name="connsiteY23" fmla="*/ 2770607 h 4705763"/>
              <a:gd name="connsiteX24" fmla="*/ 1746617 w 1825371"/>
              <a:gd name="connsiteY24" fmla="*/ 2660831 h 4705763"/>
              <a:gd name="connsiteX25" fmla="*/ 1513602 w 1825371"/>
              <a:gd name="connsiteY25" fmla="*/ 1875484 h 4705763"/>
              <a:gd name="connsiteX26" fmla="*/ 1297158 w 1825371"/>
              <a:gd name="connsiteY26" fmla="*/ 1267919 h 4705763"/>
              <a:gd name="connsiteX27" fmla="*/ 1275064 w 1825371"/>
              <a:gd name="connsiteY27" fmla="*/ 1217173 h 4705763"/>
              <a:gd name="connsiteX28" fmla="*/ 1248483 w 1825371"/>
              <a:gd name="connsiteY28" fmla="*/ 1193353 h 4705763"/>
              <a:gd name="connsiteX29" fmla="*/ 1232949 w 1825371"/>
              <a:gd name="connsiteY29" fmla="*/ 1222351 h 4705763"/>
              <a:gd name="connsiteX30" fmla="*/ 1230877 w 1825371"/>
              <a:gd name="connsiteY30" fmla="*/ 1283108 h 4705763"/>
              <a:gd name="connsiteX31" fmla="*/ 1297493 w 1825371"/>
              <a:gd name="connsiteY31" fmla="*/ 4685667 h 4705763"/>
              <a:gd name="connsiteX32" fmla="*/ 938419 w 1825371"/>
              <a:gd name="connsiteY32" fmla="*/ 4705763 h 4705763"/>
              <a:gd name="connsiteX33" fmla="*/ 1053441 w 1825371"/>
              <a:gd name="connsiteY33" fmla="*/ 2920082 h 4705763"/>
              <a:gd name="connsiteX34" fmla="*/ 1066213 w 1825371"/>
              <a:gd name="connsiteY34" fmla="*/ 2573839 h 4705763"/>
              <a:gd name="connsiteX35" fmla="*/ 1077951 w 1825371"/>
              <a:gd name="connsiteY35" fmla="*/ 2236916 h 4705763"/>
              <a:gd name="connsiteX36" fmla="*/ 1093485 w 1825371"/>
              <a:gd name="connsiteY36" fmla="*/ 1882733 h 4705763"/>
              <a:gd name="connsiteX37" fmla="*/ 1107983 w 1825371"/>
              <a:gd name="connsiteY37" fmla="*/ 1608293 h 4705763"/>
              <a:gd name="connsiteX38" fmla="*/ 1125245 w 1825371"/>
              <a:gd name="connsiteY38" fmla="*/ 1293464 h 4705763"/>
              <a:gd name="connsiteX39" fmla="*/ 1096247 w 1825371"/>
              <a:gd name="connsiteY39" fmla="*/ 1270681 h 4705763"/>
              <a:gd name="connsiteX40" fmla="*/ 984400 w 1825371"/>
              <a:gd name="connsiteY40" fmla="*/ 1242374 h 4705763"/>
              <a:gd name="connsiteX41" fmla="*/ 977149 w 1825371"/>
              <a:gd name="connsiteY41" fmla="*/ 1225458 h 4705763"/>
              <a:gd name="connsiteX42" fmla="*/ 983019 w 1825371"/>
              <a:gd name="connsiteY42" fmla="*/ 1189902 h 4705763"/>
              <a:gd name="connsiteX43" fmla="*/ 1016158 w 1825371"/>
              <a:gd name="connsiteY43" fmla="*/ 1097041 h 4705763"/>
              <a:gd name="connsiteX44" fmla="*/ 1055513 w 1825371"/>
              <a:gd name="connsiteY44" fmla="*/ 1078055 h 4705763"/>
              <a:gd name="connsiteX45" fmla="*/ 1097628 w 1825371"/>
              <a:gd name="connsiteY45" fmla="*/ 1104290 h 4705763"/>
              <a:gd name="connsiteX46" fmla="*/ 1115579 w 1825371"/>
              <a:gd name="connsiteY46" fmla="*/ 1107743 h 4705763"/>
              <a:gd name="connsiteX47" fmla="*/ 1177026 w 1825371"/>
              <a:gd name="connsiteY47" fmla="*/ 1087375 h 4705763"/>
              <a:gd name="connsiteX48" fmla="*/ 1179787 w 1825371"/>
              <a:gd name="connsiteY48" fmla="*/ 1073913 h 4705763"/>
              <a:gd name="connsiteX49" fmla="*/ 1135255 w 1825371"/>
              <a:gd name="connsiteY49" fmla="*/ 1041117 h 4705763"/>
              <a:gd name="connsiteX50" fmla="*/ 939868 w 1825371"/>
              <a:gd name="connsiteY50" fmla="*/ 883702 h 4705763"/>
              <a:gd name="connsiteX51" fmla="*/ 549783 w 1825371"/>
              <a:gd name="connsiteY51" fmla="*/ 496379 h 4705763"/>
              <a:gd name="connsiteX52" fmla="*/ 40947 w 1825371"/>
              <a:gd name="connsiteY52" fmla="*/ 48990 h 4705763"/>
              <a:gd name="connsiteX53" fmla="*/ 5735 w 1825371"/>
              <a:gd name="connsiteY53" fmla="*/ 17231 h 4705763"/>
              <a:gd name="connsiteX54" fmla="*/ 902 w 1825371"/>
              <a:gd name="connsiteY54" fmla="*/ 4114 h 4705763"/>
              <a:gd name="connsiteX55" fmla="*/ 15747 w 1825371"/>
              <a:gd name="connsiteY55" fmla="*/ 1352 h 4705763"/>
              <a:gd name="connsiteX0" fmla="*/ 15747 w 1825371"/>
              <a:gd name="connsiteY0" fmla="*/ 1352 h 4705763"/>
              <a:gd name="connsiteX1" fmla="*/ 83062 w 1825371"/>
              <a:gd name="connsiteY1" fmla="*/ 34837 h 4705763"/>
              <a:gd name="connsiteX2" fmla="*/ 961270 w 1825371"/>
              <a:gd name="connsiteY2" fmla="*/ 755975 h 4705763"/>
              <a:gd name="connsiteX3" fmla="*/ 1239162 w 1825371"/>
              <a:gd name="connsiteY3" fmla="*/ 1001764 h 4705763"/>
              <a:gd name="connsiteX4" fmla="*/ 1276445 w 1825371"/>
              <a:gd name="connsiteY4" fmla="*/ 1025928 h 4705763"/>
              <a:gd name="connsiteX5" fmla="*/ 1316489 w 1825371"/>
              <a:gd name="connsiteY5" fmla="*/ 1009704 h 4705763"/>
              <a:gd name="connsiteX6" fmla="*/ 1345141 w 1825371"/>
              <a:gd name="connsiteY6" fmla="*/ 948602 h 4705763"/>
              <a:gd name="connsiteX7" fmla="*/ 1407624 w 1825371"/>
              <a:gd name="connsiteY7" fmla="*/ 869894 h 4705763"/>
              <a:gd name="connsiteX8" fmla="*/ 1749379 w 1825371"/>
              <a:gd name="connsiteY8" fmla="*/ 590967 h 4705763"/>
              <a:gd name="connsiteX9" fmla="*/ 1808066 w 1825371"/>
              <a:gd name="connsiteY9" fmla="*/ 545399 h 4705763"/>
              <a:gd name="connsiteX10" fmla="*/ 1825326 w 1825371"/>
              <a:gd name="connsiteY10" fmla="*/ 554375 h 4705763"/>
              <a:gd name="connsiteX11" fmla="*/ 1811172 w 1825371"/>
              <a:gd name="connsiteY11" fmla="*/ 590277 h 4705763"/>
              <a:gd name="connsiteX12" fmla="*/ 1721073 w 1825371"/>
              <a:gd name="connsiteY12" fmla="*/ 698326 h 4705763"/>
              <a:gd name="connsiteX13" fmla="*/ 1385877 w 1825371"/>
              <a:gd name="connsiteY13" fmla="*/ 1068389 h 4705763"/>
              <a:gd name="connsiteX14" fmla="*/ 1376211 w 1825371"/>
              <a:gd name="connsiteY14" fmla="*/ 1098421 h 4705763"/>
              <a:gd name="connsiteX15" fmla="*/ 1361366 w 1825371"/>
              <a:gd name="connsiteY15" fmla="*/ 1135359 h 4705763"/>
              <a:gd name="connsiteX16" fmla="*/ 1355153 w 1825371"/>
              <a:gd name="connsiteY16" fmla="*/ 1169879 h 4705763"/>
              <a:gd name="connsiteX17" fmla="*/ 1409696 w 1825371"/>
              <a:gd name="connsiteY17" fmla="*/ 1384253 h 4705763"/>
              <a:gd name="connsiteX18" fmla="*/ 1524994 w 1825371"/>
              <a:gd name="connsiteY18" fmla="*/ 1739817 h 4705763"/>
              <a:gd name="connsiteX19" fmla="*/ 1659971 w 1825371"/>
              <a:gd name="connsiteY19" fmla="*/ 2199288 h 4705763"/>
              <a:gd name="connsiteX20" fmla="*/ 1782864 w 1825371"/>
              <a:gd name="connsiteY20" fmla="*/ 2697077 h 4705763"/>
              <a:gd name="connsiteX21" fmla="*/ 1794257 w 1825371"/>
              <a:gd name="connsiteY21" fmla="*/ 2767845 h 4705763"/>
              <a:gd name="connsiteX22" fmla="*/ 1791840 w 1825371"/>
              <a:gd name="connsiteY22" fmla="*/ 2778202 h 4705763"/>
              <a:gd name="connsiteX23" fmla="*/ 1784245 w 1825371"/>
              <a:gd name="connsiteY23" fmla="*/ 2770607 h 4705763"/>
              <a:gd name="connsiteX24" fmla="*/ 1746617 w 1825371"/>
              <a:gd name="connsiteY24" fmla="*/ 2660831 h 4705763"/>
              <a:gd name="connsiteX25" fmla="*/ 1513602 w 1825371"/>
              <a:gd name="connsiteY25" fmla="*/ 1875484 h 4705763"/>
              <a:gd name="connsiteX26" fmla="*/ 1297158 w 1825371"/>
              <a:gd name="connsiteY26" fmla="*/ 1267919 h 4705763"/>
              <a:gd name="connsiteX27" fmla="*/ 1275064 w 1825371"/>
              <a:gd name="connsiteY27" fmla="*/ 1217173 h 4705763"/>
              <a:gd name="connsiteX28" fmla="*/ 1248483 w 1825371"/>
              <a:gd name="connsiteY28" fmla="*/ 1193353 h 4705763"/>
              <a:gd name="connsiteX29" fmla="*/ 1232949 w 1825371"/>
              <a:gd name="connsiteY29" fmla="*/ 1222351 h 4705763"/>
              <a:gd name="connsiteX30" fmla="*/ 1230877 w 1825371"/>
              <a:gd name="connsiteY30" fmla="*/ 1283108 h 4705763"/>
              <a:gd name="connsiteX31" fmla="*/ 1297493 w 1825371"/>
              <a:gd name="connsiteY31" fmla="*/ 4685667 h 4705763"/>
              <a:gd name="connsiteX32" fmla="*/ 938419 w 1825371"/>
              <a:gd name="connsiteY32" fmla="*/ 4705763 h 4705763"/>
              <a:gd name="connsiteX33" fmla="*/ 1053441 w 1825371"/>
              <a:gd name="connsiteY33" fmla="*/ 2920082 h 4705763"/>
              <a:gd name="connsiteX34" fmla="*/ 1066213 w 1825371"/>
              <a:gd name="connsiteY34" fmla="*/ 2573839 h 4705763"/>
              <a:gd name="connsiteX35" fmla="*/ 1077951 w 1825371"/>
              <a:gd name="connsiteY35" fmla="*/ 2236916 h 4705763"/>
              <a:gd name="connsiteX36" fmla="*/ 1093485 w 1825371"/>
              <a:gd name="connsiteY36" fmla="*/ 1882733 h 4705763"/>
              <a:gd name="connsiteX37" fmla="*/ 1125245 w 1825371"/>
              <a:gd name="connsiteY37" fmla="*/ 1293464 h 4705763"/>
              <a:gd name="connsiteX38" fmla="*/ 1096247 w 1825371"/>
              <a:gd name="connsiteY38" fmla="*/ 1270681 h 4705763"/>
              <a:gd name="connsiteX39" fmla="*/ 984400 w 1825371"/>
              <a:gd name="connsiteY39" fmla="*/ 1242374 h 4705763"/>
              <a:gd name="connsiteX40" fmla="*/ 977149 w 1825371"/>
              <a:gd name="connsiteY40" fmla="*/ 1225458 h 4705763"/>
              <a:gd name="connsiteX41" fmla="*/ 983019 w 1825371"/>
              <a:gd name="connsiteY41" fmla="*/ 1189902 h 4705763"/>
              <a:gd name="connsiteX42" fmla="*/ 1016158 w 1825371"/>
              <a:gd name="connsiteY42" fmla="*/ 1097041 h 4705763"/>
              <a:gd name="connsiteX43" fmla="*/ 1055513 w 1825371"/>
              <a:gd name="connsiteY43" fmla="*/ 1078055 h 4705763"/>
              <a:gd name="connsiteX44" fmla="*/ 1097628 w 1825371"/>
              <a:gd name="connsiteY44" fmla="*/ 1104290 h 4705763"/>
              <a:gd name="connsiteX45" fmla="*/ 1115579 w 1825371"/>
              <a:gd name="connsiteY45" fmla="*/ 1107743 h 4705763"/>
              <a:gd name="connsiteX46" fmla="*/ 1177026 w 1825371"/>
              <a:gd name="connsiteY46" fmla="*/ 1087375 h 4705763"/>
              <a:gd name="connsiteX47" fmla="*/ 1179787 w 1825371"/>
              <a:gd name="connsiteY47" fmla="*/ 1073913 h 4705763"/>
              <a:gd name="connsiteX48" fmla="*/ 1135255 w 1825371"/>
              <a:gd name="connsiteY48" fmla="*/ 1041117 h 4705763"/>
              <a:gd name="connsiteX49" fmla="*/ 939868 w 1825371"/>
              <a:gd name="connsiteY49" fmla="*/ 883702 h 4705763"/>
              <a:gd name="connsiteX50" fmla="*/ 549783 w 1825371"/>
              <a:gd name="connsiteY50" fmla="*/ 496379 h 4705763"/>
              <a:gd name="connsiteX51" fmla="*/ 40947 w 1825371"/>
              <a:gd name="connsiteY51" fmla="*/ 48990 h 4705763"/>
              <a:gd name="connsiteX52" fmla="*/ 5735 w 1825371"/>
              <a:gd name="connsiteY52" fmla="*/ 17231 h 4705763"/>
              <a:gd name="connsiteX53" fmla="*/ 902 w 1825371"/>
              <a:gd name="connsiteY53" fmla="*/ 4114 h 4705763"/>
              <a:gd name="connsiteX54" fmla="*/ 15747 w 1825371"/>
              <a:gd name="connsiteY54" fmla="*/ 1352 h 4705763"/>
              <a:gd name="connsiteX0" fmla="*/ 15747 w 1825371"/>
              <a:gd name="connsiteY0" fmla="*/ 1352 h 4705763"/>
              <a:gd name="connsiteX1" fmla="*/ 83062 w 1825371"/>
              <a:gd name="connsiteY1" fmla="*/ 34837 h 4705763"/>
              <a:gd name="connsiteX2" fmla="*/ 961270 w 1825371"/>
              <a:gd name="connsiteY2" fmla="*/ 755975 h 4705763"/>
              <a:gd name="connsiteX3" fmla="*/ 1239162 w 1825371"/>
              <a:gd name="connsiteY3" fmla="*/ 1001764 h 4705763"/>
              <a:gd name="connsiteX4" fmla="*/ 1276445 w 1825371"/>
              <a:gd name="connsiteY4" fmla="*/ 1025928 h 4705763"/>
              <a:gd name="connsiteX5" fmla="*/ 1316489 w 1825371"/>
              <a:gd name="connsiteY5" fmla="*/ 1009704 h 4705763"/>
              <a:gd name="connsiteX6" fmla="*/ 1345141 w 1825371"/>
              <a:gd name="connsiteY6" fmla="*/ 948602 h 4705763"/>
              <a:gd name="connsiteX7" fmla="*/ 1407624 w 1825371"/>
              <a:gd name="connsiteY7" fmla="*/ 869894 h 4705763"/>
              <a:gd name="connsiteX8" fmla="*/ 1749379 w 1825371"/>
              <a:gd name="connsiteY8" fmla="*/ 590967 h 4705763"/>
              <a:gd name="connsiteX9" fmla="*/ 1808066 w 1825371"/>
              <a:gd name="connsiteY9" fmla="*/ 545399 h 4705763"/>
              <a:gd name="connsiteX10" fmla="*/ 1825326 w 1825371"/>
              <a:gd name="connsiteY10" fmla="*/ 554375 h 4705763"/>
              <a:gd name="connsiteX11" fmla="*/ 1811172 w 1825371"/>
              <a:gd name="connsiteY11" fmla="*/ 590277 h 4705763"/>
              <a:gd name="connsiteX12" fmla="*/ 1721073 w 1825371"/>
              <a:gd name="connsiteY12" fmla="*/ 698326 h 4705763"/>
              <a:gd name="connsiteX13" fmla="*/ 1385877 w 1825371"/>
              <a:gd name="connsiteY13" fmla="*/ 1068389 h 4705763"/>
              <a:gd name="connsiteX14" fmla="*/ 1376211 w 1825371"/>
              <a:gd name="connsiteY14" fmla="*/ 1098421 h 4705763"/>
              <a:gd name="connsiteX15" fmla="*/ 1361366 w 1825371"/>
              <a:gd name="connsiteY15" fmla="*/ 1135359 h 4705763"/>
              <a:gd name="connsiteX16" fmla="*/ 1355153 w 1825371"/>
              <a:gd name="connsiteY16" fmla="*/ 1169879 h 4705763"/>
              <a:gd name="connsiteX17" fmla="*/ 1409696 w 1825371"/>
              <a:gd name="connsiteY17" fmla="*/ 1384253 h 4705763"/>
              <a:gd name="connsiteX18" fmla="*/ 1524994 w 1825371"/>
              <a:gd name="connsiteY18" fmla="*/ 1739817 h 4705763"/>
              <a:gd name="connsiteX19" fmla="*/ 1659971 w 1825371"/>
              <a:gd name="connsiteY19" fmla="*/ 2199288 h 4705763"/>
              <a:gd name="connsiteX20" fmla="*/ 1782864 w 1825371"/>
              <a:gd name="connsiteY20" fmla="*/ 2697077 h 4705763"/>
              <a:gd name="connsiteX21" fmla="*/ 1794257 w 1825371"/>
              <a:gd name="connsiteY21" fmla="*/ 2767845 h 4705763"/>
              <a:gd name="connsiteX22" fmla="*/ 1791840 w 1825371"/>
              <a:gd name="connsiteY22" fmla="*/ 2778202 h 4705763"/>
              <a:gd name="connsiteX23" fmla="*/ 1784245 w 1825371"/>
              <a:gd name="connsiteY23" fmla="*/ 2770607 h 4705763"/>
              <a:gd name="connsiteX24" fmla="*/ 1746617 w 1825371"/>
              <a:gd name="connsiteY24" fmla="*/ 2660831 h 4705763"/>
              <a:gd name="connsiteX25" fmla="*/ 1513602 w 1825371"/>
              <a:gd name="connsiteY25" fmla="*/ 1875484 h 4705763"/>
              <a:gd name="connsiteX26" fmla="*/ 1297158 w 1825371"/>
              <a:gd name="connsiteY26" fmla="*/ 1267919 h 4705763"/>
              <a:gd name="connsiteX27" fmla="*/ 1275064 w 1825371"/>
              <a:gd name="connsiteY27" fmla="*/ 1217173 h 4705763"/>
              <a:gd name="connsiteX28" fmla="*/ 1248483 w 1825371"/>
              <a:gd name="connsiteY28" fmla="*/ 1193353 h 4705763"/>
              <a:gd name="connsiteX29" fmla="*/ 1232949 w 1825371"/>
              <a:gd name="connsiteY29" fmla="*/ 1222351 h 4705763"/>
              <a:gd name="connsiteX30" fmla="*/ 1230877 w 1825371"/>
              <a:gd name="connsiteY30" fmla="*/ 1283108 h 4705763"/>
              <a:gd name="connsiteX31" fmla="*/ 1297493 w 1825371"/>
              <a:gd name="connsiteY31" fmla="*/ 4685667 h 4705763"/>
              <a:gd name="connsiteX32" fmla="*/ 938419 w 1825371"/>
              <a:gd name="connsiteY32" fmla="*/ 4705763 h 4705763"/>
              <a:gd name="connsiteX33" fmla="*/ 1053441 w 1825371"/>
              <a:gd name="connsiteY33" fmla="*/ 2920082 h 4705763"/>
              <a:gd name="connsiteX34" fmla="*/ 1066213 w 1825371"/>
              <a:gd name="connsiteY34" fmla="*/ 2573839 h 4705763"/>
              <a:gd name="connsiteX35" fmla="*/ 1077951 w 1825371"/>
              <a:gd name="connsiteY35" fmla="*/ 2236916 h 4705763"/>
              <a:gd name="connsiteX36" fmla="*/ 1125245 w 1825371"/>
              <a:gd name="connsiteY36" fmla="*/ 1293464 h 4705763"/>
              <a:gd name="connsiteX37" fmla="*/ 1096247 w 1825371"/>
              <a:gd name="connsiteY37" fmla="*/ 1270681 h 4705763"/>
              <a:gd name="connsiteX38" fmla="*/ 984400 w 1825371"/>
              <a:gd name="connsiteY38" fmla="*/ 1242374 h 4705763"/>
              <a:gd name="connsiteX39" fmla="*/ 977149 w 1825371"/>
              <a:gd name="connsiteY39" fmla="*/ 1225458 h 4705763"/>
              <a:gd name="connsiteX40" fmla="*/ 983019 w 1825371"/>
              <a:gd name="connsiteY40" fmla="*/ 1189902 h 4705763"/>
              <a:gd name="connsiteX41" fmla="*/ 1016158 w 1825371"/>
              <a:gd name="connsiteY41" fmla="*/ 1097041 h 4705763"/>
              <a:gd name="connsiteX42" fmla="*/ 1055513 w 1825371"/>
              <a:gd name="connsiteY42" fmla="*/ 1078055 h 4705763"/>
              <a:gd name="connsiteX43" fmla="*/ 1097628 w 1825371"/>
              <a:gd name="connsiteY43" fmla="*/ 1104290 h 4705763"/>
              <a:gd name="connsiteX44" fmla="*/ 1115579 w 1825371"/>
              <a:gd name="connsiteY44" fmla="*/ 1107743 h 4705763"/>
              <a:gd name="connsiteX45" fmla="*/ 1177026 w 1825371"/>
              <a:gd name="connsiteY45" fmla="*/ 1087375 h 4705763"/>
              <a:gd name="connsiteX46" fmla="*/ 1179787 w 1825371"/>
              <a:gd name="connsiteY46" fmla="*/ 1073913 h 4705763"/>
              <a:gd name="connsiteX47" fmla="*/ 1135255 w 1825371"/>
              <a:gd name="connsiteY47" fmla="*/ 1041117 h 4705763"/>
              <a:gd name="connsiteX48" fmla="*/ 939868 w 1825371"/>
              <a:gd name="connsiteY48" fmla="*/ 883702 h 4705763"/>
              <a:gd name="connsiteX49" fmla="*/ 549783 w 1825371"/>
              <a:gd name="connsiteY49" fmla="*/ 496379 h 4705763"/>
              <a:gd name="connsiteX50" fmla="*/ 40947 w 1825371"/>
              <a:gd name="connsiteY50" fmla="*/ 48990 h 4705763"/>
              <a:gd name="connsiteX51" fmla="*/ 5735 w 1825371"/>
              <a:gd name="connsiteY51" fmla="*/ 17231 h 4705763"/>
              <a:gd name="connsiteX52" fmla="*/ 902 w 1825371"/>
              <a:gd name="connsiteY52" fmla="*/ 4114 h 4705763"/>
              <a:gd name="connsiteX53" fmla="*/ 15747 w 1825371"/>
              <a:gd name="connsiteY53" fmla="*/ 1352 h 4705763"/>
              <a:gd name="connsiteX0" fmla="*/ 15747 w 1825371"/>
              <a:gd name="connsiteY0" fmla="*/ 1352 h 4705763"/>
              <a:gd name="connsiteX1" fmla="*/ 83062 w 1825371"/>
              <a:gd name="connsiteY1" fmla="*/ 34837 h 4705763"/>
              <a:gd name="connsiteX2" fmla="*/ 961270 w 1825371"/>
              <a:gd name="connsiteY2" fmla="*/ 755975 h 4705763"/>
              <a:gd name="connsiteX3" fmla="*/ 1239162 w 1825371"/>
              <a:gd name="connsiteY3" fmla="*/ 1001764 h 4705763"/>
              <a:gd name="connsiteX4" fmla="*/ 1276445 w 1825371"/>
              <a:gd name="connsiteY4" fmla="*/ 1025928 h 4705763"/>
              <a:gd name="connsiteX5" fmla="*/ 1316489 w 1825371"/>
              <a:gd name="connsiteY5" fmla="*/ 1009704 h 4705763"/>
              <a:gd name="connsiteX6" fmla="*/ 1345141 w 1825371"/>
              <a:gd name="connsiteY6" fmla="*/ 948602 h 4705763"/>
              <a:gd name="connsiteX7" fmla="*/ 1407624 w 1825371"/>
              <a:gd name="connsiteY7" fmla="*/ 869894 h 4705763"/>
              <a:gd name="connsiteX8" fmla="*/ 1749379 w 1825371"/>
              <a:gd name="connsiteY8" fmla="*/ 590967 h 4705763"/>
              <a:gd name="connsiteX9" fmla="*/ 1808066 w 1825371"/>
              <a:gd name="connsiteY9" fmla="*/ 545399 h 4705763"/>
              <a:gd name="connsiteX10" fmla="*/ 1825326 w 1825371"/>
              <a:gd name="connsiteY10" fmla="*/ 554375 h 4705763"/>
              <a:gd name="connsiteX11" fmla="*/ 1811172 w 1825371"/>
              <a:gd name="connsiteY11" fmla="*/ 590277 h 4705763"/>
              <a:gd name="connsiteX12" fmla="*/ 1721073 w 1825371"/>
              <a:gd name="connsiteY12" fmla="*/ 698326 h 4705763"/>
              <a:gd name="connsiteX13" fmla="*/ 1385877 w 1825371"/>
              <a:gd name="connsiteY13" fmla="*/ 1068389 h 4705763"/>
              <a:gd name="connsiteX14" fmla="*/ 1376211 w 1825371"/>
              <a:gd name="connsiteY14" fmla="*/ 1098421 h 4705763"/>
              <a:gd name="connsiteX15" fmla="*/ 1361366 w 1825371"/>
              <a:gd name="connsiteY15" fmla="*/ 1135359 h 4705763"/>
              <a:gd name="connsiteX16" fmla="*/ 1355153 w 1825371"/>
              <a:gd name="connsiteY16" fmla="*/ 1169879 h 4705763"/>
              <a:gd name="connsiteX17" fmla="*/ 1409696 w 1825371"/>
              <a:gd name="connsiteY17" fmla="*/ 1384253 h 4705763"/>
              <a:gd name="connsiteX18" fmla="*/ 1524994 w 1825371"/>
              <a:gd name="connsiteY18" fmla="*/ 1739817 h 4705763"/>
              <a:gd name="connsiteX19" fmla="*/ 1659971 w 1825371"/>
              <a:gd name="connsiteY19" fmla="*/ 2199288 h 4705763"/>
              <a:gd name="connsiteX20" fmla="*/ 1782864 w 1825371"/>
              <a:gd name="connsiteY20" fmla="*/ 2697077 h 4705763"/>
              <a:gd name="connsiteX21" fmla="*/ 1794257 w 1825371"/>
              <a:gd name="connsiteY21" fmla="*/ 2767845 h 4705763"/>
              <a:gd name="connsiteX22" fmla="*/ 1791840 w 1825371"/>
              <a:gd name="connsiteY22" fmla="*/ 2778202 h 4705763"/>
              <a:gd name="connsiteX23" fmla="*/ 1784245 w 1825371"/>
              <a:gd name="connsiteY23" fmla="*/ 2770607 h 4705763"/>
              <a:gd name="connsiteX24" fmla="*/ 1746617 w 1825371"/>
              <a:gd name="connsiteY24" fmla="*/ 2660831 h 4705763"/>
              <a:gd name="connsiteX25" fmla="*/ 1513602 w 1825371"/>
              <a:gd name="connsiteY25" fmla="*/ 1875484 h 4705763"/>
              <a:gd name="connsiteX26" fmla="*/ 1297158 w 1825371"/>
              <a:gd name="connsiteY26" fmla="*/ 1267919 h 4705763"/>
              <a:gd name="connsiteX27" fmla="*/ 1275064 w 1825371"/>
              <a:gd name="connsiteY27" fmla="*/ 1217173 h 4705763"/>
              <a:gd name="connsiteX28" fmla="*/ 1248483 w 1825371"/>
              <a:gd name="connsiteY28" fmla="*/ 1193353 h 4705763"/>
              <a:gd name="connsiteX29" fmla="*/ 1232949 w 1825371"/>
              <a:gd name="connsiteY29" fmla="*/ 1222351 h 4705763"/>
              <a:gd name="connsiteX30" fmla="*/ 1230877 w 1825371"/>
              <a:gd name="connsiteY30" fmla="*/ 1283108 h 4705763"/>
              <a:gd name="connsiteX31" fmla="*/ 1297493 w 1825371"/>
              <a:gd name="connsiteY31" fmla="*/ 4685667 h 4705763"/>
              <a:gd name="connsiteX32" fmla="*/ 938419 w 1825371"/>
              <a:gd name="connsiteY32" fmla="*/ 4705763 h 4705763"/>
              <a:gd name="connsiteX33" fmla="*/ 1053441 w 1825371"/>
              <a:gd name="connsiteY33" fmla="*/ 2920082 h 4705763"/>
              <a:gd name="connsiteX34" fmla="*/ 1066213 w 1825371"/>
              <a:gd name="connsiteY34" fmla="*/ 2573839 h 4705763"/>
              <a:gd name="connsiteX35" fmla="*/ 1125245 w 1825371"/>
              <a:gd name="connsiteY35" fmla="*/ 1293464 h 4705763"/>
              <a:gd name="connsiteX36" fmla="*/ 1096247 w 1825371"/>
              <a:gd name="connsiteY36" fmla="*/ 1270681 h 4705763"/>
              <a:gd name="connsiteX37" fmla="*/ 984400 w 1825371"/>
              <a:gd name="connsiteY37" fmla="*/ 1242374 h 4705763"/>
              <a:gd name="connsiteX38" fmla="*/ 977149 w 1825371"/>
              <a:gd name="connsiteY38" fmla="*/ 1225458 h 4705763"/>
              <a:gd name="connsiteX39" fmla="*/ 983019 w 1825371"/>
              <a:gd name="connsiteY39" fmla="*/ 1189902 h 4705763"/>
              <a:gd name="connsiteX40" fmla="*/ 1016158 w 1825371"/>
              <a:gd name="connsiteY40" fmla="*/ 1097041 h 4705763"/>
              <a:gd name="connsiteX41" fmla="*/ 1055513 w 1825371"/>
              <a:gd name="connsiteY41" fmla="*/ 1078055 h 4705763"/>
              <a:gd name="connsiteX42" fmla="*/ 1097628 w 1825371"/>
              <a:gd name="connsiteY42" fmla="*/ 1104290 h 4705763"/>
              <a:gd name="connsiteX43" fmla="*/ 1115579 w 1825371"/>
              <a:gd name="connsiteY43" fmla="*/ 1107743 h 4705763"/>
              <a:gd name="connsiteX44" fmla="*/ 1177026 w 1825371"/>
              <a:gd name="connsiteY44" fmla="*/ 1087375 h 4705763"/>
              <a:gd name="connsiteX45" fmla="*/ 1179787 w 1825371"/>
              <a:gd name="connsiteY45" fmla="*/ 1073913 h 4705763"/>
              <a:gd name="connsiteX46" fmla="*/ 1135255 w 1825371"/>
              <a:gd name="connsiteY46" fmla="*/ 1041117 h 4705763"/>
              <a:gd name="connsiteX47" fmla="*/ 939868 w 1825371"/>
              <a:gd name="connsiteY47" fmla="*/ 883702 h 4705763"/>
              <a:gd name="connsiteX48" fmla="*/ 549783 w 1825371"/>
              <a:gd name="connsiteY48" fmla="*/ 496379 h 4705763"/>
              <a:gd name="connsiteX49" fmla="*/ 40947 w 1825371"/>
              <a:gd name="connsiteY49" fmla="*/ 48990 h 4705763"/>
              <a:gd name="connsiteX50" fmla="*/ 5735 w 1825371"/>
              <a:gd name="connsiteY50" fmla="*/ 17231 h 4705763"/>
              <a:gd name="connsiteX51" fmla="*/ 902 w 1825371"/>
              <a:gd name="connsiteY51" fmla="*/ 4114 h 4705763"/>
              <a:gd name="connsiteX52" fmla="*/ 15747 w 1825371"/>
              <a:gd name="connsiteY52" fmla="*/ 1352 h 4705763"/>
              <a:gd name="connsiteX0" fmla="*/ 15747 w 1825371"/>
              <a:gd name="connsiteY0" fmla="*/ 1352 h 4705763"/>
              <a:gd name="connsiteX1" fmla="*/ 83062 w 1825371"/>
              <a:gd name="connsiteY1" fmla="*/ 34837 h 4705763"/>
              <a:gd name="connsiteX2" fmla="*/ 961270 w 1825371"/>
              <a:gd name="connsiteY2" fmla="*/ 755975 h 4705763"/>
              <a:gd name="connsiteX3" fmla="*/ 1239162 w 1825371"/>
              <a:gd name="connsiteY3" fmla="*/ 1001764 h 4705763"/>
              <a:gd name="connsiteX4" fmla="*/ 1276445 w 1825371"/>
              <a:gd name="connsiteY4" fmla="*/ 1025928 h 4705763"/>
              <a:gd name="connsiteX5" fmla="*/ 1316489 w 1825371"/>
              <a:gd name="connsiteY5" fmla="*/ 1009704 h 4705763"/>
              <a:gd name="connsiteX6" fmla="*/ 1345141 w 1825371"/>
              <a:gd name="connsiteY6" fmla="*/ 948602 h 4705763"/>
              <a:gd name="connsiteX7" fmla="*/ 1407624 w 1825371"/>
              <a:gd name="connsiteY7" fmla="*/ 869894 h 4705763"/>
              <a:gd name="connsiteX8" fmla="*/ 1749379 w 1825371"/>
              <a:gd name="connsiteY8" fmla="*/ 590967 h 4705763"/>
              <a:gd name="connsiteX9" fmla="*/ 1808066 w 1825371"/>
              <a:gd name="connsiteY9" fmla="*/ 545399 h 4705763"/>
              <a:gd name="connsiteX10" fmla="*/ 1825326 w 1825371"/>
              <a:gd name="connsiteY10" fmla="*/ 554375 h 4705763"/>
              <a:gd name="connsiteX11" fmla="*/ 1811172 w 1825371"/>
              <a:gd name="connsiteY11" fmla="*/ 590277 h 4705763"/>
              <a:gd name="connsiteX12" fmla="*/ 1721073 w 1825371"/>
              <a:gd name="connsiteY12" fmla="*/ 698326 h 4705763"/>
              <a:gd name="connsiteX13" fmla="*/ 1385877 w 1825371"/>
              <a:gd name="connsiteY13" fmla="*/ 1068389 h 4705763"/>
              <a:gd name="connsiteX14" fmla="*/ 1376211 w 1825371"/>
              <a:gd name="connsiteY14" fmla="*/ 1098421 h 4705763"/>
              <a:gd name="connsiteX15" fmla="*/ 1361366 w 1825371"/>
              <a:gd name="connsiteY15" fmla="*/ 1135359 h 4705763"/>
              <a:gd name="connsiteX16" fmla="*/ 1355153 w 1825371"/>
              <a:gd name="connsiteY16" fmla="*/ 1169879 h 4705763"/>
              <a:gd name="connsiteX17" fmla="*/ 1409696 w 1825371"/>
              <a:gd name="connsiteY17" fmla="*/ 1384253 h 4705763"/>
              <a:gd name="connsiteX18" fmla="*/ 1524994 w 1825371"/>
              <a:gd name="connsiteY18" fmla="*/ 1739817 h 4705763"/>
              <a:gd name="connsiteX19" fmla="*/ 1659971 w 1825371"/>
              <a:gd name="connsiteY19" fmla="*/ 2199288 h 4705763"/>
              <a:gd name="connsiteX20" fmla="*/ 1782864 w 1825371"/>
              <a:gd name="connsiteY20" fmla="*/ 2697077 h 4705763"/>
              <a:gd name="connsiteX21" fmla="*/ 1794257 w 1825371"/>
              <a:gd name="connsiteY21" fmla="*/ 2767845 h 4705763"/>
              <a:gd name="connsiteX22" fmla="*/ 1791840 w 1825371"/>
              <a:gd name="connsiteY22" fmla="*/ 2778202 h 4705763"/>
              <a:gd name="connsiteX23" fmla="*/ 1784245 w 1825371"/>
              <a:gd name="connsiteY23" fmla="*/ 2770607 h 4705763"/>
              <a:gd name="connsiteX24" fmla="*/ 1746617 w 1825371"/>
              <a:gd name="connsiteY24" fmla="*/ 2660831 h 4705763"/>
              <a:gd name="connsiteX25" fmla="*/ 1513602 w 1825371"/>
              <a:gd name="connsiteY25" fmla="*/ 1875484 h 4705763"/>
              <a:gd name="connsiteX26" fmla="*/ 1297158 w 1825371"/>
              <a:gd name="connsiteY26" fmla="*/ 1267919 h 4705763"/>
              <a:gd name="connsiteX27" fmla="*/ 1275064 w 1825371"/>
              <a:gd name="connsiteY27" fmla="*/ 1217173 h 4705763"/>
              <a:gd name="connsiteX28" fmla="*/ 1248483 w 1825371"/>
              <a:gd name="connsiteY28" fmla="*/ 1193353 h 4705763"/>
              <a:gd name="connsiteX29" fmla="*/ 1232949 w 1825371"/>
              <a:gd name="connsiteY29" fmla="*/ 1222351 h 4705763"/>
              <a:gd name="connsiteX30" fmla="*/ 1230877 w 1825371"/>
              <a:gd name="connsiteY30" fmla="*/ 1283108 h 4705763"/>
              <a:gd name="connsiteX31" fmla="*/ 1297493 w 1825371"/>
              <a:gd name="connsiteY31" fmla="*/ 4685667 h 4705763"/>
              <a:gd name="connsiteX32" fmla="*/ 938419 w 1825371"/>
              <a:gd name="connsiteY32" fmla="*/ 4705763 h 4705763"/>
              <a:gd name="connsiteX33" fmla="*/ 1053441 w 1825371"/>
              <a:gd name="connsiteY33" fmla="*/ 2920082 h 4705763"/>
              <a:gd name="connsiteX34" fmla="*/ 1125245 w 1825371"/>
              <a:gd name="connsiteY34" fmla="*/ 1293464 h 4705763"/>
              <a:gd name="connsiteX35" fmla="*/ 1096247 w 1825371"/>
              <a:gd name="connsiteY35" fmla="*/ 1270681 h 4705763"/>
              <a:gd name="connsiteX36" fmla="*/ 984400 w 1825371"/>
              <a:gd name="connsiteY36" fmla="*/ 1242374 h 4705763"/>
              <a:gd name="connsiteX37" fmla="*/ 977149 w 1825371"/>
              <a:gd name="connsiteY37" fmla="*/ 1225458 h 4705763"/>
              <a:gd name="connsiteX38" fmla="*/ 983019 w 1825371"/>
              <a:gd name="connsiteY38" fmla="*/ 1189902 h 4705763"/>
              <a:gd name="connsiteX39" fmla="*/ 1016158 w 1825371"/>
              <a:gd name="connsiteY39" fmla="*/ 1097041 h 4705763"/>
              <a:gd name="connsiteX40" fmla="*/ 1055513 w 1825371"/>
              <a:gd name="connsiteY40" fmla="*/ 1078055 h 4705763"/>
              <a:gd name="connsiteX41" fmla="*/ 1097628 w 1825371"/>
              <a:gd name="connsiteY41" fmla="*/ 1104290 h 4705763"/>
              <a:gd name="connsiteX42" fmla="*/ 1115579 w 1825371"/>
              <a:gd name="connsiteY42" fmla="*/ 1107743 h 4705763"/>
              <a:gd name="connsiteX43" fmla="*/ 1177026 w 1825371"/>
              <a:gd name="connsiteY43" fmla="*/ 1087375 h 4705763"/>
              <a:gd name="connsiteX44" fmla="*/ 1179787 w 1825371"/>
              <a:gd name="connsiteY44" fmla="*/ 1073913 h 4705763"/>
              <a:gd name="connsiteX45" fmla="*/ 1135255 w 1825371"/>
              <a:gd name="connsiteY45" fmla="*/ 1041117 h 4705763"/>
              <a:gd name="connsiteX46" fmla="*/ 939868 w 1825371"/>
              <a:gd name="connsiteY46" fmla="*/ 883702 h 4705763"/>
              <a:gd name="connsiteX47" fmla="*/ 549783 w 1825371"/>
              <a:gd name="connsiteY47" fmla="*/ 496379 h 4705763"/>
              <a:gd name="connsiteX48" fmla="*/ 40947 w 1825371"/>
              <a:gd name="connsiteY48" fmla="*/ 48990 h 4705763"/>
              <a:gd name="connsiteX49" fmla="*/ 5735 w 1825371"/>
              <a:gd name="connsiteY49" fmla="*/ 17231 h 4705763"/>
              <a:gd name="connsiteX50" fmla="*/ 902 w 1825371"/>
              <a:gd name="connsiteY50" fmla="*/ 4114 h 4705763"/>
              <a:gd name="connsiteX51" fmla="*/ 15747 w 1825371"/>
              <a:gd name="connsiteY51" fmla="*/ 1352 h 4705763"/>
              <a:gd name="connsiteX0" fmla="*/ 15747 w 1825371"/>
              <a:gd name="connsiteY0" fmla="*/ 1352 h 4705763"/>
              <a:gd name="connsiteX1" fmla="*/ 83062 w 1825371"/>
              <a:gd name="connsiteY1" fmla="*/ 34837 h 4705763"/>
              <a:gd name="connsiteX2" fmla="*/ 961270 w 1825371"/>
              <a:gd name="connsiteY2" fmla="*/ 755975 h 4705763"/>
              <a:gd name="connsiteX3" fmla="*/ 1239162 w 1825371"/>
              <a:gd name="connsiteY3" fmla="*/ 1001764 h 4705763"/>
              <a:gd name="connsiteX4" fmla="*/ 1276445 w 1825371"/>
              <a:gd name="connsiteY4" fmla="*/ 1025928 h 4705763"/>
              <a:gd name="connsiteX5" fmla="*/ 1316489 w 1825371"/>
              <a:gd name="connsiteY5" fmla="*/ 1009704 h 4705763"/>
              <a:gd name="connsiteX6" fmla="*/ 1345141 w 1825371"/>
              <a:gd name="connsiteY6" fmla="*/ 948602 h 4705763"/>
              <a:gd name="connsiteX7" fmla="*/ 1407624 w 1825371"/>
              <a:gd name="connsiteY7" fmla="*/ 869894 h 4705763"/>
              <a:gd name="connsiteX8" fmla="*/ 1749379 w 1825371"/>
              <a:gd name="connsiteY8" fmla="*/ 590967 h 4705763"/>
              <a:gd name="connsiteX9" fmla="*/ 1808066 w 1825371"/>
              <a:gd name="connsiteY9" fmla="*/ 545399 h 4705763"/>
              <a:gd name="connsiteX10" fmla="*/ 1825326 w 1825371"/>
              <a:gd name="connsiteY10" fmla="*/ 554375 h 4705763"/>
              <a:gd name="connsiteX11" fmla="*/ 1811172 w 1825371"/>
              <a:gd name="connsiteY11" fmla="*/ 590277 h 4705763"/>
              <a:gd name="connsiteX12" fmla="*/ 1721073 w 1825371"/>
              <a:gd name="connsiteY12" fmla="*/ 698326 h 4705763"/>
              <a:gd name="connsiteX13" fmla="*/ 1385877 w 1825371"/>
              <a:gd name="connsiteY13" fmla="*/ 1068389 h 4705763"/>
              <a:gd name="connsiteX14" fmla="*/ 1376211 w 1825371"/>
              <a:gd name="connsiteY14" fmla="*/ 1098421 h 4705763"/>
              <a:gd name="connsiteX15" fmla="*/ 1361366 w 1825371"/>
              <a:gd name="connsiteY15" fmla="*/ 1135359 h 4705763"/>
              <a:gd name="connsiteX16" fmla="*/ 1355153 w 1825371"/>
              <a:gd name="connsiteY16" fmla="*/ 1169879 h 4705763"/>
              <a:gd name="connsiteX17" fmla="*/ 1409696 w 1825371"/>
              <a:gd name="connsiteY17" fmla="*/ 1384253 h 4705763"/>
              <a:gd name="connsiteX18" fmla="*/ 1524994 w 1825371"/>
              <a:gd name="connsiteY18" fmla="*/ 1739817 h 4705763"/>
              <a:gd name="connsiteX19" fmla="*/ 1659971 w 1825371"/>
              <a:gd name="connsiteY19" fmla="*/ 2199288 h 4705763"/>
              <a:gd name="connsiteX20" fmla="*/ 1782864 w 1825371"/>
              <a:gd name="connsiteY20" fmla="*/ 2697077 h 4705763"/>
              <a:gd name="connsiteX21" fmla="*/ 1794257 w 1825371"/>
              <a:gd name="connsiteY21" fmla="*/ 2767845 h 4705763"/>
              <a:gd name="connsiteX22" fmla="*/ 1791840 w 1825371"/>
              <a:gd name="connsiteY22" fmla="*/ 2778202 h 4705763"/>
              <a:gd name="connsiteX23" fmla="*/ 1784245 w 1825371"/>
              <a:gd name="connsiteY23" fmla="*/ 2770607 h 4705763"/>
              <a:gd name="connsiteX24" fmla="*/ 1746617 w 1825371"/>
              <a:gd name="connsiteY24" fmla="*/ 2660831 h 4705763"/>
              <a:gd name="connsiteX25" fmla="*/ 1513602 w 1825371"/>
              <a:gd name="connsiteY25" fmla="*/ 1875484 h 4705763"/>
              <a:gd name="connsiteX26" fmla="*/ 1297158 w 1825371"/>
              <a:gd name="connsiteY26" fmla="*/ 1267919 h 4705763"/>
              <a:gd name="connsiteX27" fmla="*/ 1275064 w 1825371"/>
              <a:gd name="connsiteY27" fmla="*/ 1217173 h 4705763"/>
              <a:gd name="connsiteX28" fmla="*/ 1248483 w 1825371"/>
              <a:gd name="connsiteY28" fmla="*/ 1193353 h 4705763"/>
              <a:gd name="connsiteX29" fmla="*/ 1232949 w 1825371"/>
              <a:gd name="connsiteY29" fmla="*/ 1222351 h 4705763"/>
              <a:gd name="connsiteX30" fmla="*/ 1230877 w 1825371"/>
              <a:gd name="connsiteY30" fmla="*/ 1283108 h 4705763"/>
              <a:gd name="connsiteX31" fmla="*/ 1297493 w 1825371"/>
              <a:gd name="connsiteY31" fmla="*/ 4685667 h 4705763"/>
              <a:gd name="connsiteX32" fmla="*/ 938419 w 1825371"/>
              <a:gd name="connsiteY32" fmla="*/ 4705763 h 4705763"/>
              <a:gd name="connsiteX33" fmla="*/ 1125245 w 1825371"/>
              <a:gd name="connsiteY33" fmla="*/ 1293464 h 4705763"/>
              <a:gd name="connsiteX34" fmla="*/ 1096247 w 1825371"/>
              <a:gd name="connsiteY34" fmla="*/ 1270681 h 4705763"/>
              <a:gd name="connsiteX35" fmla="*/ 984400 w 1825371"/>
              <a:gd name="connsiteY35" fmla="*/ 1242374 h 4705763"/>
              <a:gd name="connsiteX36" fmla="*/ 977149 w 1825371"/>
              <a:gd name="connsiteY36" fmla="*/ 1225458 h 4705763"/>
              <a:gd name="connsiteX37" fmla="*/ 983019 w 1825371"/>
              <a:gd name="connsiteY37" fmla="*/ 1189902 h 4705763"/>
              <a:gd name="connsiteX38" fmla="*/ 1016158 w 1825371"/>
              <a:gd name="connsiteY38" fmla="*/ 1097041 h 4705763"/>
              <a:gd name="connsiteX39" fmla="*/ 1055513 w 1825371"/>
              <a:gd name="connsiteY39" fmla="*/ 1078055 h 4705763"/>
              <a:gd name="connsiteX40" fmla="*/ 1097628 w 1825371"/>
              <a:gd name="connsiteY40" fmla="*/ 1104290 h 4705763"/>
              <a:gd name="connsiteX41" fmla="*/ 1115579 w 1825371"/>
              <a:gd name="connsiteY41" fmla="*/ 1107743 h 4705763"/>
              <a:gd name="connsiteX42" fmla="*/ 1177026 w 1825371"/>
              <a:gd name="connsiteY42" fmla="*/ 1087375 h 4705763"/>
              <a:gd name="connsiteX43" fmla="*/ 1179787 w 1825371"/>
              <a:gd name="connsiteY43" fmla="*/ 1073913 h 4705763"/>
              <a:gd name="connsiteX44" fmla="*/ 1135255 w 1825371"/>
              <a:gd name="connsiteY44" fmla="*/ 1041117 h 4705763"/>
              <a:gd name="connsiteX45" fmla="*/ 939868 w 1825371"/>
              <a:gd name="connsiteY45" fmla="*/ 883702 h 4705763"/>
              <a:gd name="connsiteX46" fmla="*/ 549783 w 1825371"/>
              <a:gd name="connsiteY46" fmla="*/ 496379 h 4705763"/>
              <a:gd name="connsiteX47" fmla="*/ 40947 w 1825371"/>
              <a:gd name="connsiteY47" fmla="*/ 48990 h 4705763"/>
              <a:gd name="connsiteX48" fmla="*/ 5735 w 1825371"/>
              <a:gd name="connsiteY48" fmla="*/ 17231 h 4705763"/>
              <a:gd name="connsiteX49" fmla="*/ 902 w 1825371"/>
              <a:gd name="connsiteY49" fmla="*/ 4114 h 4705763"/>
              <a:gd name="connsiteX50" fmla="*/ 15747 w 1825371"/>
              <a:gd name="connsiteY50" fmla="*/ 1352 h 4705763"/>
              <a:gd name="connsiteX0" fmla="*/ 15747 w 1825371"/>
              <a:gd name="connsiteY0" fmla="*/ 1352 h 4685667"/>
              <a:gd name="connsiteX1" fmla="*/ 83062 w 1825371"/>
              <a:gd name="connsiteY1" fmla="*/ 34837 h 4685667"/>
              <a:gd name="connsiteX2" fmla="*/ 961270 w 1825371"/>
              <a:gd name="connsiteY2" fmla="*/ 755975 h 4685667"/>
              <a:gd name="connsiteX3" fmla="*/ 1239162 w 1825371"/>
              <a:gd name="connsiteY3" fmla="*/ 1001764 h 4685667"/>
              <a:gd name="connsiteX4" fmla="*/ 1276445 w 1825371"/>
              <a:gd name="connsiteY4" fmla="*/ 1025928 h 4685667"/>
              <a:gd name="connsiteX5" fmla="*/ 1316489 w 1825371"/>
              <a:gd name="connsiteY5" fmla="*/ 1009704 h 4685667"/>
              <a:gd name="connsiteX6" fmla="*/ 1345141 w 1825371"/>
              <a:gd name="connsiteY6" fmla="*/ 948602 h 4685667"/>
              <a:gd name="connsiteX7" fmla="*/ 1407624 w 1825371"/>
              <a:gd name="connsiteY7" fmla="*/ 869894 h 4685667"/>
              <a:gd name="connsiteX8" fmla="*/ 1749379 w 1825371"/>
              <a:gd name="connsiteY8" fmla="*/ 590967 h 4685667"/>
              <a:gd name="connsiteX9" fmla="*/ 1808066 w 1825371"/>
              <a:gd name="connsiteY9" fmla="*/ 545399 h 4685667"/>
              <a:gd name="connsiteX10" fmla="*/ 1825326 w 1825371"/>
              <a:gd name="connsiteY10" fmla="*/ 554375 h 4685667"/>
              <a:gd name="connsiteX11" fmla="*/ 1811172 w 1825371"/>
              <a:gd name="connsiteY11" fmla="*/ 590277 h 4685667"/>
              <a:gd name="connsiteX12" fmla="*/ 1721073 w 1825371"/>
              <a:gd name="connsiteY12" fmla="*/ 698326 h 4685667"/>
              <a:gd name="connsiteX13" fmla="*/ 1385877 w 1825371"/>
              <a:gd name="connsiteY13" fmla="*/ 1068389 h 4685667"/>
              <a:gd name="connsiteX14" fmla="*/ 1376211 w 1825371"/>
              <a:gd name="connsiteY14" fmla="*/ 1098421 h 4685667"/>
              <a:gd name="connsiteX15" fmla="*/ 1361366 w 1825371"/>
              <a:gd name="connsiteY15" fmla="*/ 1135359 h 4685667"/>
              <a:gd name="connsiteX16" fmla="*/ 1355153 w 1825371"/>
              <a:gd name="connsiteY16" fmla="*/ 1169879 h 4685667"/>
              <a:gd name="connsiteX17" fmla="*/ 1409696 w 1825371"/>
              <a:gd name="connsiteY17" fmla="*/ 1384253 h 4685667"/>
              <a:gd name="connsiteX18" fmla="*/ 1524994 w 1825371"/>
              <a:gd name="connsiteY18" fmla="*/ 1739817 h 4685667"/>
              <a:gd name="connsiteX19" fmla="*/ 1659971 w 1825371"/>
              <a:gd name="connsiteY19" fmla="*/ 2199288 h 4685667"/>
              <a:gd name="connsiteX20" fmla="*/ 1782864 w 1825371"/>
              <a:gd name="connsiteY20" fmla="*/ 2697077 h 4685667"/>
              <a:gd name="connsiteX21" fmla="*/ 1794257 w 1825371"/>
              <a:gd name="connsiteY21" fmla="*/ 2767845 h 4685667"/>
              <a:gd name="connsiteX22" fmla="*/ 1791840 w 1825371"/>
              <a:gd name="connsiteY22" fmla="*/ 2778202 h 4685667"/>
              <a:gd name="connsiteX23" fmla="*/ 1784245 w 1825371"/>
              <a:gd name="connsiteY23" fmla="*/ 2770607 h 4685667"/>
              <a:gd name="connsiteX24" fmla="*/ 1746617 w 1825371"/>
              <a:gd name="connsiteY24" fmla="*/ 2660831 h 4685667"/>
              <a:gd name="connsiteX25" fmla="*/ 1513602 w 1825371"/>
              <a:gd name="connsiteY25" fmla="*/ 1875484 h 4685667"/>
              <a:gd name="connsiteX26" fmla="*/ 1297158 w 1825371"/>
              <a:gd name="connsiteY26" fmla="*/ 1267919 h 4685667"/>
              <a:gd name="connsiteX27" fmla="*/ 1275064 w 1825371"/>
              <a:gd name="connsiteY27" fmla="*/ 1217173 h 4685667"/>
              <a:gd name="connsiteX28" fmla="*/ 1248483 w 1825371"/>
              <a:gd name="connsiteY28" fmla="*/ 1193353 h 4685667"/>
              <a:gd name="connsiteX29" fmla="*/ 1232949 w 1825371"/>
              <a:gd name="connsiteY29" fmla="*/ 1222351 h 4685667"/>
              <a:gd name="connsiteX30" fmla="*/ 1230877 w 1825371"/>
              <a:gd name="connsiteY30" fmla="*/ 1283108 h 4685667"/>
              <a:gd name="connsiteX31" fmla="*/ 1297493 w 1825371"/>
              <a:gd name="connsiteY31" fmla="*/ 4685667 h 4685667"/>
              <a:gd name="connsiteX32" fmla="*/ 978613 w 1825371"/>
              <a:gd name="connsiteY32" fmla="*/ 4685667 h 4685667"/>
              <a:gd name="connsiteX33" fmla="*/ 1125245 w 1825371"/>
              <a:gd name="connsiteY33" fmla="*/ 1293464 h 4685667"/>
              <a:gd name="connsiteX34" fmla="*/ 1096247 w 1825371"/>
              <a:gd name="connsiteY34" fmla="*/ 1270681 h 4685667"/>
              <a:gd name="connsiteX35" fmla="*/ 984400 w 1825371"/>
              <a:gd name="connsiteY35" fmla="*/ 1242374 h 4685667"/>
              <a:gd name="connsiteX36" fmla="*/ 977149 w 1825371"/>
              <a:gd name="connsiteY36" fmla="*/ 1225458 h 4685667"/>
              <a:gd name="connsiteX37" fmla="*/ 983019 w 1825371"/>
              <a:gd name="connsiteY37" fmla="*/ 1189902 h 4685667"/>
              <a:gd name="connsiteX38" fmla="*/ 1016158 w 1825371"/>
              <a:gd name="connsiteY38" fmla="*/ 1097041 h 4685667"/>
              <a:gd name="connsiteX39" fmla="*/ 1055513 w 1825371"/>
              <a:gd name="connsiteY39" fmla="*/ 1078055 h 4685667"/>
              <a:gd name="connsiteX40" fmla="*/ 1097628 w 1825371"/>
              <a:gd name="connsiteY40" fmla="*/ 1104290 h 4685667"/>
              <a:gd name="connsiteX41" fmla="*/ 1115579 w 1825371"/>
              <a:gd name="connsiteY41" fmla="*/ 1107743 h 4685667"/>
              <a:gd name="connsiteX42" fmla="*/ 1177026 w 1825371"/>
              <a:gd name="connsiteY42" fmla="*/ 1087375 h 4685667"/>
              <a:gd name="connsiteX43" fmla="*/ 1179787 w 1825371"/>
              <a:gd name="connsiteY43" fmla="*/ 1073913 h 4685667"/>
              <a:gd name="connsiteX44" fmla="*/ 1135255 w 1825371"/>
              <a:gd name="connsiteY44" fmla="*/ 1041117 h 4685667"/>
              <a:gd name="connsiteX45" fmla="*/ 939868 w 1825371"/>
              <a:gd name="connsiteY45" fmla="*/ 883702 h 4685667"/>
              <a:gd name="connsiteX46" fmla="*/ 549783 w 1825371"/>
              <a:gd name="connsiteY46" fmla="*/ 496379 h 4685667"/>
              <a:gd name="connsiteX47" fmla="*/ 40947 w 1825371"/>
              <a:gd name="connsiteY47" fmla="*/ 48990 h 4685667"/>
              <a:gd name="connsiteX48" fmla="*/ 5735 w 1825371"/>
              <a:gd name="connsiteY48" fmla="*/ 17231 h 4685667"/>
              <a:gd name="connsiteX49" fmla="*/ 902 w 1825371"/>
              <a:gd name="connsiteY49" fmla="*/ 4114 h 4685667"/>
              <a:gd name="connsiteX50" fmla="*/ 15747 w 1825371"/>
              <a:gd name="connsiteY50" fmla="*/ 1352 h 4685667"/>
              <a:gd name="connsiteX0" fmla="*/ 15747 w 1825371"/>
              <a:gd name="connsiteY0" fmla="*/ 1352 h 4685667"/>
              <a:gd name="connsiteX1" fmla="*/ 83062 w 1825371"/>
              <a:gd name="connsiteY1" fmla="*/ 34837 h 4685667"/>
              <a:gd name="connsiteX2" fmla="*/ 961270 w 1825371"/>
              <a:gd name="connsiteY2" fmla="*/ 755975 h 4685667"/>
              <a:gd name="connsiteX3" fmla="*/ 1239162 w 1825371"/>
              <a:gd name="connsiteY3" fmla="*/ 1001764 h 4685667"/>
              <a:gd name="connsiteX4" fmla="*/ 1276445 w 1825371"/>
              <a:gd name="connsiteY4" fmla="*/ 1025928 h 4685667"/>
              <a:gd name="connsiteX5" fmla="*/ 1316489 w 1825371"/>
              <a:gd name="connsiteY5" fmla="*/ 1009704 h 4685667"/>
              <a:gd name="connsiteX6" fmla="*/ 1345141 w 1825371"/>
              <a:gd name="connsiteY6" fmla="*/ 948602 h 4685667"/>
              <a:gd name="connsiteX7" fmla="*/ 1407624 w 1825371"/>
              <a:gd name="connsiteY7" fmla="*/ 869894 h 4685667"/>
              <a:gd name="connsiteX8" fmla="*/ 1749379 w 1825371"/>
              <a:gd name="connsiteY8" fmla="*/ 590967 h 4685667"/>
              <a:gd name="connsiteX9" fmla="*/ 1808066 w 1825371"/>
              <a:gd name="connsiteY9" fmla="*/ 545399 h 4685667"/>
              <a:gd name="connsiteX10" fmla="*/ 1825326 w 1825371"/>
              <a:gd name="connsiteY10" fmla="*/ 554375 h 4685667"/>
              <a:gd name="connsiteX11" fmla="*/ 1811172 w 1825371"/>
              <a:gd name="connsiteY11" fmla="*/ 590277 h 4685667"/>
              <a:gd name="connsiteX12" fmla="*/ 1721073 w 1825371"/>
              <a:gd name="connsiteY12" fmla="*/ 698326 h 4685667"/>
              <a:gd name="connsiteX13" fmla="*/ 1385877 w 1825371"/>
              <a:gd name="connsiteY13" fmla="*/ 1068389 h 4685667"/>
              <a:gd name="connsiteX14" fmla="*/ 1376211 w 1825371"/>
              <a:gd name="connsiteY14" fmla="*/ 1098421 h 4685667"/>
              <a:gd name="connsiteX15" fmla="*/ 1361366 w 1825371"/>
              <a:gd name="connsiteY15" fmla="*/ 1135359 h 4685667"/>
              <a:gd name="connsiteX16" fmla="*/ 1355153 w 1825371"/>
              <a:gd name="connsiteY16" fmla="*/ 1169879 h 4685667"/>
              <a:gd name="connsiteX17" fmla="*/ 1409696 w 1825371"/>
              <a:gd name="connsiteY17" fmla="*/ 1384253 h 4685667"/>
              <a:gd name="connsiteX18" fmla="*/ 1524994 w 1825371"/>
              <a:gd name="connsiteY18" fmla="*/ 1739817 h 4685667"/>
              <a:gd name="connsiteX19" fmla="*/ 1659971 w 1825371"/>
              <a:gd name="connsiteY19" fmla="*/ 2199288 h 4685667"/>
              <a:gd name="connsiteX20" fmla="*/ 1782864 w 1825371"/>
              <a:gd name="connsiteY20" fmla="*/ 2697077 h 4685667"/>
              <a:gd name="connsiteX21" fmla="*/ 1794257 w 1825371"/>
              <a:gd name="connsiteY21" fmla="*/ 2767845 h 4685667"/>
              <a:gd name="connsiteX22" fmla="*/ 1791840 w 1825371"/>
              <a:gd name="connsiteY22" fmla="*/ 2778202 h 4685667"/>
              <a:gd name="connsiteX23" fmla="*/ 1784245 w 1825371"/>
              <a:gd name="connsiteY23" fmla="*/ 2770607 h 4685667"/>
              <a:gd name="connsiteX24" fmla="*/ 1746617 w 1825371"/>
              <a:gd name="connsiteY24" fmla="*/ 2660831 h 4685667"/>
              <a:gd name="connsiteX25" fmla="*/ 1513602 w 1825371"/>
              <a:gd name="connsiteY25" fmla="*/ 1875484 h 4685667"/>
              <a:gd name="connsiteX26" fmla="*/ 1297158 w 1825371"/>
              <a:gd name="connsiteY26" fmla="*/ 1267919 h 4685667"/>
              <a:gd name="connsiteX27" fmla="*/ 1275064 w 1825371"/>
              <a:gd name="connsiteY27" fmla="*/ 1217173 h 4685667"/>
              <a:gd name="connsiteX28" fmla="*/ 1248483 w 1825371"/>
              <a:gd name="connsiteY28" fmla="*/ 1193353 h 4685667"/>
              <a:gd name="connsiteX29" fmla="*/ 1232949 w 1825371"/>
              <a:gd name="connsiteY29" fmla="*/ 1222351 h 4685667"/>
              <a:gd name="connsiteX30" fmla="*/ 1230877 w 1825371"/>
              <a:gd name="connsiteY30" fmla="*/ 1283108 h 4685667"/>
              <a:gd name="connsiteX31" fmla="*/ 1217106 w 1825371"/>
              <a:gd name="connsiteY31" fmla="*/ 4685667 h 4685667"/>
              <a:gd name="connsiteX32" fmla="*/ 978613 w 1825371"/>
              <a:gd name="connsiteY32" fmla="*/ 4685667 h 4685667"/>
              <a:gd name="connsiteX33" fmla="*/ 1125245 w 1825371"/>
              <a:gd name="connsiteY33" fmla="*/ 1293464 h 4685667"/>
              <a:gd name="connsiteX34" fmla="*/ 1096247 w 1825371"/>
              <a:gd name="connsiteY34" fmla="*/ 1270681 h 4685667"/>
              <a:gd name="connsiteX35" fmla="*/ 984400 w 1825371"/>
              <a:gd name="connsiteY35" fmla="*/ 1242374 h 4685667"/>
              <a:gd name="connsiteX36" fmla="*/ 977149 w 1825371"/>
              <a:gd name="connsiteY36" fmla="*/ 1225458 h 4685667"/>
              <a:gd name="connsiteX37" fmla="*/ 983019 w 1825371"/>
              <a:gd name="connsiteY37" fmla="*/ 1189902 h 4685667"/>
              <a:gd name="connsiteX38" fmla="*/ 1016158 w 1825371"/>
              <a:gd name="connsiteY38" fmla="*/ 1097041 h 4685667"/>
              <a:gd name="connsiteX39" fmla="*/ 1055513 w 1825371"/>
              <a:gd name="connsiteY39" fmla="*/ 1078055 h 4685667"/>
              <a:gd name="connsiteX40" fmla="*/ 1097628 w 1825371"/>
              <a:gd name="connsiteY40" fmla="*/ 1104290 h 4685667"/>
              <a:gd name="connsiteX41" fmla="*/ 1115579 w 1825371"/>
              <a:gd name="connsiteY41" fmla="*/ 1107743 h 4685667"/>
              <a:gd name="connsiteX42" fmla="*/ 1177026 w 1825371"/>
              <a:gd name="connsiteY42" fmla="*/ 1087375 h 4685667"/>
              <a:gd name="connsiteX43" fmla="*/ 1179787 w 1825371"/>
              <a:gd name="connsiteY43" fmla="*/ 1073913 h 4685667"/>
              <a:gd name="connsiteX44" fmla="*/ 1135255 w 1825371"/>
              <a:gd name="connsiteY44" fmla="*/ 1041117 h 4685667"/>
              <a:gd name="connsiteX45" fmla="*/ 939868 w 1825371"/>
              <a:gd name="connsiteY45" fmla="*/ 883702 h 4685667"/>
              <a:gd name="connsiteX46" fmla="*/ 549783 w 1825371"/>
              <a:gd name="connsiteY46" fmla="*/ 496379 h 4685667"/>
              <a:gd name="connsiteX47" fmla="*/ 40947 w 1825371"/>
              <a:gd name="connsiteY47" fmla="*/ 48990 h 4685667"/>
              <a:gd name="connsiteX48" fmla="*/ 5735 w 1825371"/>
              <a:gd name="connsiteY48" fmla="*/ 17231 h 4685667"/>
              <a:gd name="connsiteX49" fmla="*/ 902 w 1825371"/>
              <a:gd name="connsiteY49" fmla="*/ 4114 h 4685667"/>
              <a:gd name="connsiteX50" fmla="*/ 15747 w 1825371"/>
              <a:gd name="connsiteY50" fmla="*/ 1352 h 4685667"/>
              <a:gd name="connsiteX0" fmla="*/ 15747 w 1825371"/>
              <a:gd name="connsiteY0" fmla="*/ 1352 h 4705764"/>
              <a:gd name="connsiteX1" fmla="*/ 83062 w 1825371"/>
              <a:gd name="connsiteY1" fmla="*/ 34837 h 4705764"/>
              <a:gd name="connsiteX2" fmla="*/ 961270 w 1825371"/>
              <a:gd name="connsiteY2" fmla="*/ 755975 h 4705764"/>
              <a:gd name="connsiteX3" fmla="*/ 1239162 w 1825371"/>
              <a:gd name="connsiteY3" fmla="*/ 1001764 h 4705764"/>
              <a:gd name="connsiteX4" fmla="*/ 1276445 w 1825371"/>
              <a:gd name="connsiteY4" fmla="*/ 1025928 h 4705764"/>
              <a:gd name="connsiteX5" fmla="*/ 1316489 w 1825371"/>
              <a:gd name="connsiteY5" fmla="*/ 1009704 h 4705764"/>
              <a:gd name="connsiteX6" fmla="*/ 1345141 w 1825371"/>
              <a:gd name="connsiteY6" fmla="*/ 948602 h 4705764"/>
              <a:gd name="connsiteX7" fmla="*/ 1407624 w 1825371"/>
              <a:gd name="connsiteY7" fmla="*/ 869894 h 4705764"/>
              <a:gd name="connsiteX8" fmla="*/ 1749379 w 1825371"/>
              <a:gd name="connsiteY8" fmla="*/ 590967 h 4705764"/>
              <a:gd name="connsiteX9" fmla="*/ 1808066 w 1825371"/>
              <a:gd name="connsiteY9" fmla="*/ 545399 h 4705764"/>
              <a:gd name="connsiteX10" fmla="*/ 1825326 w 1825371"/>
              <a:gd name="connsiteY10" fmla="*/ 554375 h 4705764"/>
              <a:gd name="connsiteX11" fmla="*/ 1811172 w 1825371"/>
              <a:gd name="connsiteY11" fmla="*/ 590277 h 4705764"/>
              <a:gd name="connsiteX12" fmla="*/ 1721073 w 1825371"/>
              <a:gd name="connsiteY12" fmla="*/ 698326 h 4705764"/>
              <a:gd name="connsiteX13" fmla="*/ 1385877 w 1825371"/>
              <a:gd name="connsiteY13" fmla="*/ 1068389 h 4705764"/>
              <a:gd name="connsiteX14" fmla="*/ 1376211 w 1825371"/>
              <a:gd name="connsiteY14" fmla="*/ 1098421 h 4705764"/>
              <a:gd name="connsiteX15" fmla="*/ 1361366 w 1825371"/>
              <a:gd name="connsiteY15" fmla="*/ 1135359 h 4705764"/>
              <a:gd name="connsiteX16" fmla="*/ 1355153 w 1825371"/>
              <a:gd name="connsiteY16" fmla="*/ 1169879 h 4705764"/>
              <a:gd name="connsiteX17" fmla="*/ 1409696 w 1825371"/>
              <a:gd name="connsiteY17" fmla="*/ 1384253 h 4705764"/>
              <a:gd name="connsiteX18" fmla="*/ 1524994 w 1825371"/>
              <a:gd name="connsiteY18" fmla="*/ 1739817 h 4705764"/>
              <a:gd name="connsiteX19" fmla="*/ 1659971 w 1825371"/>
              <a:gd name="connsiteY19" fmla="*/ 2199288 h 4705764"/>
              <a:gd name="connsiteX20" fmla="*/ 1782864 w 1825371"/>
              <a:gd name="connsiteY20" fmla="*/ 2697077 h 4705764"/>
              <a:gd name="connsiteX21" fmla="*/ 1794257 w 1825371"/>
              <a:gd name="connsiteY21" fmla="*/ 2767845 h 4705764"/>
              <a:gd name="connsiteX22" fmla="*/ 1791840 w 1825371"/>
              <a:gd name="connsiteY22" fmla="*/ 2778202 h 4705764"/>
              <a:gd name="connsiteX23" fmla="*/ 1784245 w 1825371"/>
              <a:gd name="connsiteY23" fmla="*/ 2770607 h 4705764"/>
              <a:gd name="connsiteX24" fmla="*/ 1746617 w 1825371"/>
              <a:gd name="connsiteY24" fmla="*/ 2660831 h 4705764"/>
              <a:gd name="connsiteX25" fmla="*/ 1513602 w 1825371"/>
              <a:gd name="connsiteY25" fmla="*/ 1875484 h 4705764"/>
              <a:gd name="connsiteX26" fmla="*/ 1297158 w 1825371"/>
              <a:gd name="connsiteY26" fmla="*/ 1267919 h 4705764"/>
              <a:gd name="connsiteX27" fmla="*/ 1275064 w 1825371"/>
              <a:gd name="connsiteY27" fmla="*/ 1217173 h 4705764"/>
              <a:gd name="connsiteX28" fmla="*/ 1248483 w 1825371"/>
              <a:gd name="connsiteY28" fmla="*/ 1193353 h 4705764"/>
              <a:gd name="connsiteX29" fmla="*/ 1232949 w 1825371"/>
              <a:gd name="connsiteY29" fmla="*/ 1222351 h 4705764"/>
              <a:gd name="connsiteX30" fmla="*/ 1230877 w 1825371"/>
              <a:gd name="connsiteY30" fmla="*/ 1283108 h 4705764"/>
              <a:gd name="connsiteX31" fmla="*/ 1227154 w 1825371"/>
              <a:gd name="connsiteY31" fmla="*/ 4705764 h 4705764"/>
              <a:gd name="connsiteX32" fmla="*/ 978613 w 1825371"/>
              <a:gd name="connsiteY32" fmla="*/ 4685667 h 4705764"/>
              <a:gd name="connsiteX33" fmla="*/ 1125245 w 1825371"/>
              <a:gd name="connsiteY33" fmla="*/ 1293464 h 4705764"/>
              <a:gd name="connsiteX34" fmla="*/ 1096247 w 1825371"/>
              <a:gd name="connsiteY34" fmla="*/ 1270681 h 4705764"/>
              <a:gd name="connsiteX35" fmla="*/ 984400 w 1825371"/>
              <a:gd name="connsiteY35" fmla="*/ 1242374 h 4705764"/>
              <a:gd name="connsiteX36" fmla="*/ 977149 w 1825371"/>
              <a:gd name="connsiteY36" fmla="*/ 1225458 h 4705764"/>
              <a:gd name="connsiteX37" fmla="*/ 983019 w 1825371"/>
              <a:gd name="connsiteY37" fmla="*/ 1189902 h 4705764"/>
              <a:gd name="connsiteX38" fmla="*/ 1016158 w 1825371"/>
              <a:gd name="connsiteY38" fmla="*/ 1097041 h 4705764"/>
              <a:gd name="connsiteX39" fmla="*/ 1055513 w 1825371"/>
              <a:gd name="connsiteY39" fmla="*/ 1078055 h 4705764"/>
              <a:gd name="connsiteX40" fmla="*/ 1097628 w 1825371"/>
              <a:gd name="connsiteY40" fmla="*/ 1104290 h 4705764"/>
              <a:gd name="connsiteX41" fmla="*/ 1115579 w 1825371"/>
              <a:gd name="connsiteY41" fmla="*/ 1107743 h 4705764"/>
              <a:gd name="connsiteX42" fmla="*/ 1177026 w 1825371"/>
              <a:gd name="connsiteY42" fmla="*/ 1087375 h 4705764"/>
              <a:gd name="connsiteX43" fmla="*/ 1179787 w 1825371"/>
              <a:gd name="connsiteY43" fmla="*/ 1073913 h 4705764"/>
              <a:gd name="connsiteX44" fmla="*/ 1135255 w 1825371"/>
              <a:gd name="connsiteY44" fmla="*/ 1041117 h 4705764"/>
              <a:gd name="connsiteX45" fmla="*/ 939868 w 1825371"/>
              <a:gd name="connsiteY45" fmla="*/ 883702 h 4705764"/>
              <a:gd name="connsiteX46" fmla="*/ 549783 w 1825371"/>
              <a:gd name="connsiteY46" fmla="*/ 496379 h 4705764"/>
              <a:gd name="connsiteX47" fmla="*/ 40947 w 1825371"/>
              <a:gd name="connsiteY47" fmla="*/ 48990 h 4705764"/>
              <a:gd name="connsiteX48" fmla="*/ 5735 w 1825371"/>
              <a:gd name="connsiteY48" fmla="*/ 17231 h 4705764"/>
              <a:gd name="connsiteX49" fmla="*/ 902 w 1825371"/>
              <a:gd name="connsiteY49" fmla="*/ 4114 h 4705764"/>
              <a:gd name="connsiteX50" fmla="*/ 15747 w 1825371"/>
              <a:gd name="connsiteY50" fmla="*/ 1352 h 4705764"/>
              <a:gd name="connsiteX0" fmla="*/ 15747 w 1825371"/>
              <a:gd name="connsiteY0" fmla="*/ 1352 h 4705764"/>
              <a:gd name="connsiteX1" fmla="*/ 83062 w 1825371"/>
              <a:gd name="connsiteY1" fmla="*/ 34837 h 4705764"/>
              <a:gd name="connsiteX2" fmla="*/ 961270 w 1825371"/>
              <a:gd name="connsiteY2" fmla="*/ 755975 h 4705764"/>
              <a:gd name="connsiteX3" fmla="*/ 1239162 w 1825371"/>
              <a:gd name="connsiteY3" fmla="*/ 1001764 h 4705764"/>
              <a:gd name="connsiteX4" fmla="*/ 1276445 w 1825371"/>
              <a:gd name="connsiteY4" fmla="*/ 1025928 h 4705764"/>
              <a:gd name="connsiteX5" fmla="*/ 1316489 w 1825371"/>
              <a:gd name="connsiteY5" fmla="*/ 1009704 h 4705764"/>
              <a:gd name="connsiteX6" fmla="*/ 1345141 w 1825371"/>
              <a:gd name="connsiteY6" fmla="*/ 948602 h 4705764"/>
              <a:gd name="connsiteX7" fmla="*/ 1407624 w 1825371"/>
              <a:gd name="connsiteY7" fmla="*/ 869894 h 4705764"/>
              <a:gd name="connsiteX8" fmla="*/ 1749379 w 1825371"/>
              <a:gd name="connsiteY8" fmla="*/ 590967 h 4705764"/>
              <a:gd name="connsiteX9" fmla="*/ 1808066 w 1825371"/>
              <a:gd name="connsiteY9" fmla="*/ 545399 h 4705764"/>
              <a:gd name="connsiteX10" fmla="*/ 1825326 w 1825371"/>
              <a:gd name="connsiteY10" fmla="*/ 554375 h 4705764"/>
              <a:gd name="connsiteX11" fmla="*/ 1811172 w 1825371"/>
              <a:gd name="connsiteY11" fmla="*/ 590277 h 4705764"/>
              <a:gd name="connsiteX12" fmla="*/ 1721073 w 1825371"/>
              <a:gd name="connsiteY12" fmla="*/ 698326 h 4705764"/>
              <a:gd name="connsiteX13" fmla="*/ 1385877 w 1825371"/>
              <a:gd name="connsiteY13" fmla="*/ 1068389 h 4705764"/>
              <a:gd name="connsiteX14" fmla="*/ 1376211 w 1825371"/>
              <a:gd name="connsiteY14" fmla="*/ 1098421 h 4705764"/>
              <a:gd name="connsiteX15" fmla="*/ 1361366 w 1825371"/>
              <a:gd name="connsiteY15" fmla="*/ 1135359 h 4705764"/>
              <a:gd name="connsiteX16" fmla="*/ 1355153 w 1825371"/>
              <a:gd name="connsiteY16" fmla="*/ 1169879 h 4705764"/>
              <a:gd name="connsiteX17" fmla="*/ 1409696 w 1825371"/>
              <a:gd name="connsiteY17" fmla="*/ 1384253 h 4705764"/>
              <a:gd name="connsiteX18" fmla="*/ 1524994 w 1825371"/>
              <a:gd name="connsiteY18" fmla="*/ 1739817 h 4705764"/>
              <a:gd name="connsiteX19" fmla="*/ 1659971 w 1825371"/>
              <a:gd name="connsiteY19" fmla="*/ 2199288 h 4705764"/>
              <a:gd name="connsiteX20" fmla="*/ 1782864 w 1825371"/>
              <a:gd name="connsiteY20" fmla="*/ 2697077 h 4705764"/>
              <a:gd name="connsiteX21" fmla="*/ 1794257 w 1825371"/>
              <a:gd name="connsiteY21" fmla="*/ 2767845 h 4705764"/>
              <a:gd name="connsiteX22" fmla="*/ 1791840 w 1825371"/>
              <a:gd name="connsiteY22" fmla="*/ 2778202 h 4705764"/>
              <a:gd name="connsiteX23" fmla="*/ 1784245 w 1825371"/>
              <a:gd name="connsiteY23" fmla="*/ 2770607 h 4705764"/>
              <a:gd name="connsiteX24" fmla="*/ 1746617 w 1825371"/>
              <a:gd name="connsiteY24" fmla="*/ 2660831 h 4705764"/>
              <a:gd name="connsiteX25" fmla="*/ 1513602 w 1825371"/>
              <a:gd name="connsiteY25" fmla="*/ 1875484 h 4705764"/>
              <a:gd name="connsiteX26" fmla="*/ 1297158 w 1825371"/>
              <a:gd name="connsiteY26" fmla="*/ 1267919 h 4705764"/>
              <a:gd name="connsiteX27" fmla="*/ 1275064 w 1825371"/>
              <a:gd name="connsiteY27" fmla="*/ 1217173 h 4705764"/>
              <a:gd name="connsiteX28" fmla="*/ 1248483 w 1825371"/>
              <a:gd name="connsiteY28" fmla="*/ 1193353 h 4705764"/>
              <a:gd name="connsiteX29" fmla="*/ 1232949 w 1825371"/>
              <a:gd name="connsiteY29" fmla="*/ 1222351 h 4705764"/>
              <a:gd name="connsiteX30" fmla="*/ 1230877 w 1825371"/>
              <a:gd name="connsiteY30" fmla="*/ 1283108 h 4705764"/>
              <a:gd name="connsiteX31" fmla="*/ 1227154 w 1825371"/>
              <a:gd name="connsiteY31" fmla="*/ 4705764 h 4705764"/>
              <a:gd name="connsiteX32" fmla="*/ 998710 w 1825371"/>
              <a:gd name="connsiteY32" fmla="*/ 4695715 h 4705764"/>
              <a:gd name="connsiteX33" fmla="*/ 1125245 w 1825371"/>
              <a:gd name="connsiteY33" fmla="*/ 1293464 h 4705764"/>
              <a:gd name="connsiteX34" fmla="*/ 1096247 w 1825371"/>
              <a:gd name="connsiteY34" fmla="*/ 1270681 h 4705764"/>
              <a:gd name="connsiteX35" fmla="*/ 984400 w 1825371"/>
              <a:gd name="connsiteY35" fmla="*/ 1242374 h 4705764"/>
              <a:gd name="connsiteX36" fmla="*/ 977149 w 1825371"/>
              <a:gd name="connsiteY36" fmla="*/ 1225458 h 4705764"/>
              <a:gd name="connsiteX37" fmla="*/ 983019 w 1825371"/>
              <a:gd name="connsiteY37" fmla="*/ 1189902 h 4705764"/>
              <a:gd name="connsiteX38" fmla="*/ 1016158 w 1825371"/>
              <a:gd name="connsiteY38" fmla="*/ 1097041 h 4705764"/>
              <a:gd name="connsiteX39" fmla="*/ 1055513 w 1825371"/>
              <a:gd name="connsiteY39" fmla="*/ 1078055 h 4705764"/>
              <a:gd name="connsiteX40" fmla="*/ 1097628 w 1825371"/>
              <a:gd name="connsiteY40" fmla="*/ 1104290 h 4705764"/>
              <a:gd name="connsiteX41" fmla="*/ 1115579 w 1825371"/>
              <a:gd name="connsiteY41" fmla="*/ 1107743 h 4705764"/>
              <a:gd name="connsiteX42" fmla="*/ 1177026 w 1825371"/>
              <a:gd name="connsiteY42" fmla="*/ 1087375 h 4705764"/>
              <a:gd name="connsiteX43" fmla="*/ 1179787 w 1825371"/>
              <a:gd name="connsiteY43" fmla="*/ 1073913 h 4705764"/>
              <a:gd name="connsiteX44" fmla="*/ 1135255 w 1825371"/>
              <a:gd name="connsiteY44" fmla="*/ 1041117 h 4705764"/>
              <a:gd name="connsiteX45" fmla="*/ 939868 w 1825371"/>
              <a:gd name="connsiteY45" fmla="*/ 883702 h 4705764"/>
              <a:gd name="connsiteX46" fmla="*/ 549783 w 1825371"/>
              <a:gd name="connsiteY46" fmla="*/ 496379 h 4705764"/>
              <a:gd name="connsiteX47" fmla="*/ 40947 w 1825371"/>
              <a:gd name="connsiteY47" fmla="*/ 48990 h 4705764"/>
              <a:gd name="connsiteX48" fmla="*/ 5735 w 1825371"/>
              <a:gd name="connsiteY48" fmla="*/ 17231 h 4705764"/>
              <a:gd name="connsiteX49" fmla="*/ 902 w 1825371"/>
              <a:gd name="connsiteY49" fmla="*/ 4114 h 4705764"/>
              <a:gd name="connsiteX50" fmla="*/ 15747 w 1825371"/>
              <a:gd name="connsiteY50" fmla="*/ 1352 h 4705764"/>
              <a:gd name="connsiteX0" fmla="*/ 15747 w 1825371"/>
              <a:gd name="connsiteY0" fmla="*/ 1352 h 4705764"/>
              <a:gd name="connsiteX1" fmla="*/ 83062 w 1825371"/>
              <a:gd name="connsiteY1" fmla="*/ 34837 h 4705764"/>
              <a:gd name="connsiteX2" fmla="*/ 961270 w 1825371"/>
              <a:gd name="connsiteY2" fmla="*/ 755975 h 4705764"/>
              <a:gd name="connsiteX3" fmla="*/ 1239162 w 1825371"/>
              <a:gd name="connsiteY3" fmla="*/ 1001764 h 4705764"/>
              <a:gd name="connsiteX4" fmla="*/ 1276445 w 1825371"/>
              <a:gd name="connsiteY4" fmla="*/ 1025928 h 4705764"/>
              <a:gd name="connsiteX5" fmla="*/ 1316489 w 1825371"/>
              <a:gd name="connsiteY5" fmla="*/ 1009704 h 4705764"/>
              <a:gd name="connsiteX6" fmla="*/ 1345141 w 1825371"/>
              <a:gd name="connsiteY6" fmla="*/ 948602 h 4705764"/>
              <a:gd name="connsiteX7" fmla="*/ 1407624 w 1825371"/>
              <a:gd name="connsiteY7" fmla="*/ 869894 h 4705764"/>
              <a:gd name="connsiteX8" fmla="*/ 1749379 w 1825371"/>
              <a:gd name="connsiteY8" fmla="*/ 590967 h 4705764"/>
              <a:gd name="connsiteX9" fmla="*/ 1808066 w 1825371"/>
              <a:gd name="connsiteY9" fmla="*/ 545399 h 4705764"/>
              <a:gd name="connsiteX10" fmla="*/ 1825326 w 1825371"/>
              <a:gd name="connsiteY10" fmla="*/ 554375 h 4705764"/>
              <a:gd name="connsiteX11" fmla="*/ 1811172 w 1825371"/>
              <a:gd name="connsiteY11" fmla="*/ 590277 h 4705764"/>
              <a:gd name="connsiteX12" fmla="*/ 1721073 w 1825371"/>
              <a:gd name="connsiteY12" fmla="*/ 698326 h 4705764"/>
              <a:gd name="connsiteX13" fmla="*/ 1385877 w 1825371"/>
              <a:gd name="connsiteY13" fmla="*/ 1068389 h 4705764"/>
              <a:gd name="connsiteX14" fmla="*/ 1376211 w 1825371"/>
              <a:gd name="connsiteY14" fmla="*/ 1098421 h 4705764"/>
              <a:gd name="connsiteX15" fmla="*/ 1361366 w 1825371"/>
              <a:gd name="connsiteY15" fmla="*/ 1135359 h 4705764"/>
              <a:gd name="connsiteX16" fmla="*/ 1355153 w 1825371"/>
              <a:gd name="connsiteY16" fmla="*/ 1169879 h 4705764"/>
              <a:gd name="connsiteX17" fmla="*/ 1409696 w 1825371"/>
              <a:gd name="connsiteY17" fmla="*/ 1384253 h 4705764"/>
              <a:gd name="connsiteX18" fmla="*/ 1524994 w 1825371"/>
              <a:gd name="connsiteY18" fmla="*/ 1739817 h 4705764"/>
              <a:gd name="connsiteX19" fmla="*/ 1659971 w 1825371"/>
              <a:gd name="connsiteY19" fmla="*/ 2199288 h 4705764"/>
              <a:gd name="connsiteX20" fmla="*/ 1782864 w 1825371"/>
              <a:gd name="connsiteY20" fmla="*/ 2697077 h 4705764"/>
              <a:gd name="connsiteX21" fmla="*/ 1794257 w 1825371"/>
              <a:gd name="connsiteY21" fmla="*/ 2767845 h 4705764"/>
              <a:gd name="connsiteX22" fmla="*/ 1791840 w 1825371"/>
              <a:gd name="connsiteY22" fmla="*/ 2778202 h 4705764"/>
              <a:gd name="connsiteX23" fmla="*/ 1784245 w 1825371"/>
              <a:gd name="connsiteY23" fmla="*/ 2770607 h 4705764"/>
              <a:gd name="connsiteX24" fmla="*/ 1746617 w 1825371"/>
              <a:gd name="connsiteY24" fmla="*/ 2660831 h 4705764"/>
              <a:gd name="connsiteX25" fmla="*/ 1513602 w 1825371"/>
              <a:gd name="connsiteY25" fmla="*/ 1875484 h 4705764"/>
              <a:gd name="connsiteX26" fmla="*/ 1297158 w 1825371"/>
              <a:gd name="connsiteY26" fmla="*/ 1267919 h 4705764"/>
              <a:gd name="connsiteX27" fmla="*/ 1275064 w 1825371"/>
              <a:gd name="connsiteY27" fmla="*/ 1217173 h 4705764"/>
              <a:gd name="connsiteX28" fmla="*/ 1248483 w 1825371"/>
              <a:gd name="connsiteY28" fmla="*/ 1193353 h 4705764"/>
              <a:gd name="connsiteX29" fmla="*/ 1232949 w 1825371"/>
              <a:gd name="connsiteY29" fmla="*/ 1222351 h 4705764"/>
              <a:gd name="connsiteX30" fmla="*/ 1230877 w 1825371"/>
              <a:gd name="connsiteY30" fmla="*/ 1283108 h 4705764"/>
              <a:gd name="connsiteX31" fmla="*/ 1227154 w 1825371"/>
              <a:gd name="connsiteY31" fmla="*/ 4705764 h 4705764"/>
              <a:gd name="connsiteX32" fmla="*/ 998710 w 1825371"/>
              <a:gd name="connsiteY32" fmla="*/ 4695715 h 4705764"/>
              <a:gd name="connsiteX33" fmla="*/ 1125245 w 1825371"/>
              <a:gd name="connsiteY33" fmla="*/ 1293464 h 4705764"/>
              <a:gd name="connsiteX34" fmla="*/ 1096247 w 1825371"/>
              <a:gd name="connsiteY34" fmla="*/ 1270681 h 4705764"/>
              <a:gd name="connsiteX35" fmla="*/ 984400 w 1825371"/>
              <a:gd name="connsiteY35" fmla="*/ 1242374 h 4705764"/>
              <a:gd name="connsiteX36" fmla="*/ 977149 w 1825371"/>
              <a:gd name="connsiteY36" fmla="*/ 1225458 h 4705764"/>
              <a:gd name="connsiteX37" fmla="*/ 983019 w 1825371"/>
              <a:gd name="connsiteY37" fmla="*/ 1189902 h 4705764"/>
              <a:gd name="connsiteX38" fmla="*/ 1016158 w 1825371"/>
              <a:gd name="connsiteY38" fmla="*/ 1097041 h 4705764"/>
              <a:gd name="connsiteX39" fmla="*/ 1055513 w 1825371"/>
              <a:gd name="connsiteY39" fmla="*/ 1078055 h 4705764"/>
              <a:gd name="connsiteX40" fmla="*/ 1097628 w 1825371"/>
              <a:gd name="connsiteY40" fmla="*/ 1104290 h 4705764"/>
              <a:gd name="connsiteX41" fmla="*/ 1115579 w 1825371"/>
              <a:gd name="connsiteY41" fmla="*/ 1107743 h 4705764"/>
              <a:gd name="connsiteX42" fmla="*/ 1177026 w 1825371"/>
              <a:gd name="connsiteY42" fmla="*/ 1087375 h 4705764"/>
              <a:gd name="connsiteX43" fmla="*/ 1179787 w 1825371"/>
              <a:gd name="connsiteY43" fmla="*/ 1073913 h 4705764"/>
              <a:gd name="connsiteX44" fmla="*/ 1135255 w 1825371"/>
              <a:gd name="connsiteY44" fmla="*/ 1041117 h 4705764"/>
              <a:gd name="connsiteX45" fmla="*/ 939868 w 1825371"/>
              <a:gd name="connsiteY45" fmla="*/ 883702 h 4705764"/>
              <a:gd name="connsiteX46" fmla="*/ 549783 w 1825371"/>
              <a:gd name="connsiteY46" fmla="*/ 496379 h 4705764"/>
              <a:gd name="connsiteX47" fmla="*/ 40947 w 1825371"/>
              <a:gd name="connsiteY47" fmla="*/ 48990 h 4705764"/>
              <a:gd name="connsiteX48" fmla="*/ 5735 w 1825371"/>
              <a:gd name="connsiteY48" fmla="*/ 17231 h 4705764"/>
              <a:gd name="connsiteX49" fmla="*/ 902 w 1825371"/>
              <a:gd name="connsiteY49" fmla="*/ 4114 h 4705764"/>
              <a:gd name="connsiteX50" fmla="*/ 15747 w 1825371"/>
              <a:gd name="connsiteY50" fmla="*/ 1352 h 4705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825371" h="4705764">
                <a:moveTo>
                  <a:pt x="15747" y="1352"/>
                </a:moveTo>
                <a:cubicBezTo>
                  <a:pt x="40601" y="7565"/>
                  <a:pt x="63040" y="19648"/>
                  <a:pt x="83062" y="34837"/>
                </a:cubicBezTo>
                <a:cubicBezTo>
                  <a:pt x="383392" y="265435"/>
                  <a:pt x="679236" y="502594"/>
                  <a:pt x="961270" y="755975"/>
                </a:cubicBezTo>
                <a:cubicBezTo>
                  <a:pt x="1053096" y="838826"/>
                  <a:pt x="1146302" y="919949"/>
                  <a:pt x="1239162" y="1001764"/>
                </a:cubicBezTo>
                <a:cubicBezTo>
                  <a:pt x="1250209" y="1011775"/>
                  <a:pt x="1262636" y="1020060"/>
                  <a:pt x="1276445" y="1025928"/>
                </a:cubicBezTo>
                <a:cubicBezTo>
                  <a:pt x="1296466" y="1034213"/>
                  <a:pt x="1308204" y="1030070"/>
                  <a:pt x="1316489" y="1009704"/>
                </a:cubicBezTo>
                <a:cubicBezTo>
                  <a:pt x="1325119" y="988991"/>
                  <a:pt x="1335821" y="968968"/>
                  <a:pt x="1345141" y="948602"/>
                </a:cubicBezTo>
                <a:cubicBezTo>
                  <a:pt x="1359640" y="917188"/>
                  <a:pt x="1382079" y="892679"/>
                  <a:pt x="1407624" y="869894"/>
                </a:cubicBezTo>
                <a:cubicBezTo>
                  <a:pt x="1517055" y="771511"/>
                  <a:pt x="1634081" y="682447"/>
                  <a:pt x="1749379" y="590967"/>
                </a:cubicBezTo>
                <a:cubicBezTo>
                  <a:pt x="1768711" y="575432"/>
                  <a:pt x="1788043" y="559898"/>
                  <a:pt x="1808066" y="545399"/>
                </a:cubicBezTo>
                <a:cubicBezTo>
                  <a:pt x="1819802" y="536769"/>
                  <a:pt x="1824634" y="539875"/>
                  <a:pt x="1825326" y="554375"/>
                </a:cubicBezTo>
                <a:cubicBezTo>
                  <a:pt x="1826015" y="568528"/>
                  <a:pt x="1818766" y="579575"/>
                  <a:pt x="1811172" y="590277"/>
                </a:cubicBezTo>
                <a:cubicBezTo>
                  <a:pt x="1783900" y="628594"/>
                  <a:pt x="1751451" y="662770"/>
                  <a:pt x="1721073" y="698326"/>
                </a:cubicBezTo>
                <a:cubicBezTo>
                  <a:pt x="1613023" y="825017"/>
                  <a:pt x="1503592" y="950328"/>
                  <a:pt x="1385877" y="1068389"/>
                </a:cubicBezTo>
                <a:cubicBezTo>
                  <a:pt x="1376900" y="1077364"/>
                  <a:pt x="1378626" y="1088411"/>
                  <a:pt x="1376211" y="1098421"/>
                </a:cubicBezTo>
                <a:cubicBezTo>
                  <a:pt x="1373449" y="1111885"/>
                  <a:pt x="1370342" y="1124658"/>
                  <a:pt x="1361366" y="1135359"/>
                </a:cubicBezTo>
                <a:cubicBezTo>
                  <a:pt x="1352736" y="1145370"/>
                  <a:pt x="1352736" y="1157798"/>
                  <a:pt x="1355153" y="1169879"/>
                </a:cubicBezTo>
                <a:cubicBezTo>
                  <a:pt x="1369651" y="1242374"/>
                  <a:pt x="1391054" y="1312796"/>
                  <a:pt x="1409696" y="1384253"/>
                </a:cubicBezTo>
                <a:cubicBezTo>
                  <a:pt x="1440764" y="1505076"/>
                  <a:pt x="1484260" y="1622102"/>
                  <a:pt x="1524994" y="1739817"/>
                </a:cubicBezTo>
                <a:cubicBezTo>
                  <a:pt x="1577466" y="1890674"/>
                  <a:pt x="1615785" y="2046016"/>
                  <a:pt x="1659971" y="2199288"/>
                </a:cubicBezTo>
                <a:cubicBezTo>
                  <a:pt x="1707264" y="2363607"/>
                  <a:pt x="1746273" y="2529998"/>
                  <a:pt x="1782864" y="2697077"/>
                </a:cubicBezTo>
                <a:cubicBezTo>
                  <a:pt x="1788043" y="2720207"/>
                  <a:pt x="1790460" y="2744026"/>
                  <a:pt x="1794257" y="2767845"/>
                </a:cubicBezTo>
                <a:cubicBezTo>
                  <a:pt x="1794947" y="2771643"/>
                  <a:pt x="1797364" y="2776822"/>
                  <a:pt x="1791840" y="2778202"/>
                </a:cubicBezTo>
                <a:cubicBezTo>
                  <a:pt x="1786662" y="2779583"/>
                  <a:pt x="1785626" y="2774405"/>
                  <a:pt x="1784245" y="2770607"/>
                </a:cubicBezTo>
                <a:cubicBezTo>
                  <a:pt x="1770437" y="2734360"/>
                  <a:pt x="1756975" y="2698113"/>
                  <a:pt x="1746617" y="2660831"/>
                </a:cubicBezTo>
                <a:cubicBezTo>
                  <a:pt x="1673779" y="2397784"/>
                  <a:pt x="1595762" y="2136116"/>
                  <a:pt x="1513602" y="1875484"/>
                </a:cubicBezTo>
                <a:cubicBezTo>
                  <a:pt x="1448704" y="1670431"/>
                  <a:pt x="1380007" y="1466759"/>
                  <a:pt x="1297158" y="1267919"/>
                </a:cubicBezTo>
                <a:cubicBezTo>
                  <a:pt x="1289909" y="1251004"/>
                  <a:pt x="1282659" y="1234089"/>
                  <a:pt x="1275064" y="1217173"/>
                </a:cubicBezTo>
                <a:cubicBezTo>
                  <a:pt x="1269541" y="1205436"/>
                  <a:pt x="1260911" y="1191628"/>
                  <a:pt x="1248483" y="1193353"/>
                </a:cubicBezTo>
                <a:cubicBezTo>
                  <a:pt x="1238128" y="1194734"/>
                  <a:pt x="1235711" y="1211649"/>
                  <a:pt x="1232949" y="1222351"/>
                </a:cubicBezTo>
                <a:cubicBezTo>
                  <a:pt x="1228115" y="1242374"/>
                  <a:pt x="1229843" y="1262740"/>
                  <a:pt x="1230877" y="1283108"/>
                </a:cubicBezTo>
                <a:cubicBezTo>
                  <a:pt x="1226287" y="2417294"/>
                  <a:pt x="1231744" y="3571578"/>
                  <a:pt x="1227154" y="4705764"/>
                </a:cubicBezTo>
                <a:lnTo>
                  <a:pt x="998710" y="4695715"/>
                </a:lnTo>
                <a:cubicBezTo>
                  <a:pt x="1020244" y="4110251"/>
                  <a:pt x="1098940" y="1865978"/>
                  <a:pt x="1125245" y="1293464"/>
                </a:cubicBezTo>
                <a:cubicBezTo>
                  <a:pt x="1126970" y="1262740"/>
                  <a:pt x="1124553" y="1258943"/>
                  <a:pt x="1096247" y="1270681"/>
                </a:cubicBezTo>
                <a:cubicBezTo>
                  <a:pt x="1050679" y="1289666"/>
                  <a:pt x="1018575" y="1263776"/>
                  <a:pt x="984400" y="1242374"/>
                </a:cubicBezTo>
                <a:cubicBezTo>
                  <a:pt x="979221" y="1238921"/>
                  <a:pt x="977841" y="1232017"/>
                  <a:pt x="977149" y="1225458"/>
                </a:cubicBezTo>
                <a:cubicBezTo>
                  <a:pt x="976115" y="1213030"/>
                  <a:pt x="978530" y="1200949"/>
                  <a:pt x="983019" y="1189902"/>
                </a:cubicBezTo>
                <a:cubicBezTo>
                  <a:pt x="995792" y="1159523"/>
                  <a:pt x="1005457" y="1128109"/>
                  <a:pt x="1016158" y="1097041"/>
                </a:cubicBezTo>
                <a:cubicBezTo>
                  <a:pt x="1022717" y="1078055"/>
                  <a:pt x="1036181" y="1071841"/>
                  <a:pt x="1055513" y="1078055"/>
                </a:cubicBezTo>
                <a:cubicBezTo>
                  <a:pt x="1071737" y="1082887"/>
                  <a:pt x="1084855" y="1093934"/>
                  <a:pt x="1097628" y="1104290"/>
                </a:cubicBezTo>
                <a:cubicBezTo>
                  <a:pt x="1103496" y="1108779"/>
                  <a:pt x="1107983" y="1110504"/>
                  <a:pt x="1115579" y="1107743"/>
                </a:cubicBezTo>
                <a:cubicBezTo>
                  <a:pt x="1135945" y="1100147"/>
                  <a:pt x="1156313" y="1093589"/>
                  <a:pt x="1177026" y="1087375"/>
                </a:cubicBezTo>
                <a:cubicBezTo>
                  <a:pt x="1187726" y="1084268"/>
                  <a:pt x="1185655" y="1080126"/>
                  <a:pt x="1179787" y="1073913"/>
                </a:cubicBezTo>
                <a:cubicBezTo>
                  <a:pt x="1166668" y="1060449"/>
                  <a:pt x="1151134" y="1050438"/>
                  <a:pt x="1135255" y="1041117"/>
                </a:cubicBezTo>
                <a:cubicBezTo>
                  <a:pt x="1062417" y="998311"/>
                  <a:pt x="998207" y="944460"/>
                  <a:pt x="939868" y="883702"/>
                </a:cubicBezTo>
                <a:cubicBezTo>
                  <a:pt x="813177" y="751488"/>
                  <a:pt x="683379" y="622035"/>
                  <a:pt x="549783" y="496379"/>
                </a:cubicBezTo>
                <a:cubicBezTo>
                  <a:pt x="385809" y="341382"/>
                  <a:pt x="211479" y="197084"/>
                  <a:pt x="40947" y="48990"/>
                </a:cubicBezTo>
                <a:cubicBezTo>
                  <a:pt x="28864" y="38635"/>
                  <a:pt x="17472" y="27933"/>
                  <a:pt x="5735" y="17231"/>
                </a:cubicBezTo>
                <a:cubicBezTo>
                  <a:pt x="2283" y="13780"/>
                  <a:pt x="-1859" y="9292"/>
                  <a:pt x="902" y="4114"/>
                </a:cubicBezTo>
                <a:cubicBezTo>
                  <a:pt x="4009" y="-1755"/>
                  <a:pt x="10568" y="-29"/>
                  <a:pt x="15747" y="1352"/>
                </a:cubicBezTo>
                <a:close/>
              </a:path>
            </a:pathLst>
          </a:custGeom>
          <a:solidFill>
            <a:schemeClr val="bg1">
              <a:alpha val="60000"/>
            </a:schemeClr>
          </a:solidFill>
          <a:ln w="2261" cap="flat">
            <a:noFill/>
            <a:prstDash val="solid"/>
            <a:miter/>
          </a:ln>
        </p:spPr>
        <p:txBody>
          <a:bodyPr wrap="square" rtlCol="0" anchor="ctr">
            <a:noAutofit/>
          </a:bodyPr>
          <a:lstStyle/>
          <a:p>
            <a:endParaRPr lang="en-US"/>
          </a:p>
        </p:txBody>
      </p:sp>
      <p:sp>
        <p:nvSpPr>
          <p:cNvPr id="6" name="Freeform: Shape 5">
            <a:extLst>
              <a:ext uri="{FF2B5EF4-FFF2-40B4-BE49-F238E27FC236}">
                <a16:creationId xmlns:a16="http://schemas.microsoft.com/office/drawing/2014/main" id="{ABA80C23-9532-403F-8276-9AD3849FBC9A}"/>
              </a:ext>
            </a:extLst>
          </p:cNvPr>
          <p:cNvSpPr/>
          <p:nvPr userDrawn="1"/>
        </p:nvSpPr>
        <p:spPr>
          <a:xfrm rot="3600000" flipV="1">
            <a:off x="1481922" y="-359510"/>
            <a:ext cx="1739424" cy="2395147"/>
          </a:xfrm>
          <a:custGeom>
            <a:avLst/>
            <a:gdLst>
              <a:gd name="connsiteX0" fmla="*/ 1077528 w 1739424"/>
              <a:gd name="connsiteY0" fmla="*/ 398319 h 2395147"/>
              <a:gd name="connsiteX1" fmla="*/ 1067918 w 1739424"/>
              <a:gd name="connsiteY1" fmla="*/ 380004 h 2395147"/>
              <a:gd name="connsiteX2" fmla="*/ 1092561 w 1739424"/>
              <a:gd name="connsiteY2" fmla="*/ 411557 h 2395147"/>
              <a:gd name="connsiteX3" fmla="*/ 1093901 w 1739424"/>
              <a:gd name="connsiteY3" fmla="*/ 415398 h 2395147"/>
              <a:gd name="connsiteX4" fmla="*/ 1090150 w 1739424"/>
              <a:gd name="connsiteY4" fmla="*/ 414575 h 2395147"/>
              <a:gd name="connsiteX5" fmla="*/ 1077528 w 1739424"/>
              <a:gd name="connsiteY5" fmla="*/ 398319 h 2395147"/>
              <a:gd name="connsiteX6" fmla="*/ 1064970 w 1739424"/>
              <a:gd name="connsiteY6" fmla="*/ 378632 h 2395147"/>
              <a:gd name="connsiteX7" fmla="*/ 1065239 w 1739424"/>
              <a:gd name="connsiteY7" fmla="*/ 377535 h 2395147"/>
              <a:gd name="connsiteX8" fmla="*/ 1067113 w 1739424"/>
              <a:gd name="connsiteY8" fmla="*/ 379456 h 2395147"/>
              <a:gd name="connsiteX9" fmla="*/ 1064970 w 1739424"/>
              <a:gd name="connsiteY9" fmla="*/ 378632 h 2395147"/>
              <a:gd name="connsiteX10" fmla="*/ 1734633 w 1739424"/>
              <a:gd name="connsiteY10" fmla="*/ 2247062 h 2395147"/>
              <a:gd name="connsiteX11" fmla="*/ 1739424 w 1739424"/>
              <a:gd name="connsiteY11" fmla="*/ 2180709 h 2395147"/>
              <a:gd name="connsiteX12" fmla="*/ 1737481 w 1739424"/>
              <a:gd name="connsiteY12" fmla="*/ 2187429 h 2395147"/>
              <a:gd name="connsiteX13" fmla="*/ 1734633 w 1739424"/>
              <a:gd name="connsiteY13" fmla="*/ 2247062 h 2395147"/>
              <a:gd name="connsiteX14" fmla="*/ 51484 w 1739424"/>
              <a:gd name="connsiteY14" fmla="*/ 1299625 h 2395147"/>
              <a:gd name="connsiteX15" fmla="*/ 225973 w 1739424"/>
              <a:gd name="connsiteY15" fmla="*/ 1500814 h 2395147"/>
              <a:gd name="connsiteX16" fmla="*/ 421792 w 1739424"/>
              <a:gd name="connsiteY16" fmla="*/ 1544987 h 2395147"/>
              <a:gd name="connsiteX17" fmla="*/ 528944 w 1739424"/>
              <a:gd name="connsiteY17" fmla="*/ 1408075 h 2395147"/>
              <a:gd name="connsiteX18" fmla="*/ 515014 w 1739424"/>
              <a:gd name="connsiteY18" fmla="*/ 1396279 h 2395147"/>
              <a:gd name="connsiteX19" fmla="*/ 348661 w 1739424"/>
              <a:gd name="connsiteY19" fmla="*/ 1408350 h 2395147"/>
              <a:gd name="connsiteX20" fmla="*/ 279815 w 1739424"/>
              <a:gd name="connsiteY20" fmla="*/ 1396004 h 2395147"/>
              <a:gd name="connsiteX21" fmla="*/ 319463 w 1739424"/>
              <a:gd name="connsiteY21" fmla="*/ 1397376 h 2395147"/>
              <a:gd name="connsiteX22" fmla="*/ 483940 w 1739424"/>
              <a:gd name="connsiteY22" fmla="*/ 1374603 h 2395147"/>
              <a:gd name="connsiteX23" fmla="*/ 539659 w 1739424"/>
              <a:gd name="connsiteY23" fmla="*/ 1360061 h 2395147"/>
              <a:gd name="connsiteX24" fmla="*/ 725033 w 1739424"/>
              <a:gd name="connsiteY24" fmla="*/ 1297230 h 2395147"/>
              <a:gd name="connsiteX25" fmla="*/ 885491 w 1739424"/>
              <a:gd name="connsiteY25" fmla="*/ 1249489 h 2395147"/>
              <a:gd name="connsiteX26" fmla="*/ 965854 w 1739424"/>
              <a:gd name="connsiteY26" fmla="*/ 1237965 h 2395147"/>
              <a:gd name="connsiteX27" fmla="*/ 1140675 w 1739424"/>
              <a:gd name="connsiteY27" fmla="*/ 1261289 h 2395147"/>
              <a:gd name="connsiteX28" fmla="*/ 1430909 w 1739424"/>
              <a:gd name="connsiteY28" fmla="*/ 1481407 h 2395147"/>
              <a:gd name="connsiteX29" fmla="*/ 1549564 w 1739424"/>
              <a:gd name="connsiteY29" fmla="*/ 1651718 h 2395147"/>
              <a:gd name="connsiteX30" fmla="*/ 1557415 w 1739424"/>
              <a:gd name="connsiteY30" fmla="*/ 1670822 h 2395147"/>
              <a:gd name="connsiteX31" fmla="*/ 1555525 w 1739424"/>
              <a:gd name="connsiteY31" fmla="*/ 1670473 h 2395147"/>
              <a:gd name="connsiteX32" fmla="*/ 1398512 w 1739424"/>
              <a:gd name="connsiteY32" fmla="*/ 1652472 h 2395147"/>
              <a:gd name="connsiteX33" fmla="*/ 1046085 w 1739424"/>
              <a:gd name="connsiteY33" fmla="*/ 1706261 h 2395147"/>
              <a:gd name="connsiteX34" fmla="*/ 1003447 w 1739424"/>
              <a:gd name="connsiteY34" fmla="*/ 1719049 h 2395147"/>
              <a:gd name="connsiteX35" fmla="*/ 1087567 w 1739424"/>
              <a:gd name="connsiteY35" fmla="*/ 1688103 h 2395147"/>
              <a:gd name="connsiteX36" fmla="*/ 1370422 w 1739424"/>
              <a:gd name="connsiteY36" fmla="*/ 1632771 h 2395147"/>
              <a:gd name="connsiteX37" fmla="*/ 1376144 w 1739424"/>
              <a:gd name="connsiteY37" fmla="*/ 1623897 h 2395147"/>
              <a:gd name="connsiteX38" fmla="*/ 1329191 w 1739424"/>
              <a:gd name="connsiteY38" fmla="*/ 1578151 h 2395147"/>
              <a:gd name="connsiteX39" fmla="*/ 1229320 w 1739424"/>
              <a:gd name="connsiteY39" fmla="*/ 1559619 h 2395147"/>
              <a:gd name="connsiteX40" fmla="*/ 996653 w 1739424"/>
              <a:gd name="connsiteY40" fmla="*/ 1626677 h 2395147"/>
              <a:gd name="connsiteX41" fmla="*/ 863114 w 1739424"/>
              <a:gd name="connsiteY41" fmla="*/ 1736938 h 2395147"/>
              <a:gd name="connsiteX42" fmla="*/ 811586 w 1739424"/>
              <a:gd name="connsiteY42" fmla="*/ 1832416 h 2395147"/>
              <a:gd name="connsiteX43" fmla="*/ 807916 w 1739424"/>
              <a:gd name="connsiteY43" fmla="*/ 1845357 h 2395147"/>
              <a:gd name="connsiteX44" fmla="*/ 807963 w 1739424"/>
              <a:gd name="connsiteY44" fmla="*/ 1848892 h 2395147"/>
              <a:gd name="connsiteX45" fmla="*/ 879991 w 1739424"/>
              <a:gd name="connsiteY45" fmla="*/ 1820168 h 2395147"/>
              <a:gd name="connsiteX46" fmla="*/ 1011289 w 1739424"/>
              <a:gd name="connsiteY46" fmla="*/ 1801302 h 2395147"/>
              <a:gd name="connsiteX47" fmla="*/ 1249185 w 1739424"/>
              <a:gd name="connsiteY47" fmla="*/ 1765402 h 2395147"/>
              <a:gd name="connsiteX48" fmla="*/ 1343560 w 1739424"/>
              <a:gd name="connsiteY48" fmla="*/ 1722610 h 2395147"/>
              <a:gd name="connsiteX49" fmla="*/ 1376800 w 1739424"/>
              <a:gd name="connsiteY49" fmla="*/ 1677991 h 2395147"/>
              <a:gd name="connsiteX50" fmla="*/ 1387169 w 1739424"/>
              <a:gd name="connsiteY50" fmla="*/ 1672942 h 2395147"/>
              <a:gd name="connsiteX51" fmla="*/ 1500972 w 1739424"/>
              <a:gd name="connsiteY51" fmla="*/ 1682857 h 2395147"/>
              <a:gd name="connsiteX52" fmla="*/ 1566833 w 1739424"/>
              <a:gd name="connsiteY52" fmla="*/ 1693739 h 2395147"/>
              <a:gd name="connsiteX53" fmla="*/ 1593093 w 1739424"/>
              <a:gd name="connsiteY53" fmla="*/ 1757638 h 2395147"/>
              <a:gd name="connsiteX54" fmla="*/ 1627517 w 1739424"/>
              <a:gd name="connsiteY54" fmla="*/ 1871216 h 2395147"/>
              <a:gd name="connsiteX55" fmla="*/ 1642518 w 1739424"/>
              <a:gd name="connsiteY55" fmla="*/ 1943101 h 2395147"/>
              <a:gd name="connsiteX56" fmla="*/ 1641715 w 1739424"/>
              <a:gd name="connsiteY56" fmla="*/ 2189761 h 2395147"/>
              <a:gd name="connsiteX57" fmla="*/ 1669305 w 1739424"/>
              <a:gd name="connsiteY57" fmla="*/ 2379903 h 2395147"/>
              <a:gd name="connsiteX58" fmla="*/ 1669117 w 1739424"/>
              <a:gd name="connsiteY58" fmla="*/ 2383495 h 2395147"/>
              <a:gd name="connsiteX59" fmla="*/ 1722169 w 1739424"/>
              <a:gd name="connsiteY59" fmla="*/ 2376292 h 2395147"/>
              <a:gd name="connsiteX60" fmla="*/ 1680021 w 1739424"/>
              <a:gd name="connsiteY60" fmla="*/ 2119798 h 2395147"/>
              <a:gd name="connsiteX61" fmla="*/ 1684306 w 1739424"/>
              <a:gd name="connsiteY61" fmla="*/ 1712628 h 2395147"/>
              <a:gd name="connsiteX62" fmla="*/ 1631534 w 1739424"/>
              <a:gd name="connsiteY62" fmla="*/ 1258270 h 2395147"/>
              <a:gd name="connsiteX63" fmla="*/ 1545546 w 1739424"/>
              <a:gd name="connsiteY63" fmla="*/ 1033010 h 2395147"/>
              <a:gd name="connsiteX64" fmla="*/ 1482058 w 1739424"/>
              <a:gd name="connsiteY64" fmla="*/ 912011 h 2395147"/>
              <a:gd name="connsiteX65" fmla="*/ 1482326 w 1739424"/>
              <a:gd name="connsiteY65" fmla="*/ 893903 h 2395147"/>
              <a:gd name="connsiteX66" fmla="*/ 1498131 w 1739424"/>
              <a:gd name="connsiteY66" fmla="*/ 852199 h 2395147"/>
              <a:gd name="connsiteX67" fmla="*/ 1490363 w 1739424"/>
              <a:gd name="connsiteY67" fmla="*/ 758088 h 2395147"/>
              <a:gd name="connsiteX68" fmla="*/ 1392854 w 1739424"/>
              <a:gd name="connsiteY68" fmla="*/ 556701 h 2395147"/>
              <a:gd name="connsiteX69" fmla="*/ 1132209 w 1739424"/>
              <a:gd name="connsiteY69" fmla="*/ 271353 h 2395147"/>
              <a:gd name="connsiteX70" fmla="*/ 813699 w 1739424"/>
              <a:gd name="connsiteY70" fmla="*/ 1097 h 2395147"/>
              <a:gd name="connsiteX71" fmla="*/ 810218 w 1739424"/>
              <a:gd name="connsiteY71" fmla="*/ 0 h 2395147"/>
              <a:gd name="connsiteX72" fmla="*/ 810486 w 1739424"/>
              <a:gd name="connsiteY72" fmla="*/ 4391 h 2395147"/>
              <a:gd name="connsiteX73" fmla="*/ 914155 w 1739424"/>
              <a:gd name="connsiteY73" fmla="*/ 340496 h 2395147"/>
              <a:gd name="connsiteX74" fmla="*/ 1228378 w 1739424"/>
              <a:gd name="connsiteY74" fmla="*/ 826682 h 2395147"/>
              <a:gd name="connsiteX75" fmla="*/ 1341690 w 1739424"/>
              <a:gd name="connsiteY75" fmla="*/ 917499 h 2395147"/>
              <a:gd name="connsiteX76" fmla="*/ 1412410 w 1739424"/>
              <a:gd name="connsiteY76" fmla="*/ 934785 h 2395147"/>
              <a:gd name="connsiteX77" fmla="*/ 1420713 w 1739424"/>
              <a:gd name="connsiteY77" fmla="*/ 920793 h 2395147"/>
              <a:gd name="connsiteX78" fmla="*/ 1351601 w 1739424"/>
              <a:gd name="connsiteY78" fmla="*/ 800342 h 2395147"/>
              <a:gd name="connsiteX79" fmla="*/ 1099795 w 1739424"/>
              <a:gd name="connsiteY79" fmla="*/ 430764 h 2395147"/>
              <a:gd name="connsiteX80" fmla="*/ 1092829 w 1739424"/>
              <a:gd name="connsiteY80" fmla="*/ 418142 h 2395147"/>
              <a:gd name="connsiteX81" fmla="*/ 1101403 w 1739424"/>
              <a:gd name="connsiteY81" fmla="*/ 424179 h 2395147"/>
              <a:gd name="connsiteX82" fmla="*/ 1305794 w 1739424"/>
              <a:gd name="connsiteY82" fmla="*/ 694435 h 2395147"/>
              <a:gd name="connsiteX83" fmla="*/ 1424463 w 1739424"/>
              <a:gd name="connsiteY83" fmla="*/ 872227 h 2395147"/>
              <a:gd name="connsiteX84" fmla="*/ 1500810 w 1739424"/>
              <a:gd name="connsiteY84" fmla="*/ 1008316 h 2395147"/>
              <a:gd name="connsiteX85" fmla="*/ 1610640 w 1739424"/>
              <a:gd name="connsiteY85" fmla="*/ 1310125 h 2395147"/>
              <a:gd name="connsiteX86" fmla="*/ 1646268 w 1739424"/>
              <a:gd name="connsiteY86" fmla="*/ 1762565 h 2395147"/>
              <a:gd name="connsiteX87" fmla="*/ 1643589 w 1739424"/>
              <a:gd name="connsiteY87" fmla="*/ 1766407 h 2395147"/>
              <a:gd name="connsiteX88" fmla="*/ 1637160 w 1739424"/>
              <a:gd name="connsiteY88" fmla="*/ 1747474 h 2395147"/>
              <a:gd name="connsiteX89" fmla="*/ 1480720 w 1739424"/>
              <a:gd name="connsiteY89" fmla="*/ 1478590 h 2395147"/>
              <a:gd name="connsiteX90" fmla="*/ 1140741 w 1739424"/>
              <a:gd name="connsiteY90" fmla="*/ 1210217 h 2395147"/>
              <a:gd name="connsiteX91" fmla="*/ 942550 w 1739424"/>
              <a:gd name="connsiteY91" fmla="*/ 1071697 h 2395147"/>
              <a:gd name="connsiteX92" fmla="*/ 710299 w 1739424"/>
              <a:gd name="connsiteY92" fmla="*/ 861253 h 2395147"/>
              <a:gd name="connsiteX93" fmla="*/ 706012 w 1739424"/>
              <a:gd name="connsiteY93" fmla="*/ 845339 h 2395147"/>
              <a:gd name="connsiteX94" fmla="*/ 722086 w 1739424"/>
              <a:gd name="connsiteY94" fmla="*/ 767417 h 2395147"/>
              <a:gd name="connsiteX95" fmla="*/ 679759 w 1739424"/>
              <a:gd name="connsiteY95" fmla="*/ 625567 h 2395147"/>
              <a:gd name="connsiteX96" fmla="*/ 497603 w 1739424"/>
              <a:gd name="connsiteY96" fmla="*/ 336106 h 2395147"/>
              <a:gd name="connsiteX97" fmla="*/ 396076 w 1739424"/>
              <a:gd name="connsiteY97" fmla="*/ 177244 h 2395147"/>
              <a:gd name="connsiteX98" fmla="*/ 359644 w 1739424"/>
              <a:gd name="connsiteY98" fmla="*/ 72707 h 2395147"/>
              <a:gd name="connsiteX99" fmla="*/ 355893 w 1739424"/>
              <a:gd name="connsiteY99" fmla="*/ 76001 h 2395147"/>
              <a:gd name="connsiteX100" fmla="*/ 345714 w 1739424"/>
              <a:gd name="connsiteY100" fmla="*/ 92187 h 2395147"/>
              <a:gd name="connsiteX101" fmla="*/ 293210 w 1739424"/>
              <a:gd name="connsiteY101" fmla="*/ 237881 h 2395147"/>
              <a:gd name="connsiteX102" fmla="*/ 300978 w 1739424"/>
              <a:gd name="connsiteY102" fmla="*/ 485638 h 2395147"/>
              <a:gd name="connsiteX103" fmla="*/ 445633 w 1739424"/>
              <a:gd name="connsiteY103" fmla="*/ 798970 h 2395147"/>
              <a:gd name="connsiteX104" fmla="*/ 557339 w 1739424"/>
              <a:gd name="connsiteY104" fmla="*/ 888690 h 2395147"/>
              <a:gd name="connsiteX105" fmla="*/ 648686 w 1739424"/>
              <a:gd name="connsiteY105" fmla="*/ 895823 h 2395147"/>
              <a:gd name="connsiteX106" fmla="*/ 652705 w 1739424"/>
              <a:gd name="connsiteY106" fmla="*/ 881283 h 2395147"/>
              <a:gd name="connsiteX107" fmla="*/ 449383 w 1739424"/>
              <a:gd name="connsiteY107" fmla="*/ 525148 h 2395147"/>
              <a:gd name="connsiteX108" fmla="*/ 404113 w 1739424"/>
              <a:gd name="connsiteY108" fmla="*/ 405521 h 2395147"/>
              <a:gd name="connsiteX109" fmla="*/ 430098 w 1739424"/>
              <a:gd name="connsiteY109" fmla="*/ 463414 h 2395147"/>
              <a:gd name="connsiteX110" fmla="*/ 699315 w 1739424"/>
              <a:gd name="connsiteY110" fmla="*/ 892806 h 2395147"/>
              <a:gd name="connsiteX111" fmla="*/ 1003893 w 1739424"/>
              <a:gd name="connsiteY111" fmla="*/ 1157849 h 2395147"/>
              <a:gd name="connsiteX112" fmla="*/ 1056131 w 1739424"/>
              <a:gd name="connsiteY112" fmla="*/ 1196809 h 2395147"/>
              <a:gd name="connsiteX113" fmla="*/ 1026396 w 1739424"/>
              <a:gd name="connsiteY113" fmla="*/ 1194890 h 2395147"/>
              <a:gd name="connsiteX114" fmla="*/ 847988 w 1739424"/>
              <a:gd name="connsiteY114" fmla="*/ 1218760 h 2395147"/>
              <a:gd name="connsiteX115" fmla="*/ 525462 w 1739424"/>
              <a:gd name="connsiteY115" fmla="*/ 1334545 h 2395147"/>
              <a:gd name="connsiteX116" fmla="*/ 506711 w 1739424"/>
              <a:gd name="connsiteY116" fmla="*/ 1327960 h 2395147"/>
              <a:gd name="connsiteX117" fmla="*/ 302050 w 1739424"/>
              <a:gd name="connsiteY117" fmla="*/ 1262933 h 2395147"/>
              <a:gd name="connsiteX118" fmla="*/ 0 w 1739424"/>
              <a:gd name="connsiteY118" fmla="*/ 1208733 h 2395147"/>
              <a:gd name="connsiteX119" fmla="*/ 51484 w 1739424"/>
              <a:gd name="connsiteY119" fmla="*/ 1299625 h 2395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1739424" h="2395147">
                <a:moveTo>
                  <a:pt x="1077528" y="398319"/>
                </a:moveTo>
                <a:cubicBezTo>
                  <a:pt x="1073409" y="392832"/>
                  <a:pt x="1069793" y="387001"/>
                  <a:pt x="1067918" y="380004"/>
                </a:cubicBezTo>
                <a:cubicBezTo>
                  <a:pt x="1077560" y="389333"/>
                  <a:pt x="1085061" y="400308"/>
                  <a:pt x="1092561" y="411557"/>
                </a:cubicBezTo>
                <a:cubicBezTo>
                  <a:pt x="1093366" y="412654"/>
                  <a:pt x="1095240" y="413478"/>
                  <a:pt x="1093901" y="415398"/>
                </a:cubicBezTo>
                <a:cubicBezTo>
                  <a:pt x="1092295" y="417319"/>
                  <a:pt x="1091222" y="415673"/>
                  <a:pt x="1090150" y="414575"/>
                </a:cubicBezTo>
                <a:cubicBezTo>
                  <a:pt x="1086267" y="408951"/>
                  <a:pt x="1081646" y="403807"/>
                  <a:pt x="1077528" y="398319"/>
                </a:cubicBezTo>
                <a:close/>
                <a:moveTo>
                  <a:pt x="1064970" y="378632"/>
                </a:moveTo>
                <a:cubicBezTo>
                  <a:pt x="1064970" y="378359"/>
                  <a:pt x="1065239" y="377810"/>
                  <a:pt x="1065239" y="377535"/>
                </a:cubicBezTo>
                <a:lnTo>
                  <a:pt x="1067113" y="379456"/>
                </a:lnTo>
                <a:cubicBezTo>
                  <a:pt x="1066310" y="380279"/>
                  <a:pt x="1065507" y="380004"/>
                  <a:pt x="1064970" y="378632"/>
                </a:cubicBezTo>
                <a:close/>
                <a:moveTo>
                  <a:pt x="1734633" y="2247062"/>
                </a:moveTo>
                <a:lnTo>
                  <a:pt x="1739424" y="2180709"/>
                </a:lnTo>
                <a:lnTo>
                  <a:pt x="1737481" y="2187429"/>
                </a:lnTo>
                <a:cubicBezTo>
                  <a:pt x="1736531" y="2207307"/>
                  <a:pt x="1735583" y="2227184"/>
                  <a:pt x="1734633" y="2247062"/>
                </a:cubicBezTo>
                <a:close/>
                <a:moveTo>
                  <a:pt x="51484" y="1299625"/>
                </a:moveTo>
                <a:cubicBezTo>
                  <a:pt x="107250" y="1386350"/>
                  <a:pt x="173250" y="1458783"/>
                  <a:pt x="225973" y="1500814"/>
                </a:cubicBezTo>
                <a:cubicBezTo>
                  <a:pt x="296271" y="1556856"/>
                  <a:pt x="349466" y="1562823"/>
                  <a:pt x="421792" y="1544987"/>
                </a:cubicBezTo>
                <a:cubicBezTo>
                  <a:pt x="494924" y="1526879"/>
                  <a:pt x="532962" y="1478041"/>
                  <a:pt x="528944" y="1408075"/>
                </a:cubicBezTo>
                <a:cubicBezTo>
                  <a:pt x="528409" y="1397649"/>
                  <a:pt x="526265" y="1394083"/>
                  <a:pt x="515014" y="1396279"/>
                </a:cubicBezTo>
                <a:cubicBezTo>
                  <a:pt x="460099" y="1406978"/>
                  <a:pt x="404648" y="1412191"/>
                  <a:pt x="348661" y="1408350"/>
                </a:cubicBezTo>
                <a:cubicBezTo>
                  <a:pt x="326160" y="1406978"/>
                  <a:pt x="303657" y="1403412"/>
                  <a:pt x="279815" y="1396004"/>
                </a:cubicBezTo>
                <a:cubicBezTo>
                  <a:pt x="294818" y="1392986"/>
                  <a:pt x="307139" y="1396827"/>
                  <a:pt x="319463" y="1397376"/>
                </a:cubicBezTo>
                <a:cubicBezTo>
                  <a:pt x="375717" y="1400120"/>
                  <a:pt x="429829" y="1388870"/>
                  <a:pt x="483940" y="1374603"/>
                </a:cubicBezTo>
                <a:cubicBezTo>
                  <a:pt x="502424" y="1369665"/>
                  <a:pt x="521443" y="1365549"/>
                  <a:pt x="539659" y="1360061"/>
                </a:cubicBezTo>
                <a:cubicBezTo>
                  <a:pt x="602343" y="1341953"/>
                  <a:pt x="663419" y="1318632"/>
                  <a:pt x="725033" y="1297230"/>
                </a:cubicBezTo>
                <a:cubicBezTo>
                  <a:pt x="777804" y="1278847"/>
                  <a:pt x="831379" y="1263208"/>
                  <a:pt x="885491" y="1249489"/>
                </a:cubicBezTo>
                <a:lnTo>
                  <a:pt x="965854" y="1237965"/>
                </a:lnTo>
                <a:cubicBezTo>
                  <a:pt x="1008386" y="1239932"/>
                  <a:pt x="1063167" y="1220715"/>
                  <a:pt x="1140675" y="1261289"/>
                </a:cubicBezTo>
                <a:cubicBezTo>
                  <a:pt x="1218186" y="1301862"/>
                  <a:pt x="1362760" y="1416335"/>
                  <a:pt x="1430909" y="1481407"/>
                </a:cubicBezTo>
                <a:cubicBezTo>
                  <a:pt x="1499057" y="1546478"/>
                  <a:pt x="1516795" y="1586751"/>
                  <a:pt x="1549564" y="1651718"/>
                </a:cubicBezTo>
                <a:lnTo>
                  <a:pt x="1557415" y="1670822"/>
                </a:lnTo>
                <a:lnTo>
                  <a:pt x="1555525" y="1670473"/>
                </a:lnTo>
                <a:cubicBezTo>
                  <a:pt x="1503614" y="1661478"/>
                  <a:pt x="1446534" y="1653334"/>
                  <a:pt x="1398512" y="1652472"/>
                </a:cubicBezTo>
                <a:cubicBezTo>
                  <a:pt x="1277780" y="1650277"/>
                  <a:pt x="1160915" y="1670735"/>
                  <a:pt x="1046085" y="1706261"/>
                </a:cubicBezTo>
                <a:cubicBezTo>
                  <a:pt x="1031962" y="1710529"/>
                  <a:pt x="1017823" y="1715069"/>
                  <a:pt x="1003447" y="1719049"/>
                </a:cubicBezTo>
                <a:cubicBezTo>
                  <a:pt x="1030832" y="1706926"/>
                  <a:pt x="1059271" y="1697451"/>
                  <a:pt x="1087567" y="1688103"/>
                </a:cubicBezTo>
                <a:cubicBezTo>
                  <a:pt x="1179405" y="1657507"/>
                  <a:pt x="1273537" y="1637923"/>
                  <a:pt x="1370422" y="1632771"/>
                </a:cubicBezTo>
                <a:cubicBezTo>
                  <a:pt x="1377778" y="1632422"/>
                  <a:pt x="1379106" y="1630739"/>
                  <a:pt x="1376144" y="1623897"/>
                </a:cubicBezTo>
                <a:cubicBezTo>
                  <a:pt x="1366655" y="1602111"/>
                  <a:pt x="1350034" y="1587888"/>
                  <a:pt x="1329191" y="1578151"/>
                </a:cubicBezTo>
                <a:cubicBezTo>
                  <a:pt x="1297530" y="1563385"/>
                  <a:pt x="1263689" y="1559482"/>
                  <a:pt x="1229320" y="1559619"/>
                </a:cubicBezTo>
                <a:cubicBezTo>
                  <a:pt x="1145365" y="1560020"/>
                  <a:pt x="1068453" y="1584359"/>
                  <a:pt x="996653" y="1626677"/>
                </a:cubicBezTo>
                <a:cubicBezTo>
                  <a:pt x="946428" y="1656370"/>
                  <a:pt x="899719" y="1690631"/>
                  <a:pt x="863114" y="1736938"/>
                </a:cubicBezTo>
                <a:cubicBezTo>
                  <a:pt x="840384" y="1765651"/>
                  <a:pt x="822768" y="1797268"/>
                  <a:pt x="811586" y="1832416"/>
                </a:cubicBezTo>
                <a:cubicBezTo>
                  <a:pt x="810229" y="1836675"/>
                  <a:pt x="809000" y="1841079"/>
                  <a:pt x="807916" y="1845357"/>
                </a:cubicBezTo>
                <a:cubicBezTo>
                  <a:pt x="807864" y="1846169"/>
                  <a:pt x="807939" y="1847124"/>
                  <a:pt x="807963" y="1848892"/>
                </a:cubicBezTo>
                <a:cubicBezTo>
                  <a:pt x="831400" y="1836927"/>
                  <a:pt x="855096" y="1827287"/>
                  <a:pt x="879991" y="1820168"/>
                </a:cubicBezTo>
                <a:cubicBezTo>
                  <a:pt x="922865" y="1807938"/>
                  <a:pt x="966993" y="1803800"/>
                  <a:pt x="1011289" y="1801302"/>
                </a:cubicBezTo>
                <a:cubicBezTo>
                  <a:pt x="1091805" y="1797289"/>
                  <a:pt x="1171657" y="1788752"/>
                  <a:pt x="1249185" y="1765402"/>
                </a:cubicBezTo>
                <a:cubicBezTo>
                  <a:pt x="1282546" y="1755423"/>
                  <a:pt x="1315560" y="1744472"/>
                  <a:pt x="1343560" y="1722610"/>
                </a:cubicBezTo>
                <a:cubicBezTo>
                  <a:pt x="1358845" y="1710673"/>
                  <a:pt x="1371004" y="1696638"/>
                  <a:pt x="1376800" y="1677991"/>
                </a:cubicBezTo>
                <a:cubicBezTo>
                  <a:pt x="1378851" y="1671330"/>
                  <a:pt x="1382967" y="1672813"/>
                  <a:pt x="1387169" y="1672942"/>
                </a:cubicBezTo>
                <a:cubicBezTo>
                  <a:pt x="1424336" y="1673661"/>
                  <a:pt x="1463273" y="1677620"/>
                  <a:pt x="1500972" y="1682857"/>
                </a:cubicBezTo>
                <a:lnTo>
                  <a:pt x="1566833" y="1693739"/>
                </a:lnTo>
                <a:lnTo>
                  <a:pt x="1593093" y="1757638"/>
                </a:lnTo>
                <a:cubicBezTo>
                  <a:pt x="1605907" y="1794995"/>
                  <a:pt x="1617203" y="1833627"/>
                  <a:pt x="1627517" y="1871216"/>
                </a:cubicBezTo>
                <a:cubicBezTo>
                  <a:pt x="1633946" y="1894812"/>
                  <a:pt x="1643322" y="1918133"/>
                  <a:pt x="1642518" y="1943101"/>
                </a:cubicBezTo>
                <a:cubicBezTo>
                  <a:pt x="1640107" y="2025412"/>
                  <a:pt x="1638499" y="2107725"/>
                  <a:pt x="1641715" y="2189761"/>
                </a:cubicBezTo>
                <a:cubicBezTo>
                  <a:pt x="1644125" y="2253964"/>
                  <a:pt x="1644928" y="2318717"/>
                  <a:pt x="1669305" y="2379903"/>
                </a:cubicBezTo>
                <a:cubicBezTo>
                  <a:pt x="1669242" y="2381100"/>
                  <a:pt x="1669180" y="2382297"/>
                  <a:pt x="1669117" y="2383495"/>
                </a:cubicBezTo>
                <a:cubicBezTo>
                  <a:pt x="1673135" y="2372016"/>
                  <a:pt x="1720350" y="2420240"/>
                  <a:pt x="1722169" y="2376292"/>
                </a:cubicBezTo>
                <a:cubicBezTo>
                  <a:pt x="1711719" y="2312911"/>
                  <a:pt x="1681361" y="2183726"/>
                  <a:pt x="1680021" y="2119798"/>
                </a:cubicBezTo>
                <a:cubicBezTo>
                  <a:pt x="1677610" y="1983983"/>
                  <a:pt x="1684308" y="1848168"/>
                  <a:pt x="1684306" y="1712628"/>
                </a:cubicBezTo>
                <a:cubicBezTo>
                  <a:pt x="1684306" y="1558981"/>
                  <a:pt x="1673055" y="1406703"/>
                  <a:pt x="1631534" y="1258270"/>
                </a:cubicBezTo>
                <a:cubicBezTo>
                  <a:pt x="1609835" y="1180348"/>
                  <a:pt x="1581442" y="1105169"/>
                  <a:pt x="1545546" y="1033010"/>
                </a:cubicBezTo>
                <a:cubicBezTo>
                  <a:pt x="1520632" y="975301"/>
                  <a:pt x="1492596" y="935197"/>
                  <a:pt x="1482058" y="912011"/>
                </a:cubicBezTo>
                <a:cubicBezTo>
                  <a:pt x="1478307" y="905426"/>
                  <a:pt x="1477504" y="900763"/>
                  <a:pt x="1482326" y="893903"/>
                </a:cubicBezTo>
                <a:cubicBezTo>
                  <a:pt x="1491434" y="881558"/>
                  <a:pt x="1495452" y="867289"/>
                  <a:pt x="1498131" y="852199"/>
                </a:cubicBezTo>
                <a:cubicBezTo>
                  <a:pt x="1504024" y="820097"/>
                  <a:pt x="1498131" y="788819"/>
                  <a:pt x="1490363" y="758088"/>
                </a:cubicBezTo>
                <a:cubicBezTo>
                  <a:pt x="1471344" y="684284"/>
                  <a:pt x="1433840" y="619531"/>
                  <a:pt x="1392854" y="556701"/>
                </a:cubicBezTo>
                <a:cubicBezTo>
                  <a:pt x="1321331" y="446953"/>
                  <a:pt x="1229715" y="356135"/>
                  <a:pt x="1132209" y="271353"/>
                </a:cubicBezTo>
                <a:cubicBezTo>
                  <a:pt x="1027199" y="179713"/>
                  <a:pt x="917637" y="94109"/>
                  <a:pt x="813699" y="1097"/>
                </a:cubicBezTo>
                <a:cubicBezTo>
                  <a:pt x="812897" y="275"/>
                  <a:pt x="811557" y="275"/>
                  <a:pt x="810218" y="0"/>
                </a:cubicBezTo>
                <a:cubicBezTo>
                  <a:pt x="810218" y="1920"/>
                  <a:pt x="810218" y="3292"/>
                  <a:pt x="810486" y="4391"/>
                </a:cubicBezTo>
                <a:cubicBezTo>
                  <a:pt x="830845" y="120998"/>
                  <a:pt x="868080" y="232118"/>
                  <a:pt x="914155" y="340496"/>
                </a:cubicBezTo>
                <a:cubicBezTo>
                  <a:pt x="991303" y="521307"/>
                  <a:pt x="1092561" y="685930"/>
                  <a:pt x="1228378" y="826682"/>
                </a:cubicBezTo>
                <a:cubicBezTo>
                  <a:pt x="1262397" y="861803"/>
                  <a:pt x="1298293" y="894726"/>
                  <a:pt x="1341690" y="917499"/>
                </a:cubicBezTo>
                <a:cubicBezTo>
                  <a:pt x="1363924" y="929022"/>
                  <a:pt x="1387228" y="936431"/>
                  <a:pt x="1412410" y="934785"/>
                </a:cubicBezTo>
                <a:cubicBezTo>
                  <a:pt x="1427143" y="933960"/>
                  <a:pt x="1427411" y="933688"/>
                  <a:pt x="1420713" y="920793"/>
                </a:cubicBezTo>
                <a:cubicBezTo>
                  <a:pt x="1399015" y="879911"/>
                  <a:pt x="1375709" y="839852"/>
                  <a:pt x="1351601" y="800342"/>
                </a:cubicBezTo>
                <a:cubicBezTo>
                  <a:pt x="1273648" y="672759"/>
                  <a:pt x="1185784" y="552310"/>
                  <a:pt x="1099795" y="430764"/>
                </a:cubicBezTo>
                <a:cubicBezTo>
                  <a:pt x="1097116" y="426923"/>
                  <a:pt x="1093098" y="423630"/>
                  <a:pt x="1092829" y="418142"/>
                </a:cubicBezTo>
                <a:cubicBezTo>
                  <a:pt x="1098455" y="417594"/>
                  <a:pt x="1099527" y="421710"/>
                  <a:pt x="1101403" y="424179"/>
                </a:cubicBezTo>
                <a:cubicBezTo>
                  <a:pt x="1170247" y="513625"/>
                  <a:pt x="1239895" y="602520"/>
                  <a:pt x="1305794" y="694435"/>
                </a:cubicBezTo>
                <a:cubicBezTo>
                  <a:pt x="1347316" y="752328"/>
                  <a:pt x="1387228" y="811318"/>
                  <a:pt x="1424463" y="872227"/>
                </a:cubicBezTo>
                <a:cubicBezTo>
                  <a:pt x="1451519" y="916677"/>
                  <a:pt x="1476165" y="962497"/>
                  <a:pt x="1500810" y="1008316"/>
                </a:cubicBezTo>
                <a:cubicBezTo>
                  <a:pt x="1531839" y="1081300"/>
                  <a:pt x="1586397" y="1184417"/>
                  <a:pt x="1610640" y="1310125"/>
                </a:cubicBezTo>
                <a:cubicBezTo>
                  <a:pt x="1644660" y="1459110"/>
                  <a:pt x="1650018" y="1610562"/>
                  <a:pt x="1646268" y="1762565"/>
                </a:cubicBezTo>
                <a:cubicBezTo>
                  <a:pt x="1646268" y="1763937"/>
                  <a:pt x="1647071" y="1766407"/>
                  <a:pt x="1643589" y="1766407"/>
                </a:cubicBezTo>
                <a:lnTo>
                  <a:pt x="1637160" y="1747474"/>
                </a:lnTo>
                <a:cubicBezTo>
                  <a:pt x="1602603" y="1647053"/>
                  <a:pt x="1563456" y="1568132"/>
                  <a:pt x="1480720" y="1478590"/>
                </a:cubicBezTo>
                <a:cubicBezTo>
                  <a:pt x="1397982" y="1389046"/>
                  <a:pt x="1230435" y="1278034"/>
                  <a:pt x="1140741" y="1210217"/>
                </a:cubicBezTo>
                <a:cubicBezTo>
                  <a:pt x="1051045" y="1142403"/>
                  <a:pt x="1014290" y="1129857"/>
                  <a:pt x="942550" y="1071697"/>
                </a:cubicBezTo>
                <a:cubicBezTo>
                  <a:pt x="870809" y="1013535"/>
                  <a:pt x="780483" y="939723"/>
                  <a:pt x="710299" y="861253"/>
                </a:cubicBezTo>
                <a:cubicBezTo>
                  <a:pt x="706280" y="856863"/>
                  <a:pt x="700922" y="853846"/>
                  <a:pt x="706012" y="845339"/>
                </a:cubicBezTo>
                <a:cubicBezTo>
                  <a:pt x="720210" y="821469"/>
                  <a:pt x="723692" y="795129"/>
                  <a:pt x="722086" y="767417"/>
                </a:cubicBezTo>
                <a:cubicBezTo>
                  <a:pt x="719139" y="716659"/>
                  <a:pt x="700119" y="670839"/>
                  <a:pt x="679759" y="625567"/>
                </a:cubicBezTo>
                <a:cubicBezTo>
                  <a:pt x="632613" y="520209"/>
                  <a:pt x="567787" y="426373"/>
                  <a:pt x="497603" y="336106"/>
                </a:cubicBezTo>
                <a:cubicBezTo>
                  <a:pt x="459296" y="286170"/>
                  <a:pt x="422864" y="234862"/>
                  <a:pt x="396076" y="177244"/>
                </a:cubicBezTo>
                <a:cubicBezTo>
                  <a:pt x="380539" y="143770"/>
                  <a:pt x="368752" y="109200"/>
                  <a:pt x="359644" y="72707"/>
                </a:cubicBezTo>
                <a:cubicBezTo>
                  <a:pt x="357769" y="74354"/>
                  <a:pt x="356698" y="75177"/>
                  <a:pt x="355893" y="76001"/>
                </a:cubicBezTo>
                <a:cubicBezTo>
                  <a:pt x="352411" y="81214"/>
                  <a:pt x="348930" y="86702"/>
                  <a:pt x="345714" y="92187"/>
                </a:cubicBezTo>
                <a:cubicBezTo>
                  <a:pt x="319195" y="137460"/>
                  <a:pt x="302318" y="186298"/>
                  <a:pt x="293210" y="237881"/>
                </a:cubicBezTo>
                <a:cubicBezTo>
                  <a:pt x="278477" y="321014"/>
                  <a:pt x="285709" y="403600"/>
                  <a:pt x="300978" y="485638"/>
                </a:cubicBezTo>
                <a:cubicBezTo>
                  <a:pt x="322945" y="602795"/>
                  <a:pt x="368485" y="708427"/>
                  <a:pt x="445633" y="798970"/>
                </a:cubicBezTo>
                <a:cubicBezTo>
                  <a:pt x="477244" y="836010"/>
                  <a:pt x="512603" y="868661"/>
                  <a:pt x="557339" y="888690"/>
                </a:cubicBezTo>
                <a:cubicBezTo>
                  <a:pt x="586806" y="901860"/>
                  <a:pt x="617075" y="906251"/>
                  <a:pt x="648686" y="895823"/>
                </a:cubicBezTo>
                <a:cubicBezTo>
                  <a:pt x="658597" y="892531"/>
                  <a:pt x="659134" y="889513"/>
                  <a:pt x="652705" y="881283"/>
                </a:cubicBezTo>
                <a:cubicBezTo>
                  <a:pt x="568590" y="772357"/>
                  <a:pt x="502156" y="652731"/>
                  <a:pt x="449383" y="525148"/>
                </a:cubicBezTo>
                <a:cubicBezTo>
                  <a:pt x="433043" y="485913"/>
                  <a:pt x="416703" y="446403"/>
                  <a:pt x="404113" y="405521"/>
                </a:cubicBezTo>
                <a:cubicBezTo>
                  <a:pt x="413219" y="424727"/>
                  <a:pt x="421524" y="444207"/>
                  <a:pt x="430098" y="463414"/>
                </a:cubicBezTo>
                <a:cubicBezTo>
                  <a:pt x="498942" y="620354"/>
                  <a:pt x="585466" y="765223"/>
                  <a:pt x="699315" y="892806"/>
                </a:cubicBezTo>
                <a:cubicBezTo>
                  <a:pt x="789859" y="994324"/>
                  <a:pt x="944425" y="1107182"/>
                  <a:pt x="1003893" y="1157849"/>
                </a:cubicBezTo>
                <a:cubicBezTo>
                  <a:pt x="1063363" y="1208516"/>
                  <a:pt x="1052380" y="1190636"/>
                  <a:pt x="1056131" y="1196809"/>
                </a:cubicBezTo>
                <a:lnTo>
                  <a:pt x="1026396" y="1194890"/>
                </a:lnTo>
                <a:cubicBezTo>
                  <a:pt x="965588" y="1191871"/>
                  <a:pt x="906386" y="1202297"/>
                  <a:pt x="847988" y="1218760"/>
                </a:cubicBezTo>
                <a:cubicBezTo>
                  <a:pt x="737889" y="1250038"/>
                  <a:pt x="632344" y="1294212"/>
                  <a:pt x="525462" y="1334545"/>
                </a:cubicBezTo>
                <a:cubicBezTo>
                  <a:pt x="516622" y="1337837"/>
                  <a:pt x="511532" y="1338934"/>
                  <a:pt x="506711" y="1327960"/>
                </a:cubicBezTo>
                <a:cubicBezTo>
                  <a:pt x="468939" y="1241807"/>
                  <a:pt x="387055" y="1245709"/>
                  <a:pt x="302050" y="1262933"/>
                </a:cubicBezTo>
                <a:cubicBezTo>
                  <a:pt x="225689" y="1278407"/>
                  <a:pt x="119549" y="1258220"/>
                  <a:pt x="0" y="1208733"/>
                </a:cubicBezTo>
                <a:cubicBezTo>
                  <a:pt x="15444" y="1240221"/>
                  <a:pt x="32896" y="1270717"/>
                  <a:pt x="51484" y="1299625"/>
                </a:cubicBezTo>
                <a:close/>
              </a:path>
            </a:pathLst>
          </a:custGeom>
          <a:solidFill>
            <a:schemeClr val="bg1">
              <a:alpha val="70000"/>
            </a:schemeClr>
          </a:solidFill>
          <a:ln w="6727" cap="flat">
            <a:noFill/>
            <a:prstDash val="solid"/>
            <a:miter/>
          </a:ln>
        </p:spPr>
        <p:txBody>
          <a:bodyPr wrap="square" rtlCol="0" anchor="ctr">
            <a:noAutofit/>
          </a:bodyPr>
          <a:lstStyle/>
          <a:p>
            <a:endParaRPr lang="en-US" dirty="0"/>
          </a:p>
        </p:txBody>
      </p:sp>
      <p:sp>
        <p:nvSpPr>
          <p:cNvPr id="7" name="Oval 6">
            <a:extLst>
              <a:ext uri="{FF2B5EF4-FFF2-40B4-BE49-F238E27FC236}">
                <a16:creationId xmlns:a16="http://schemas.microsoft.com/office/drawing/2014/main" id="{B11CEBA1-0EDA-4340-A4AD-56B021D0A009}"/>
              </a:ext>
            </a:extLst>
          </p:cNvPr>
          <p:cNvSpPr/>
          <p:nvPr userDrawn="1"/>
        </p:nvSpPr>
        <p:spPr>
          <a:xfrm>
            <a:off x="553627" y="3377149"/>
            <a:ext cx="455455" cy="455455"/>
          </a:xfrm>
          <a:prstGeom prst="ellipse">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BCF2F2F2-DE5A-4BD1-85CE-DD9ECFCBD255}"/>
              </a:ext>
            </a:extLst>
          </p:cNvPr>
          <p:cNvSpPr/>
          <p:nvPr userDrawn="1"/>
        </p:nvSpPr>
        <p:spPr>
          <a:xfrm>
            <a:off x="2433278" y="3595190"/>
            <a:ext cx="464131" cy="464131"/>
          </a:xfrm>
          <a:prstGeom prst="ellipse">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CC92DCE5-2166-4668-B521-0638D75A07ED}"/>
              </a:ext>
            </a:extLst>
          </p:cNvPr>
          <p:cNvSpPr/>
          <p:nvPr userDrawn="1"/>
        </p:nvSpPr>
        <p:spPr>
          <a:xfrm>
            <a:off x="2314576" y="5741793"/>
            <a:ext cx="715838" cy="715838"/>
          </a:xfrm>
          <a:prstGeom prst="ellipse">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09050765-659D-4573-A04D-668C8D965743}"/>
              </a:ext>
            </a:extLst>
          </p:cNvPr>
          <p:cNvSpPr/>
          <p:nvPr userDrawn="1"/>
        </p:nvSpPr>
        <p:spPr>
          <a:xfrm>
            <a:off x="2771987" y="3611116"/>
            <a:ext cx="826317" cy="826317"/>
          </a:xfrm>
          <a:prstGeom prst="ellipse">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027A1F9B-E51F-46C1-928E-641E8940A002}"/>
              </a:ext>
            </a:extLst>
          </p:cNvPr>
          <p:cNvSpPr/>
          <p:nvPr userDrawn="1"/>
        </p:nvSpPr>
        <p:spPr>
          <a:xfrm>
            <a:off x="1352551" y="4688929"/>
            <a:ext cx="225712" cy="225712"/>
          </a:xfrm>
          <a:prstGeom prst="ellipse">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12E7F8D1-0943-4483-BBC8-C0EA02399BA2}"/>
              </a:ext>
            </a:extLst>
          </p:cNvPr>
          <p:cNvSpPr/>
          <p:nvPr userDrawn="1"/>
        </p:nvSpPr>
        <p:spPr>
          <a:xfrm>
            <a:off x="820518" y="824946"/>
            <a:ext cx="464131" cy="464131"/>
          </a:xfrm>
          <a:prstGeom prst="ellipse">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53C29172-A0D3-46ED-9F09-2AB2F89E9419}"/>
              </a:ext>
            </a:extLst>
          </p:cNvPr>
          <p:cNvSpPr/>
          <p:nvPr userDrawn="1"/>
        </p:nvSpPr>
        <p:spPr>
          <a:xfrm>
            <a:off x="245875" y="388836"/>
            <a:ext cx="826317" cy="826317"/>
          </a:xfrm>
          <a:prstGeom prst="ellipse">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B5889500-846F-42F1-99B4-64FC8796EC66}"/>
              </a:ext>
            </a:extLst>
          </p:cNvPr>
          <p:cNvSpPr/>
          <p:nvPr userDrawn="1"/>
        </p:nvSpPr>
        <p:spPr>
          <a:xfrm>
            <a:off x="29855" y="5050411"/>
            <a:ext cx="225712" cy="225712"/>
          </a:xfrm>
          <a:prstGeom prst="ellipse">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2BD4DB23-347B-441F-B307-6A5452DFA1EB}"/>
              </a:ext>
            </a:extLst>
          </p:cNvPr>
          <p:cNvSpPr/>
          <p:nvPr userDrawn="1"/>
        </p:nvSpPr>
        <p:spPr>
          <a:xfrm>
            <a:off x="692606" y="3716895"/>
            <a:ext cx="255823" cy="255823"/>
          </a:xfrm>
          <a:prstGeom prst="ellipse">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4AA81D6F-6D57-49A7-ACE9-4CB76CAB4B5B}"/>
              </a:ext>
            </a:extLst>
          </p:cNvPr>
          <p:cNvSpPr/>
          <p:nvPr userDrawn="1"/>
        </p:nvSpPr>
        <p:spPr>
          <a:xfrm>
            <a:off x="3312555" y="1679029"/>
            <a:ext cx="225712" cy="225712"/>
          </a:xfrm>
          <a:prstGeom prst="ellipse">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9FDB441B-A93D-469C-8F26-6C38E82A4BEC}"/>
              </a:ext>
            </a:extLst>
          </p:cNvPr>
          <p:cNvSpPr/>
          <p:nvPr userDrawn="1"/>
        </p:nvSpPr>
        <p:spPr>
          <a:xfrm>
            <a:off x="2959433" y="163124"/>
            <a:ext cx="122626" cy="122626"/>
          </a:xfrm>
          <a:prstGeom prst="ellipse">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306769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Section Break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4808651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Break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82494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3_Contents slide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4524873-6BE5-4879-B50F-EC3ECF1F2BA1}"/>
              </a:ext>
            </a:extLst>
          </p:cNvPr>
          <p:cNvSpPr/>
          <p:nvPr userDrawn="1"/>
        </p:nvSpPr>
        <p:spPr>
          <a:xfrm>
            <a:off x="0" y="0"/>
            <a:ext cx="12192000" cy="1219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BASIC LAYOUT</a:t>
            </a:r>
          </a:p>
        </p:txBody>
      </p:sp>
      <p:grpSp>
        <p:nvGrpSpPr>
          <p:cNvPr id="28" name="Group 27">
            <a:extLst>
              <a:ext uri="{FF2B5EF4-FFF2-40B4-BE49-F238E27FC236}">
                <a16:creationId xmlns:a16="http://schemas.microsoft.com/office/drawing/2014/main" id="{69DB7680-BCD7-4C1B-97B4-C82E082C47C2}"/>
              </a:ext>
            </a:extLst>
          </p:cNvPr>
          <p:cNvGrpSpPr/>
          <p:nvPr userDrawn="1"/>
        </p:nvGrpSpPr>
        <p:grpSpPr>
          <a:xfrm>
            <a:off x="623567" y="-9292"/>
            <a:ext cx="2434936" cy="1219200"/>
            <a:chOff x="623567" y="20852"/>
            <a:chExt cx="2434936" cy="1219200"/>
          </a:xfrm>
        </p:grpSpPr>
        <p:sp>
          <p:nvSpPr>
            <p:cNvPr id="11" name="Freeform: Shape 10">
              <a:extLst>
                <a:ext uri="{FF2B5EF4-FFF2-40B4-BE49-F238E27FC236}">
                  <a16:creationId xmlns:a16="http://schemas.microsoft.com/office/drawing/2014/main" id="{60C6E2EE-321A-47CB-9B17-01A6C7F54C53}"/>
                </a:ext>
              </a:extLst>
            </p:cNvPr>
            <p:cNvSpPr/>
            <p:nvPr userDrawn="1"/>
          </p:nvSpPr>
          <p:spPr>
            <a:xfrm>
              <a:off x="1538287" y="20852"/>
              <a:ext cx="704850" cy="1219200"/>
            </a:xfrm>
            <a:custGeom>
              <a:avLst/>
              <a:gdLst>
                <a:gd name="connsiteX0" fmla="*/ 6081 w 704850"/>
                <a:gd name="connsiteY0" fmla="*/ 522 h 1219200"/>
                <a:gd name="connsiteX1" fmla="*/ 32074 w 704850"/>
                <a:gd name="connsiteY1" fmla="*/ 13452 h 1219200"/>
                <a:gd name="connsiteX2" fmla="*/ 371186 w 704850"/>
                <a:gd name="connsiteY2" fmla="*/ 291913 h 1219200"/>
                <a:gd name="connsiteX3" fmla="*/ 478491 w 704850"/>
                <a:gd name="connsiteY3" fmla="*/ 386822 h 1219200"/>
                <a:gd name="connsiteX4" fmla="*/ 492887 w 704850"/>
                <a:gd name="connsiteY4" fmla="*/ 396152 h 1219200"/>
                <a:gd name="connsiteX5" fmla="*/ 508350 w 704850"/>
                <a:gd name="connsiteY5" fmla="*/ 389888 h 1219200"/>
                <a:gd name="connsiteX6" fmla="*/ 519414 w 704850"/>
                <a:gd name="connsiteY6" fmla="*/ 366294 h 1219200"/>
                <a:gd name="connsiteX7" fmla="*/ 543541 w 704850"/>
                <a:gd name="connsiteY7" fmla="*/ 335901 h 1219200"/>
                <a:gd name="connsiteX8" fmla="*/ 675506 w 704850"/>
                <a:gd name="connsiteY8" fmla="*/ 228196 h 1219200"/>
                <a:gd name="connsiteX9" fmla="*/ 698168 w 704850"/>
                <a:gd name="connsiteY9" fmla="*/ 210601 h 1219200"/>
                <a:gd name="connsiteX10" fmla="*/ 704833 w 704850"/>
                <a:gd name="connsiteY10" fmla="*/ 214067 h 1219200"/>
                <a:gd name="connsiteX11" fmla="*/ 699367 w 704850"/>
                <a:gd name="connsiteY11" fmla="*/ 227930 h 1219200"/>
                <a:gd name="connsiteX12" fmla="*/ 664576 w 704850"/>
                <a:gd name="connsiteY12" fmla="*/ 269652 h 1219200"/>
                <a:gd name="connsiteX13" fmla="*/ 535144 w 704850"/>
                <a:gd name="connsiteY13" fmla="*/ 412548 h 1219200"/>
                <a:gd name="connsiteX14" fmla="*/ 531411 w 704850"/>
                <a:gd name="connsiteY14" fmla="*/ 424145 h 1219200"/>
                <a:gd name="connsiteX15" fmla="*/ 525679 w 704850"/>
                <a:gd name="connsiteY15" fmla="*/ 438408 h 1219200"/>
                <a:gd name="connsiteX16" fmla="*/ 523280 w 704850"/>
                <a:gd name="connsiteY16" fmla="*/ 451738 h 1219200"/>
                <a:gd name="connsiteX17" fmla="*/ 544341 w 704850"/>
                <a:gd name="connsiteY17" fmla="*/ 534516 h 1219200"/>
                <a:gd name="connsiteX18" fmla="*/ 588862 w 704850"/>
                <a:gd name="connsiteY18" fmla="*/ 671814 h 1219200"/>
                <a:gd name="connsiteX19" fmla="*/ 640982 w 704850"/>
                <a:gd name="connsiteY19" fmla="*/ 849234 h 1219200"/>
                <a:gd name="connsiteX20" fmla="*/ 688436 w 704850"/>
                <a:gd name="connsiteY20" fmla="*/ 1041451 h 1219200"/>
                <a:gd name="connsiteX21" fmla="*/ 692836 w 704850"/>
                <a:gd name="connsiteY21" fmla="*/ 1068777 h 1219200"/>
                <a:gd name="connsiteX22" fmla="*/ 691902 w 704850"/>
                <a:gd name="connsiteY22" fmla="*/ 1072776 h 1219200"/>
                <a:gd name="connsiteX23" fmla="*/ 688970 w 704850"/>
                <a:gd name="connsiteY23" fmla="*/ 1069844 h 1219200"/>
                <a:gd name="connsiteX24" fmla="*/ 674440 w 704850"/>
                <a:gd name="connsiteY24" fmla="*/ 1027455 h 1219200"/>
                <a:gd name="connsiteX25" fmla="*/ 584463 w 704850"/>
                <a:gd name="connsiteY25" fmla="*/ 724200 h 1219200"/>
                <a:gd name="connsiteX26" fmla="*/ 500886 w 704850"/>
                <a:gd name="connsiteY26" fmla="*/ 489595 h 1219200"/>
                <a:gd name="connsiteX27" fmla="*/ 492354 w 704850"/>
                <a:gd name="connsiteY27" fmla="*/ 470000 h 1219200"/>
                <a:gd name="connsiteX28" fmla="*/ 482090 w 704850"/>
                <a:gd name="connsiteY28" fmla="*/ 460802 h 1219200"/>
                <a:gd name="connsiteX29" fmla="*/ 476092 w 704850"/>
                <a:gd name="connsiteY29" fmla="*/ 471999 h 1219200"/>
                <a:gd name="connsiteX30" fmla="*/ 475292 w 704850"/>
                <a:gd name="connsiteY30" fmla="*/ 495460 h 1219200"/>
                <a:gd name="connsiteX31" fmla="*/ 474505 w 704850"/>
                <a:gd name="connsiteY31" fmla="*/ 1219200 h 1219200"/>
                <a:gd name="connsiteX32" fmla="*/ 407041 w 704850"/>
                <a:gd name="connsiteY32" fmla="*/ 1219200 h 1219200"/>
                <a:gd name="connsiteX33" fmla="*/ 409382 w 704850"/>
                <a:gd name="connsiteY33" fmla="*/ 1154457 h 1219200"/>
                <a:gd name="connsiteX34" fmla="*/ 434503 w 704850"/>
                <a:gd name="connsiteY34" fmla="*/ 499459 h 1219200"/>
                <a:gd name="connsiteX35" fmla="*/ 423306 w 704850"/>
                <a:gd name="connsiteY35" fmla="*/ 490661 h 1219200"/>
                <a:gd name="connsiteX36" fmla="*/ 380117 w 704850"/>
                <a:gd name="connsiteY36" fmla="*/ 479731 h 1219200"/>
                <a:gd name="connsiteX37" fmla="*/ 377317 w 704850"/>
                <a:gd name="connsiteY37" fmla="*/ 473199 h 1219200"/>
                <a:gd name="connsiteX38" fmla="*/ 379584 w 704850"/>
                <a:gd name="connsiteY38" fmla="*/ 459469 h 1219200"/>
                <a:gd name="connsiteX39" fmla="*/ 392380 w 704850"/>
                <a:gd name="connsiteY39" fmla="*/ 423612 h 1219200"/>
                <a:gd name="connsiteX40" fmla="*/ 407577 w 704850"/>
                <a:gd name="connsiteY40" fmla="*/ 416281 h 1219200"/>
                <a:gd name="connsiteX41" fmla="*/ 423839 w 704850"/>
                <a:gd name="connsiteY41" fmla="*/ 426411 h 1219200"/>
                <a:gd name="connsiteX42" fmla="*/ 430771 w 704850"/>
                <a:gd name="connsiteY42" fmla="*/ 427744 h 1219200"/>
                <a:gd name="connsiteX43" fmla="*/ 454498 w 704850"/>
                <a:gd name="connsiteY43" fmla="*/ 419880 h 1219200"/>
                <a:gd name="connsiteX44" fmla="*/ 455564 w 704850"/>
                <a:gd name="connsiteY44" fmla="*/ 414681 h 1219200"/>
                <a:gd name="connsiteX45" fmla="*/ 438368 w 704850"/>
                <a:gd name="connsiteY45" fmla="*/ 402018 h 1219200"/>
                <a:gd name="connsiteX46" fmla="*/ 362921 w 704850"/>
                <a:gd name="connsiteY46" fmla="*/ 341233 h 1219200"/>
                <a:gd name="connsiteX47" fmla="*/ 212294 w 704850"/>
                <a:gd name="connsiteY47" fmla="*/ 191672 h 1219200"/>
                <a:gd name="connsiteX48" fmla="*/ 15811 w 704850"/>
                <a:gd name="connsiteY48" fmla="*/ 18917 h 1219200"/>
                <a:gd name="connsiteX49" fmla="*/ 2215 w 704850"/>
                <a:gd name="connsiteY49" fmla="*/ 6654 h 1219200"/>
                <a:gd name="connsiteX50" fmla="*/ 348 w 704850"/>
                <a:gd name="connsiteY50" fmla="*/ 1589 h 1219200"/>
                <a:gd name="connsiteX51" fmla="*/ 6081 w 704850"/>
                <a:gd name="connsiteY51" fmla="*/ 522 h 121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04850" h="1219200">
                  <a:moveTo>
                    <a:pt x="6081" y="522"/>
                  </a:moveTo>
                  <a:cubicBezTo>
                    <a:pt x="15678" y="2921"/>
                    <a:pt x="24342" y="7587"/>
                    <a:pt x="32074" y="13452"/>
                  </a:cubicBezTo>
                  <a:cubicBezTo>
                    <a:pt x="148043" y="102495"/>
                    <a:pt x="262281" y="194072"/>
                    <a:pt x="371186" y="291913"/>
                  </a:cubicBezTo>
                  <a:cubicBezTo>
                    <a:pt x="406643" y="323905"/>
                    <a:pt x="442634" y="355230"/>
                    <a:pt x="478491" y="386822"/>
                  </a:cubicBezTo>
                  <a:cubicBezTo>
                    <a:pt x="482757" y="390687"/>
                    <a:pt x="487555" y="393887"/>
                    <a:pt x="492887" y="396152"/>
                  </a:cubicBezTo>
                  <a:cubicBezTo>
                    <a:pt x="500618" y="399352"/>
                    <a:pt x="505151" y="397752"/>
                    <a:pt x="508350" y="389888"/>
                  </a:cubicBezTo>
                  <a:cubicBezTo>
                    <a:pt x="511682" y="381890"/>
                    <a:pt x="515815" y="374158"/>
                    <a:pt x="519414" y="366294"/>
                  </a:cubicBezTo>
                  <a:cubicBezTo>
                    <a:pt x="525012" y="354163"/>
                    <a:pt x="533677" y="344700"/>
                    <a:pt x="543541" y="335901"/>
                  </a:cubicBezTo>
                  <a:cubicBezTo>
                    <a:pt x="585797" y="297912"/>
                    <a:pt x="630985" y="263520"/>
                    <a:pt x="675506" y="228196"/>
                  </a:cubicBezTo>
                  <a:cubicBezTo>
                    <a:pt x="682971" y="222198"/>
                    <a:pt x="690436" y="216199"/>
                    <a:pt x="698168" y="210601"/>
                  </a:cubicBezTo>
                  <a:cubicBezTo>
                    <a:pt x="702700" y="207268"/>
                    <a:pt x="704566" y="208468"/>
                    <a:pt x="704833" y="214067"/>
                  </a:cubicBezTo>
                  <a:cubicBezTo>
                    <a:pt x="705099" y="219532"/>
                    <a:pt x="702300" y="223797"/>
                    <a:pt x="699367" y="227930"/>
                  </a:cubicBezTo>
                  <a:cubicBezTo>
                    <a:pt x="688836" y="242726"/>
                    <a:pt x="676307" y="255922"/>
                    <a:pt x="664576" y="269652"/>
                  </a:cubicBezTo>
                  <a:cubicBezTo>
                    <a:pt x="622854" y="318573"/>
                    <a:pt x="580598" y="366960"/>
                    <a:pt x="535144" y="412548"/>
                  </a:cubicBezTo>
                  <a:cubicBezTo>
                    <a:pt x="531677" y="416014"/>
                    <a:pt x="532344" y="420280"/>
                    <a:pt x="531411" y="424145"/>
                  </a:cubicBezTo>
                  <a:cubicBezTo>
                    <a:pt x="530345" y="429344"/>
                    <a:pt x="529145" y="434276"/>
                    <a:pt x="525679" y="438408"/>
                  </a:cubicBezTo>
                  <a:cubicBezTo>
                    <a:pt x="522346" y="442274"/>
                    <a:pt x="522346" y="447073"/>
                    <a:pt x="523280" y="451738"/>
                  </a:cubicBezTo>
                  <a:cubicBezTo>
                    <a:pt x="528878" y="479731"/>
                    <a:pt x="537143" y="506924"/>
                    <a:pt x="544341" y="534516"/>
                  </a:cubicBezTo>
                  <a:cubicBezTo>
                    <a:pt x="556338" y="581171"/>
                    <a:pt x="573133" y="626359"/>
                    <a:pt x="588862" y="671814"/>
                  </a:cubicBezTo>
                  <a:cubicBezTo>
                    <a:pt x="609124" y="730066"/>
                    <a:pt x="623920" y="790050"/>
                    <a:pt x="640982" y="849234"/>
                  </a:cubicBezTo>
                  <a:cubicBezTo>
                    <a:pt x="659244" y="912684"/>
                    <a:pt x="674307" y="976935"/>
                    <a:pt x="688436" y="1041451"/>
                  </a:cubicBezTo>
                  <a:cubicBezTo>
                    <a:pt x="690436" y="1050382"/>
                    <a:pt x="691370" y="1059580"/>
                    <a:pt x="692836" y="1068777"/>
                  </a:cubicBezTo>
                  <a:cubicBezTo>
                    <a:pt x="693102" y="1070244"/>
                    <a:pt x="694035" y="1072243"/>
                    <a:pt x="691902" y="1072776"/>
                  </a:cubicBezTo>
                  <a:cubicBezTo>
                    <a:pt x="689903" y="1073310"/>
                    <a:pt x="689503" y="1071310"/>
                    <a:pt x="688970" y="1069844"/>
                  </a:cubicBezTo>
                  <a:cubicBezTo>
                    <a:pt x="683638" y="1055847"/>
                    <a:pt x="678440" y="1041851"/>
                    <a:pt x="674440" y="1027455"/>
                  </a:cubicBezTo>
                  <a:cubicBezTo>
                    <a:pt x="646314" y="925882"/>
                    <a:pt x="616189" y="824841"/>
                    <a:pt x="584463" y="724200"/>
                  </a:cubicBezTo>
                  <a:cubicBezTo>
                    <a:pt x="559404" y="645021"/>
                    <a:pt x="532877" y="566375"/>
                    <a:pt x="500886" y="489595"/>
                  </a:cubicBezTo>
                  <a:cubicBezTo>
                    <a:pt x="498086" y="483063"/>
                    <a:pt x="495287" y="476532"/>
                    <a:pt x="492354" y="470000"/>
                  </a:cubicBezTo>
                  <a:cubicBezTo>
                    <a:pt x="490222" y="465468"/>
                    <a:pt x="486889" y="460136"/>
                    <a:pt x="482090" y="460802"/>
                  </a:cubicBezTo>
                  <a:cubicBezTo>
                    <a:pt x="478092" y="461335"/>
                    <a:pt x="477158" y="467867"/>
                    <a:pt x="476092" y="471999"/>
                  </a:cubicBezTo>
                  <a:cubicBezTo>
                    <a:pt x="474225" y="479731"/>
                    <a:pt x="474892" y="487595"/>
                    <a:pt x="475292" y="495460"/>
                  </a:cubicBezTo>
                  <a:lnTo>
                    <a:pt x="474505" y="1219200"/>
                  </a:lnTo>
                  <a:lnTo>
                    <a:pt x="407041" y="1219200"/>
                  </a:lnTo>
                  <a:lnTo>
                    <a:pt x="409382" y="1154457"/>
                  </a:lnTo>
                  <a:cubicBezTo>
                    <a:pt x="419288" y="881913"/>
                    <a:pt x="429424" y="609994"/>
                    <a:pt x="434503" y="499459"/>
                  </a:cubicBezTo>
                  <a:cubicBezTo>
                    <a:pt x="435169" y="487595"/>
                    <a:pt x="434236" y="486129"/>
                    <a:pt x="423306" y="490661"/>
                  </a:cubicBezTo>
                  <a:cubicBezTo>
                    <a:pt x="405710" y="497992"/>
                    <a:pt x="393313" y="487995"/>
                    <a:pt x="380117" y="479731"/>
                  </a:cubicBezTo>
                  <a:cubicBezTo>
                    <a:pt x="378117" y="478398"/>
                    <a:pt x="377584" y="475732"/>
                    <a:pt x="377317" y="473199"/>
                  </a:cubicBezTo>
                  <a:cubicBezTo>
                    <a:pt x="376918" y="468400"/>
                    <a:pt x="377850" y="463735"/>
                    <a:pt x="379584" y="459469"/>
                  </a:cubicBezTo>
                  <a:cubicBezTo>
                    <a:pt x="384516" y="447739"/>
                    <a:pt x="388248" y="435609"/>
                    <a:pt x="392380" y="423612"/>
                  </a:cubicBezTo>
                  <a:cubicBezTo>
                    <a:pt x="394913" y="416281"/>
                    <a:pt x="400112" y="413881"/>
                    <a:pt x="407577" y="416281"/>
                  </a:cubicBezTo>
                  <a:cubicBezTo>
                    <a:pt x="413841" y="418147"/>
                    <a:pt x="418907" y="422412"/>
                    <a:pt x="423839" y="426411"/>
                  </a:cubicBezTo>
                  <a:cubicBezTo>
                    <a:pt x="426105" y="428145"/>
                    <a:pt x="427837" y="428811"/>
                    <a:pt x="430771" y="427744"/>
                  </a:cubicBezTo>
                  <a:cubicBezTo>
                    <a:pt x="438635" y="424811"/>
                    <a:pt x="446500" y="422279"/>
                    <a:pt x="454498" y="419880"/>
                  </a:cubicBezTo>
                  <a:cubicBezTo>
                    <a:pt x="458629" y="418680"/>
                    <a:pt x="457830" y="417080"/>
                    <a:pt x="455564" y="414681"/>
                  </a:cubicBezTo>
                  <a:cubicBezTo>
                    <a:pt x="450498" y="409482"/>
                    <a:pt x="444500" y="405617"/>
                    <a:pt x="438368" y="402018"/>
                  </a:cubicBezTo>
                  <a:cubicBezTo>
                    <a:pt x="410243" y="385488"/>
                    <a:pt x="385448" y="364694"/>
                    <a:pt x="362921" y="341233"/>
                  </a:cubicBezTo>
                  <a:cubicBezTo>
                    <a:pt x="314001" y="290180"/>
                    <a:pt x="263881" y="240193"/>
                    <a:pt x="212294" y="191672"/>
                  </a:cubicBezTo>
                  <a:cubicBezTo>
                    <a:pt x="148977" y="131821"/>
                    <a:pt x="81661" y="76102"/>
                    <a:pt x="15811" y="18917"/>
                  </a:cubicBezTo>
                  <a:cubicBezTo>
                    <a:pt x="11146" y="14919"/>
                    <a:pt x="6747" y="10786"/>
                    <a:pt x="2215" y="6654"/>
                  </a:cubicBezTo>
                  <a:cubicBezTo>
                    <a:pt x="882" y="5321"/>
                    <a:pt x="-718" y="3588"/>
                    <a:pt x="348" y="1589"/>
                  </a:cubicBezTo>
                  <a:cubicBezTo>
                    <a:pt x="1548" y="-678"/>
                    <a:pt x="4081" y="-11"/>
                    <a:pt x="6081" y="522"/>
                  </a:cubicBezTo>
                  <a:close/>
                </a:path>
              </a:pathLst>
            </a:custGeom>
            <a:solidFill>
              <a:schemeClr val="accent1">
                <a:lumMod val="75000"/>
                <a:alpha val="60000"/>
              </a:schemeClr>
            </a:solidFill>
            <a:ln w="2261" cap="flat">
              <a:noFill/>
              <a:prstDash val="solid"/>
              <a:miter/>
            </a:ln>
          </p:spPr>
          <p:txBody>
            <a:bodyPr wrap="square" rtlCol="0" anchor="ctr">
              <a:noAutofit/>
            </a:bodyPr>
            <a:lstStyle/>
            <a:p>
              <a:endParaRPr lang="en-US" dirty="0"/>
            </a:p>
          </p:txBody>
        </p:sp>
        <p:sp>
          <p:nvSpPr>
            <p:cNvPr id="12" name="Freeform: Shape 11">
              <a:extLst>
                <a:ext uri="{FF2B5EF4-FFF2-40B4-BE49-F238E27FC236}">
                  <a16:creationId xmlns:a16="http://schemas.microsoft.com/office/drawing/2014/main" id="{C81EE286-F844-4771-9CFC-94BF60D78565}"/>
                </a:ext>
              </a:extLst>
            </p:cNvPr>
            <p:cNvSpPr/>
            <p:nvPr userDrawn="1"/>
          </p:nvSpPr>
          <p:spPr>
            <a:xfrm>
              <a:off x="2161853" y="284463"/>
              <a:ext cx="552450" cy="955589"/>
            </a:xfrm>
            <a:custGeom>
              <a:avLst/>
              <a:gdLst>
                <a:gd name="connsiteX0" fmla="*/ 6081 w 704850"/>
                <a:gd name="connsiteY0" fmla="*/ 522 h 1219200"/>
                <a:gd name="connsiteX1" fmla="*/ 32074 w 704850"/>
                <a:gd name="connsiteY1" fmla="*/ 13452 h 1219200"/>
                <a:gd name="connsiteX2" fmla="*/ 371186 w 704850"/>
                <a:gd name="connsiteY2" fmla="*/ 291913 h 1219200"/>
                <a:gd name="connsiteX3" fmla="*/ 478491 w 704850"/>
                <a:gd name="connsiteY3" fmla="*/ 386822 h 1219200"/>
                <a:gd name="connsiteX4" fmla="*/ 492887 w 704850"/>
                <a:gd name="connsiteY4" fmla="*/ 396152 h 1219200"/>
                <a:gd name="connsiteX5" fmla="*/ 508350 w 704850"/>
                <a:gd name="connsiteY5" fmla="*/ 389888 h 1219200"/>
                <a:gd name="connsiteX6" fmla="*/ 519414 w 704850"/>
                <a:gd name="connsiteY6" fmla="*/ 366294 h 1219200"/>
                <a:gd name="connsiteX7" fmla="*/ 543541 w 704850"/>
                <a:gd name="connsiteY7" fmla="*/ 335901 h 1219200"/>
                <a:gd name="connsiteX8" fmla="*/ 675506 w 704850"/>
                <a:gd name="connsiteY8" fmla="*/ 228196 h 1219200"/>
                <a:gd name="connsiteX9" fmla="*/ 698168 w 704850"/>
                <a:gd name="connsiteY9" fmla="*/ 210601 h 1219200"/>
                <a:gd name="connsiteX10" fmla="*/ 704833 w 704850"/>
                <a:gd name="connsiteY10" fmla="*/ 214067 h 1219200"/>
                <a:gd name="connsiteX11" fmla="*/ 699367 w 704850"/>
                <a:gd name="connsiteY11" fmla="*/ 227930 h 1219200"/>
                <a:gd name="connsiteX12" fmla="*/ 664576 w 704850"/>
                <a:gd name="connsiteY12" fmla="*/ 269652 h 1219200"/>
                <a:gd name="connsiteX13" fmla="*/ 535144 w 704850"/>
                <a:gd name="connsiteY13" fmla="*/ 412548 h 1219200"/>
                <a:gd name="connsiteX14" fmla="*/ 531411 w 704850"/>
                <a:gd name="connsiteY14" fmla="*/ 424145 h 1219200"/>
                <a:gd name="connsiteX15" fmla="*/ 525679 w 704850"/>
                <a:gd name="connsiteY15" fmla="*/ 438408 h 1219200"/>
                <a:gd name="connsiteX16" fmla="*/ 523280 w 704850"/>
                <a:gd name="connsiteY16" fmla="*/ 451738 h 1219200"/>
                <a:gd name="connsiteX17" fmla="*/ 544341 w 704850"/>
                <a:gd name="connsiteY17" fmla="*/ 534516 h 1219200"/>
                <a:gd name="connsiteX18" fmla="*/ 588862 w 704850"/>
                <a:gd name="connsiteY18" fmla="*/ 671814 h 1219200"/>
                <a:gd name="connsiteX19" fmla="*/ 640982 w 704850"/>
                <a:gd name="connsiteY19" fmla="*/ 849234 h 1219200"/>
                <a:gd name="connsiteX20" fmla="*/ 688436 w 704850"/>
                <a:gd name="connsiteY20" fmla="*/ 1041451 h 1219200"/>
                <a:gd name="connsiteX21" fmla="*/ 692836 w 704850"/>
                <a:gd name="connsiteY21" fmla="*/ 1068777 h 1219200"/>
                <a:gd name="connsiteX22" fmla="*/ 691902 w 704850"/>
                <a:gd name="connsiteY22" fmla="*/ 1072776 h 1219200"/>
                <a:gd name="connsiteX23" fmla="*/ 688970 w 704850"/>
                <a:gd name="connsiteY23" fmla="*/ 1069844 h 1219200"/>
                <a:gd name="connsiteX24" fmla="*/ 674440 w 704850"/>
                <a:gd name="connsiteY24" fmla="*/ 1027455 h 1219200"/>
                <a:gd name="connsiteX25" fmla="*/ 584463 w 704850"/>
                <a:gd name="connsiteY25" fmla="*/ 724200 h 1219200"/>
                <a:gd name="connsiteX26" fmla="*/ 500886 w 704850"/>
                <a:gd name="connsiteY26" fmla="*/ 489595 h 1219200"/>
                <a:gd name="connsiteX27" fmla="*/ 492354 w 704850"/>
                <a:gd name="connsiteY27" fmla="*/ 470000 h 1219200"/>
                <a:gd name="connsiteX28" fmla="*/ 482090 w 704850"/>
                <a:gd name="connsiteY28" fmla="*/ 460802 h 1219200"/>
                <a:gd name="connsiteX29" fmla="*/ 476092 w 704850"/>
                <a:gd name="connsiteY29" fmla="*/ 471999 h 1219200"/>
                <a:gd name="connsiteX30" fmla="*/ 475292 w 704850"/>
                <a:gd name="connsiteY30" fmla="*/ 495460 h 1219200"/>
                <a:gd name="connsiteX31" fmla="*/ 474505 w 704850"/>
                <a:gd name="connsiteY31" fmla="*/ 1219200 h 1219200"/>
                <a:gd name="connsiteX32" fmla="*/ 407041 w 704850"/>
                <a:gd name="connsiteY32" fmla="*/ 1219200 h 1219200"/>
                <a:gd name="connsiteX33" fmla="*/ 409382 w 704850"/>
                <a:gd name="connsiteY33" fmla="*/ 1154457 h 1219200"/>
                <a:gd name="connsiteX34" fmla="*/ 434503 w 704850"/>
                <a:gd name="connsiteY34" fmla="*/ 499459 h 1219200"/>
                <a:gd name="connsiteX35" fmla="*/ 423306 w 704850"/>
                <a:gd name="connsiteY35" fmla="*/ 490661 h 1219200"/>
                <a:gd name="connsiteX36" fmla="*/ 380117 w 704850"/>
                <a:gd name="connsiteY36" fmla="*/ 479731 h 1219200"/>
                <a:gd name="connsiteX37" fmla="*/ 377317 w 704850"/>
                <a:gd name="connsiteY37" fmla="*/ 473199 h 1219200"/>
                <a:gd name="connsiteX38" fmla="*/ 379584 w 704850"/>
                <a:gd name="connsiteY38" fmla="*/ 459469 h 1219200"/>
                <a:gd name="connsiteX39" fmla="*/ 392380 w 704850"/>
                <a:gd name="connsiteY39" fmla="*/ 423612 h 1219200"/>
                <a:gd name="connsiteX40" fmla="*/ 407577 w 704850"/>
                <a:gd name="connsiteY40" fmla="*/ 416281 h 1219200"/>
                <a:gd name="connsiteX41" fmla="*/ 423839 w 704850"/>
                <a:gd name="connsiteY41" fmla="*/ 426411 h 1219200"/>
                <a:gd name="connsiteX42" fmla="*/ 430771 w 704850"/>
                <a:gd name="connsiteY42" fmla="*/ 427744 h 1219200"/>
                <a:gd name="connsiteX43" fmla="*/ 454498 w 704850"/>
                <a:gd name="connsiteY43" fmla="*/ 419880 h 1219200"/>
                <a:gd name="connsiteX44" fmla="*/ 455564 w 704850"/>
                <a:gd name="connsiteY44" fmla="*/ 414681 h 1219200"/>
                <a:gd name="connsiteX45" fmla="*/ 438368 w 704850"/>
                <a:gd name="connsiteY45" fmla="*/ 402018 h 1219200"/>
                <a:gd name="connsiteX46" fmla="*/ 362921 w 704850"/>
                <a:gd name="connsiteY46" fmla="*/ 341233 h 1219200"/>
                <a:gd name="connsiteX47" fmla="*/ 212294 w 704850"/>
                <a:gd name="connsiteY47" fmla="*/ 191672 h 1219200"/>
                <a:gd name="connsiteX48" fmla="*/ 15811 w 704850"/>
                <a:gd name="connsiteY48" fmla="*/ 18917 h 1219200"/>
                <a:gd name="connsiteX49" fmla="*/ 2215 w 704850"/>
                <a:gd name="connsiteY49" fmla="*/ 6654 h 1219200"/>
                <a:gd name="connsiteX50" fmla="*/ 348 w 704850"/>
                <a:gd name="connsiteY50" fmla="*/ 1589 h 1219200"/>
                <a:gd name="connsiteX51" fmla="*/ 6081 w 704850"/>
                <a:gd name="connsiteY51" fmla="*/ 522 h 121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04850" h="1219200">
                  <a:moveTo>
                    <a:pt x="6081" y="522"/>
                  </a:moveTo>
                  <a:cubicBezTo>
                    <a:pt x="15678" y="2921"/>
                    <a:pt x="24342" y="7587"/>
                    <a:pt x="32074" y="13452"/>
                  </a:cubicBezTo>
                  <a:cubicBezTo>
                    <a:pt x="148043" y="102495"/>
                    <a:pt x="262281" y="194072"/>
                    <a:pt x="371186" y="291913"/>
                  </a:cubicBezTo>
                  <a:cubicBezTo>
                    <a:pt x="406643" y="323905"/>
                    <a:pt x="442634" y="355230"/>
                    <a:pt x="478491" y="386822"/>
                  </a:cubicBezTo>
                  <a:cubicBezTo>
                    <a:pt x="482757" y="390687"/>
                    <a:pt x="487555" y="393887"/>
                    <a:pt x="492887" y="396152"/>
                  </a:cubicBezTo>
                  <a:cubicBezTo>
                    <a:pt x="500618" y="399352"/>
                    <a:pt x="505151" y="397752"/>
                    <a:pt x="508350" y="389888"/>
                  </a:cubicBezTo>
                  <a:cubicBezTo>
                    <a:pt x="511682" y="381890"/>
                    <a:pt x="515815" y="374158"/>
                    <a:pt x="519414" y="366294"/>
                  </a:cubicBezTo>
                  <a:cubicBezTo>
                    <a:pt x="525012" y="354163"/>
                    <a:pt x="533677" y="344700"/>
                    <a:pt x="543541" y="335901"/>
                  </a:cubicBezTo>
                  <a:cubicBezTo>
                    <a:pt x="585797" y="297912"/>
                    <a:pt x="630985" y="263520"/>
                    <a:pt x="675506" y="228196"/>
                  </a:cubicBezTo>
                  <a:cubicBezTo>
                    <a:pt x="682971" y="222198"/>
                    <a:pt x="690436" y="216199"/>
                    <a:pt x="698168" y="210601"/>
                  </a:cubicBezTo>
                  <a:cubicBezTo>
                    <a:pt x="702700" y="207268"/>
                    <a:pt x="704566" y="208468"/>
                    <a:pt x="704833" y="214067"/>
                  </a:cubicBezTo>
                  <a:cubicBezTo>
                    <a:pt x="705099" y="219532"/>
                    <a:pt x="702300" y="223797"/>
                    <a:pt x="699367" y="227930"/>
                  </a:cubicBezTo>
                  <a:cubicBezTo>
                    <a:pt x="688836" y="242726"/>
                    <a:pt x="676307" y="255922"/>
                    <a:pt x="664576" y="269652"/>
                  </a:cubicBezTo>
                  <a:cubicBezTo>
                    <a:pt x="622854" y="318573"/>
                    <a:pt x="580598" y="366960"/>
                    <a:pt x="535144" y="412548"/>
                  </a:cubicBezTo>
                  <a:cubicBezTo>
                    <a:pt x="531677" y="416014"/>
                    <a:pt x="532344" y="420280"/>
                    <a:pt x="531411" y="424145"/>
                  </a:cubicBezTo>
                  <a:cubicBezTo>
                    <a:pt x="530345" y="429344"/>
                    <a:pt x="529145" y="434276"/>
                    <a:pt x="525679" y="438408"/>
                  </a:cubicBezTo>
                  <a:cubicBezTo>
                    <a:pt x="522346" y="442274"/>
                    <a:pt x="522346" y="447073"/>
                    <a:pt x="523280" y="451738"/>
                  </a:cubicBezTo>
                  <a:cubicBezTo>
                    <a:pt x="528878" y="479731"/>
                    <a:pt x="537143" y="506924"/>
                    <a:pt x="544341" y="534516"/>
                  </a:cubicBezTo>
                  <a:cubicBezTo>
                    <a:pt x="556338" y="581171"/>
                    <a:pt x="573133" y="626359"/>
                    <a:pt x="588862" y="671814"/>
                  </a:cubicBezTo>
                  <a:cubicBezTo>
                    <a:pt x="609124" y="730066"/>
                    <a:pt x="623920" y="790050"/>
                    <a:pt x="640982" y="849234"/>
                  </a:cubicBezTo>
                  <a:cubicBezTo>
                    <a:pt x="659244" y="912684"/>
                    <a:pt x="674307" y="976935"/>
                    <a:pt x="688436" y="1041451"/>
                  </a:cubicBezTo>
                  <a:cubicBezTo>
                    <a:pt x="690436" y="1050382"/>
                    <a:pt x="691370" y="1059580"/>
                    <a:pt x="692836" y="1068777"/>
                  </a:cubicBezTo>
                  <a:cubicBezTo>
                    <a:pt x="693102" y="1070244"/>
                    <a:pt x="694035" y="1072243"/>
                    <a:pt x="691902" y="1072776"/>
                  </a:cubicBezTo>
                  <a:cubicBezTo>
                    <a:pt x="689903" y="1073310"/>
                    <a:pt x="689503" y="1071310"/>
                    <a:pt x="688970" y="1069844"/>
                  </a:cubicBezTo>
                  <a:cubicBezTo>
                    <a:pt x="683638" y="1055847"/>
                    <a:pt x="678440" y="1041851"/>
                    <a:pt x="674440" y="1027455"/>
                  </a:cubicBezTo>
                  <a:cubicBezTo>
                    <a:pt x="646314" y="925882"/>
                    <a:pt x="616189" y="824841"/>
                    <a:pt x="584463" y="724200"/>
                  </a:cubicBezTo>
                  <a:cubicBezTo>
                    <a:pt x="559404" y="645021"/>
                    <a:pt x="532877" y="566375"/>
                    <a:pt x="500886" y="489595"/>
                  </a:cubicBezTo>
                  <a:cubicBezTo>
                    <a:pt x="498086" y="483063"/>
                    <a:pt x="495287" y="476532"/>
                    <a:pt x="492354" y="470000"/>
                  </a:cubicBezTo>
                  <a:cubicBezTo>
                    <a:pt x="490222" y="465468"/>
                    <a:pt x="486889" y="460136"/>
                    <a:pt x="482090" y="460802"/>
                  </a:cubicBezTo>
                  <a:cubicBezTo>
                    <a:pt x="478092" y="461335"/>
                    <a:pt x="477158" y="467867"/>
                    <a:pt x="476092" y="471999"/>
                  </a:cubicBezTo>
                  <a:cubicBezTo>
                    <a:pt x="474225" y="479731"/>
                    <a:pt x="474892" y="487595"/>
                    <a:pt x="475292" y="495460"/>
                  </a:cubicBezTo>
                  <a:lnTo>
                    <a:pt x="474505" y="1219200"/>
                  </a:lnTo>
                  <a:lnTo>
                    <a:pt x="407041" y="1219200"/>
                  </a:lnTo>
                  <a:lnTo>
                    <a:pt x="409382" y="1154457"/>
                  </a:lnTo>
                  <a:cubicBezTo>
                    <a:pt x="419288" y="881913"/>
                    <a:pt x="429424" y="609994"/>
                    <a:pt x="434503" y="499459"/>
                  </a:cubicBezTo>
                  <a:cubicBezTo>
                    <a:pt x="435169" y="487595"/>
                    <a:pt x="434236" y="486129"/>
                    <a:pt x="423306" y="490661"/>
                  </a:cubicBezTo>
                  <a:cubicBezTo>
                    <a:pt x="405710" y="497992"/>
                    <a:pt x="393313" y="487995"/>
                    <a:pt x="380117" y="479731"/>
                  </a:cubicBezTo>
                  <a:cubicBezTo>
                    <a:pt x="378117" y="478398"/>
                    <a:pt x="377584" y="475732"/>
                    <a:pt x="377317" y="473199"/>
                  </a:cubicBezTo>
                  <a:cubicBezTo>
                    <a:pt x="376918" y="468400"/>
                    <a:pt x="377850" y="463735"/>
                    <a:pt x="379584" y="459469"/>
                  </a:cubicBezTo>
                  <a:cubicBezTo>
                    <a:pt x="384516" y="447739"/>
                    <a:pt x="388248" y="435609"/>
                    <a:pt x="392380" y="423612"/>
                  </a:cubicBezTo>
                  <a:cubicBezTo>
                    <a:pt x="394913" y="416281"/>
                    <a:pt x="400112" y="413881"/>
                    <a:pt x="407577" y="416281"/>
                  </a:cubicBezTo>
                  <a:cubicBezTo>
                    <a:pt x="413841" y="418147"/>
                    <a:pt x="418907" y="422412"/>
                    <a:pt x="423839" y="426411"/>
                  </a:cubicBezTo>
                  <a:cubicBezTo>
                    <a:pt x="426105" y="428145"/>
                    <a:pt x="427837" y="428811"/>
                    <a:pt x="430771" y="427744"/>
                  </a:cubicBezTo>
                  <a:cubicBezTo>
                    <a:pt x="438635" y="424811"/>
                    <a:pt x="446500" y="422279"/>
                    <a:pt x="454498" y="419880"/>
                  </a:cubicBezTo>
                  <a:cubicBezTo>
                    <a:pt x="458629" y="418680"/>
                    <a:pt x="457830" y="417080"/>
                    <a:pt x="455564" y="414681"/>
                  </a:cubicBezTo>
                  <a:cubicBezTo>
                    <a:pt x="450498" y="409482"/>
                    <a:pt x="444500" y="405617"/>
                    <a:pt x="438368" y="402018"/>
                  </a:cubicBezTo>
                  <a:cubicBezTo>
                    <a:pt x="410243" y="385488"/>
                    <a:pt x="385448" y="364694"/>
                    <a:pt x="362921" y="341233"/>
                  </a:cubicBezTo>
                  <a:cubicBezTo>
                    <a:pt x="314001" y="290180"/>
                    <a:pt x="263881" y="240193"/>
                    <a:pt x="212294" y="191672"/>
                  </a:cubicBezTo>
                  <a:cubicBezTo>
                    <a:pt x="148977" y="131821"/>
                    <a:pt x="81661" y="76102"/>
                    <a:pt x="15811" y="18917"/>
                  </a:cubicBezTo>
                  <a:cubicBezTo>
                    <a:pt x="11146" y="14919"/>
                    <a:pt x="6747" y="10786"/>
                    <a:pt x="2215" y="6654"/>
                  </a:cubicBezTo>
                  <a:cubicBezTo>
                    <a:pt x="882" y="5321"/>
                    <a:pt x="-718" y="3588"/>
                    <a:pt x="348" y="1589"/>
                  </a:cubicBezTo>
                  <a:cubicBezTo>
                    <a:pt x="1548" y="-678"/>
                    <a:pt x="4081" y="-11"/>
                    <a:pt x="6081" y="522"/>
                  </a:cubicBezTo>
                  <a:close/>
                </a:path>
              </a:pathLst>
            </a:custGeom>
            <a:solidFill>
              <a:schemeClr val="accent1">
                <a:lumMod val="75000"/>
                <a:alpha val="60000"/>
              </a:schemeClr>
            </a:solidFill>
            <a:ln w="2261" cap="flat">
              <a:noFill/>
              <a:prstDash val="solid"/>
              <a:miter/>
            </a:ln>
          </p:spPr>
          <p:txBody>
            <a:bodyPr wrap="square" rtlCol="0" anchor="ctr">
              <a:noAutofit/>
            </a:bodyPr>
            <a:lstStyle/>
            <a:p>
              <a:endParaRPr lang="en-US" dirty="0"/>
            </a:p>
          </p:txBody>
        </p:sp>
        <p:sp>
          <p:nvSpPr>
            <p:cNvPr id="13" name="Freeform: Shape 12">
              <a:extLst>
                <a:ext uri="{FF2B5EF4-FFF2-40B4-BE49-F238E27FC236}">
                  <a16:creationId xmlns:a16="http://schemas.microsoft.com/office/drawing/2014/main" id="{819794EC-70B7-4CA7-B86F-B7DD5B250116}"/>
                </a:ext>
              </a:extLst>
            </p:cNvPr>
            <p:cNvSpPr/>
            <p:nvPr userDrawn="1"/>
          </p:nvSpPr>
          <p:spPr>
            <a:xfrm>
              <a:off x="1378101" y="436863"/>
              <a:ext cx="464344" cy="803189"/>
            </a:xfrm>
            <a:custGeom>
              <a:avLst/>
              <a:gdLst>
                <a:gd name="connsiteX0" fmla="*/ 6081 w 704850"/>
                <a:gd name="connsiteY0" fmla="*/ 522 h 1219200"/>
                <a:gd name="connsiteX1" fmla="*/ 32074 w 704850"/>
                <a:gd name="connsiteY1" fmla="*/ 13452 h 1219200"/>
                <a:gd name="connsiteX2" fmla="*/ 371186 w 704850"/>
                <a:gd name="connsiteY2" fmla="*/ 291913 h 1219200"/>
                <a:gd name="connsiteX3" fmla="*/ 478491 w 704850"/>
                <a:gd name="connsiteY3" fmla="*/ 386822 h 1219200"/>
                <a:gd name="connsiteX4" fmla="*/ 492887 w 704850"/>
                <a:gd name="connsiteY4" fmla="*/ 396152 h 1219200"/>
                <a:gd name="connsiteX5" fmla="*/ 508350 w 704850"/>
                <a:gd name="connsiteY5" fmla="*/ 389888 h 1219200"/>
                <a:gd name="connsiteX6" fmla="*/ 519414 w 704850"/>
                <a:gd name="connsiteY6" fmla="*/ 366294 h 1219200"/>
                <a:gd name="connsiteX7" fmla="*/ 543541 w 704850"/>
                <a:gd name="connsiteY7" fmla="*/ 335901 h 1219200"/>
                <a:gd name="connsiteX8" fmla="*/ 675506 w 704850"/>
                <a:gd name="connsiteY8" fmla="*/ 228196 h 1219200"/>
                <a:gd name="connsiteX9" fmla="*/ 698168 w 704850"/>
                <a:gd name="connsiteY9" fmla="*/ 210601 h 1219200"/>
                <a:gd name="connsiteX10" fmla="*/ 704833 w 704850"/>
                <a:gd name="connsiteY10" fmla="*/ 214067 h 1219200"/>
                <a:gd name="connsiteX11" fmla="*/ 699367 w 704850"/>
                <a:gd name="connsiteY11" fmla="*/ 227930 h 1219200"/>
                <a:gd name="connsiteX12" fmla="*/ 664576 w 704850"/>
                <a:gd name="connsiteY12" fmla="*/ 269652 h 1219200"/>
                <a:gd name="connsiteX13" fmla="*/ 535144 w 704850"/>
                <a:gd name="connsiteY13" fmla="*/ 412548 h 1219200"/>
                <a:gd name="connsiteX14" fmla="*/ 531411 w 704850"/>
                <a:gd name="connsiteY14" fmla="*/ 424145 h 1219200"/>
                <a:gd name="connsiteX15" fmla="*/ 525679 w 704850"/>
                <a:gd name="connsiteY15" fmla="*/ 438408 h 1219200"/>
                <a:gd name="connsiteX16" fmla="*/ 523280 w 704850"/>
                <a:gd name="connsiteY16" fmla="*/ 451738 h 1219200"/>
                <a:gd name="connsiteX17" fmla="*/ 544341 w 704850"/>
                <a:gd name="connsiteY17" fmla="*/ 534516 h 1219200"/>
                <a:gd name="connsiteX18" fmla="*/ 588862 w 704850"/>
                <a:gd name="connsiteY18" fmla="*/ 671814 h 1219200"/>
                <a:gd name="connsiteX19" fmla="*/ 640982 w 704850"/>
                <a:gd name="connsiteY19" fmla="*/ 849234 h 1219200"/>
                <a:gd name="connsiteX20" fmla="*/ 688436 w 704850"/>
                <a:gd name="connsiteY20" fmla="*/ 1041451 h 1219200"/>
                <a:gd name="connsiteX21" fmla="*/ 692836 w 704850"/>
                <a:gd name="connsiteY21" fmla="*/ 1068777 h 1219200"/>
                <a:gd name="connsiteX22" fmla="*/ 691902 w 704850"/>
                <a:gd name="connsiteY22" fmla="*/ 1072776 h 1219200"/>
                <a:gd name="connsiteX23" fmla="*/ 688970 w 704850"/>
                <a:gd name="connsiteY23" fmla="*/ 1069844 h 1219200"/>
                <a:gd name="connsiteX24" fmla="*/ 674440 w 704850"/>
                <a:gd name="connsiteY24" fmla="*/ 1027455 h 1219200"/>
                <a:gd name="connsiteX25" fmla="*/ 584463 w 704850"/>
                <a:gd name="connsiteY25" fmla="*/ 724200 h 1219200"/>
                <a:gd name="connsiteX26" fmla="*/ 500886 w 704850"/>
                <a:gd name="connsiteY26" fmla="*/ 489595 h 1219200"/>
                <a:gd name="connsiteX27" fmla="*/ 492354 w 704850"/>
                <a:gd name="connsiteY27" fmla="*/ 470000 h 1219200"/>
                <a:gd name="connsiteX28" fmla="*/ 482090 w 704850"/>
                <a:gd name="connsiteY28" fmla="*/ 460802 h 1219200"/>
                <a:gd name="connsiteX29" fmla="*/ 476092 w 704850"/>
                <a:gd name="connsiteY29" fmla="*/ 471999 h 1219200"/>
                <a:gd name="connsiteX30" fmla="*/ 475292 w 704850"/>
                <a:gd name="connsiteY30" fmla="*/ 495460 h 1219200"/>
                <a:gd name="connsiteX31" fmla="*/ 474505 w 704850"/>
                <a:gd name="connsiteY31" fmla="*/ 1219200 h 1219200"/>
                <a:gd name="connsiteX32" fmla="*/ 407041 w 704850"/>
                <a:gd name="connsiteY32" fmla="*/ 1219200 h 1219200"/>
                <a:gd name="connsiteX33" fmla="*/ 409382 w 704850"/>
                <a:gd name="connsiteY33" fmla="*/ 1154457 h 1219200"/>
                <a:gd name="connsiteX34" fmla="*/ 434503 w 704850"/>
                <a:gd name="connsiteY34" fmla="*/ 499459 h 1219200"/>
                <a:gd name="connsiteX35" fmla="*/ 423306 w 704850"/>
                <a:gd name="connsiteY35" fmla="*/ 490661 h 1219200"/>
                <a:gd name="connsiteX36" fmla="*/ 380117 w 704850"/>
                <a:gd name="connsiteY36" fmla="*/ 479731 h 1219200"/>
                <a:gd name="connsiteX37" fmla="*/ 377317 w 704850"/>
                <a:gd name="connsiteY37" fmla="*/ 473199 h 1219200"/>
                <a:gd name="connsiteX38" fmla="*/ 379584 w 704850"/>
                <a:gd name="connsiteY38" fmla="*/ 459469 h 1219200"/>
                <a:gd name="connsiteX39" fmla="*/ 392380 w 704850"/>
                <a:gd name="connsiteY39" fmla="*/ 423612 h 1219200"/>
                <a:gd name="connsiteX40" fmla="*/ 407577 w 704850"/>
                <a:gd name="connsiteY40" fmla="*/ 416281 h 1219200"/>
                <a:gd name="connsiteX41" fmla="*/ 423839 w 704850"/>
                <a:gd name="connsiteY41" fmla="*/ 426411 h 1219200"/>
                <a:gd name="connsiteX42" fmla="*/ 430771 w 704850"/>
                <a:gd name="connsiteY42" fmla="*/ 427744 h 1219200"/>
                <a:gd name="connsiteX43" fmla="*/ 454498 w 704850"/>
                <a:gd name="connsiteY43" fmla="*/ 419880 h 1219200"/>
                <a:gd name="connsiteX44" fmla="*/ 455564 w 704850"/>
                <a:gd name="connsiteY44" fmla="*/ 414681 h 1219200"/>
                <a:gd name="connsiteX45" fmla="*/ 438368 w 704850"/>
                <a:gd name="connsiteY45" fmla="*/ 402018 h 1219200"/>
                <a:gd name="connsiteX46" fmla="*/ 362921 w 704850"/>
                <a:gd name="connsiteY46" fmla="*/ 341233 h 1219200"/>
                <a:gd name="connsiteX47" fmla="*/ 212294 w 704850"/>
                <a:gd name="connsiteY47" fmla="*/ 191672 h 1219200"/>
                <a:gd name="connsiteX48" fmla="*/ 15811 w 704850"/>
                <a:gd name="connsiteY48" fmla="*/ 18917 h 1219200"/>
                <a:gd name="connsiteX49" fmla="*/ 2215 w 704850"/>
                <a:gd name="connsiteY49" fmla="*/ 6654 h 1219200"/>
                <a:gd name="connsiteX50" fmla="*/ 348 w 704850"/>
                <a:gd name="connsiteY50" fmla="*/ 1589 h 1219200"/>
                <a:gd name="connsiteX51" fmla="*/ 6081 w 704850"/>
                <a:gd name="connsiteY51" fmla="*/ 522 h 121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04850" h="1219200">
                  <a:moveTo>
                    <a:pt x="6081" y="522"/>
                  </a:moveTo>
                  <a:cubicBezTo>
                    <a:pt x="15678" y="2921"/>
                    <a:pt x="24342" y="7587"/>
                    <a:pt x="32074" y="13452"/>
                  </a:cubicBezTo>
                  <a:cubicBezTo>
                    <a:pt x="148043" y="102495"/>
                    <a:pt x="262281" y="194072"/>
                    <a:pt x="371186" y="291913"/>
                  </a:cubicBezTo>
                  <a:cubicBezTo>
                    <a:pt x="406643" y="323905"/>
                    <a:pt x="442634" y="355230"/>
                    <a:pt x="478491" y="386822"/>
                  </a:cubicBezTo>
                  <a:cubicBezTo>
                    <a:pt x="482757" y="390687"/>
                    <a:pt x="487555" y="393887"/>
                    <a:pt x="492887" y="396152"/>
                  </a:cubicBezTo>
                  <a:cubicBezTo>
                    <a:pt x="500618" y="399352"/>
                    <a:pt x="505151" y="397752"/>
                    <a:pt x="508350" y="389888"/>
                  </a:cubicBezTo>
                  <a:cubicBezTo>
                    <a:pt x="511682" y="381890"/>
                    <a:pt x="515815" y="374158"/>
                    <a:pt x="519414" y="366294"/>
                  </a:cubicBezTo>
                  <a:cubicBezTo>
                    <a:pt x="525012" y="354163"/>
                    <a:pt x="533677" y="344700"/>
                    <a:pt x="543541" y="335901"/>
                  </a:cubicBezTo>
                  <a:cubicBezTo>
                    <a:pt x="585797" y="297912"/>
                    <a:pt x="630985" y="263520"/>
                    <a:pt x="675506" y="228196"/>
                  </a:cubicBezTo>
                  <a:cubicBezTo>
                    <a:pt x="682971" y="222198"/>
                    <a:pt x="690436" y="216199"/>
                    <a:pt x="698168" y="210601"/>
                  </a:cubicBezTo>
                  <a:cubicBezTo>
                    <a:pt x="702700" y="207268"/>
                    <a:pt x="704566" y="208468"/>
                    <a:pt x="704833" y="214067"/>
                  </a:cubicBezTo>
                  <a:cubicBezTo>
                    <a:pt x="705099" y="219532"/>
                    <a:pt x="702300" y="223797"/>
                    <a:pt x="699367" y="227930"/>
                  </a:cubicBezTo>
                  <a:cubicBezTo>
                    <a:pt x="688836" y="242726"/>
                    <a:pt x="676307" y="255922"/>
                    <a:pt x="664576" y="269652"/>
                  </a:cubicBezTo>
                  <a:cubicBezTo>
                    <a:pt x="622854" y="318573"/>
                    <a:pt x="580598" y="366960"/>
                    <a:pt x="535144" y="412548"/>
                  </a:cubicBezTo>
                  <a:cubicBezTo>
                    <a:pt x="531677" y="416014"/>
                    <a:pt x="532344" y="420280"/>
                    <a:pt x="531411" y="424145"/>
                  </a:cubicBezTo>
                  <a:cubicBezTo>
                    <a:pt x="530345" y="429344"/>
                    <a:pt x="529145" y="434276"/>
                    <a:pt x="525679" y="438408"/>
                  </a:cubicBezTo>
                  <a:cubicBezTo>
                    <a:pt x="522346" y="442274"/>
                    <a:pt x="522346" y="447073"/>
                    <a:pt x="523280" y="451738"/>
                  </a:cubicBezTo>
                  <a:cubicBezTo>
                    <a:pt x="528878" y="479731"/>
                    <a:pt x="537143" y="506924"/>
                    <a:pt x="544341" y="534516"/>
                  </a:cubicBezTo>
                  <a:cubicBezTo>
                    <a:pt x="556338" y="581171"/>
                    <a:pt x="573133" y="626359"/>
                    <a:pt x="588862" y="671814"/>
                  </a:cubicBezTo>
                  <a:cubicBezTo>
                    <a:pt x="609124" y="730066"/>
                    <a:pt x="623920" y="790050"/>
                    <a:pt x="640982" y="849234"/>
                  </a:cubicBezTo>
                  <a:cubicBezTo>
                    <a:pt x="659244" y="912684"/>
                    <a:pt x="674307" y="976935"/>
                    <a:pt x="688436" y="1041451"/>
                  </a:cubicBezTo>
                  <a:cubicBezTo>
                    <a:pt x="690436" y="1050382"/>
                    <a:pt x="691370" y="1059580"/>
                    <a:pt x="692836" y="1068777"/>
                  </a:cubicBezTo>
                  <a:cubicBezTo>
                    <a:pt x="693102" y="1070244"/>
                    <a:pt x="694035" y="1072243"/>
                    <a:pt x="691902" y="1072776"/>
                  </a:cubicBezTo>
                  <a:cubicBezTo>
                    <a:pt x="689903" y="1073310"/>
                    <a:pt x="689503" y="1071310"/>
                    <a:pt x="688970" y="1069844"/>
                  </a:cubicBezTo>
                  <a:cubicBezTo>
                    <a:pt x="683638" y="1055847"/>
                    <a:pt x="678440" y="1041851"/>
                    <a:pt x="674440" y="1027455"/>
                  </a:cubicBezTo>
                  <a:cubicBezTo>
                    <a:pt x="646314" y="925882"/>
                    <a:pt x="616189" y="824841"/>
                    <a:pt x="584463" y="724200"/>
                  </a:cubicBezTo>
                  <a:cubicBezTo>
                    <a:pt x="559404" y="645021"/>
                    <a:pt x="532877" y="566375"/>
                    <a:pt x="500886" y="489595"/>
                  </a:cubicBezTo>
                  <a:cubicBezTo>
                    <a:pt x="498086" y="483063"/>
                    <a:pt x="495287" y="476532"/>
                    <a:pt x="492354" y="470000"/>
                  </a:cubicBezTo>
                  <a:cubicBezTo>
                    <a:pt x="490222" y="465468"/>
                    <a:pt x="486889" y="460136"/>
                    <a:pt x="482090" y="460802"/>
                  </a:cubicBezTo>
                  <a:cubicBezTo>
                    <a:pt x="478092" y="461335"/>
                    <a:pt x="477158" y="467867"/>
                    <a:pt x="476092" y="471999"/>
                  </a:cubicBezTo>
                  <a:cubicBezTo>
                    <a:pt x="474225" y="479731"/>
                    <a:pt x="474892" y="487595"/>
                    <a:pt x="475292" y="495460"/>
                  </a:cubicBezTo>
                  <a:lnTo>
                    <a:pt x="474505" y="1219200"/>
                  </a:lnTo>
                  <a:lnTo>
                    <a:pt x="407041" y="1219200"/>
                  </a:lnTo>
                  <a:lnTo>
                    <a:pt x="409382" y="1154457"/>
                  </a:lnTo>
                  <a:cubicBezTo>
                    <a:pt x="419288" y="881913"/>
                    <a:pt x="429424" y="609994"/>
                    <a:pt x="434503" y="499459"/>
                  </a:cubicBezTo>
                  <a:cubicBezTo>
                    <a:pt x="435169" y="487595"/>
                    <a:pt x="434236" y="486129"/>
                    <a:pt x="423306" y="490661"/>
                  </a:cubicBezTo>
                  <a:cubicBezTo>
                    <a:pt x="405710" y="497992"/>
                    <a:pt x="393313" y="487995"/>
                    <a:pt x="380117" y="479731"/>
                  </a:cubicBezTo>
                  <a:cubicBezTo>
                    <a:pt x="378117" y="478398"/>
                    <a:pt x="377584" y="475732"/>
                    <a:pt x="377317" y="473199"/>
                  </a:cubicBezTo>
                  <a:cubicBezTo>
                    <a:pt x="376918" y="468400"/>
                    <a:pt x="377850" y="463735"/>
                    <a:pt x="379584" y="459469"/>
                  </a:cubicBezTo>
                  <a:cubicBezTo>
                    <a:pt x="384516" y="447739"/>
                    <a:pt x="388248" y="435609"/>
                    <a:pt x="392380" y="423612"/>
                  </a:cubicBezTo>
                  <a:cubicBezTo>
                    <a:pt x="394913" y="416281"/>
                    <a:pt x="400112" y="413881"/>
                    <a:pt x="407577" y="416281"/>
                  </a:cubicBezTo>
                  <a:cubicBezTo>
                    <a:pt x="413841" y="418147"/>
                    <a:pt x="418907" y="422412"/>
                    <a:pt x="423839" y="426411"/>
                  </a:cubicBezTo>
                  <a:cubicBezTo>
                    <a:pt x="426105" y="428145"/>
                    <a:pt x="427837" y="428811"/>
                    <a:pt x="430771" y="427744"/>
                  </a:cubicBezTo>
                  <a:cubicBezTo>
                    <a:pt x="438635" y="424811"/>
                    <a:pt x="446500" y="422279"/>
                    <a:pt x="454498" y="419880"/>
                  </a:cubicBezTo>
                  <a:cubicBezTo>
                    <a:pt x="458629" y="418680"/>
                    <a:pt x="457830" y="417080"/>
                    <a:pt x="455564" y="414681"/>
                  </a:cubicBezTo>
                  <a:cubicBezTo>
                    <a:pt x="450498" y="409482"/>
                    <a:pt x="444500" y="405617"/>
                    <a:pt x="438368" y="402018"/>
                  </a:cubicBezTo>
                  <a:cubicBezTo>
                    <a:pt x="410243" y="385488"/>
                    <a:pt x="385448" y="364694"/>
                    <a:pt x="362921" y="341233"/>
                  </a:cubicBezTo>
                  <a:cubicBezTo>
                    <a:pt x="314001" y="290180"/>
                    <a:pt x="263881" y="240193"/>
                    <a:pt x="212294" y="191672"/>
                  </a:cubicBezTo>
                  <a:cubicBezTo>
                    <a:pt x="148977" y="131821"/>
                    <a:pt x="81661" y="76102"/>
                    <a:pt x="15811" y="18917"/>
                  </a:cubicBezTo>
                  <a:cubicBezTo>
                    <a:pt x="11146" y="14919"/>
                    <a:pt x="6747" y="10786"/>
                    <a:pt x="2215" y="6654"/>
                  </a:cubicBezTo>
                  <a:cubicBezTo>
                    <a:pt x="882" y="5321"/>
                    <a:pt x="-718" y="3588"/>
                    <a:pt x="348" y="1589"/>
                  </a:cubicBezTo>
                  <a:cubicBezTo>
                    <a:pt x="1548" y="-678"/>
                    <a:pt x="4081" y="-11"/>
                    <a:pt x="6081" y="522"/>
                  </a:cubicBezTo>
                  <a:close/>
                </a:path>
              </a:pathLst>
            </a:custGeom>
            <a:solidFill>
              <a:schemeClr val="accent1">
                <a:lumMod val="75000"/>
                <a:alpha val="60000"/>
              </a:schemeClr>
            </a:solidFill>
            <a:ln w="2261" cap="flat">
              <a:noFill/>
              <a:prstDash val="solid"/>
              <a:miter/>
            </a:ln>
          </p:spPr>
          <p:txBody>
            <a:bodyPr wrap="square" rtlCol="0" anchor="ctr">
              <a:noAutofit/>
            </a:bodyPr>
            <a:lstStyle/>
            <a:p>
              <a:endParaRPr lang="en-US" dirty="0"/>
            </a:p>
          </p:txBody>
        </p:sp>
        <p:sp>
          <p:nvSpPr>
            <p:cNvPr id="14" name="Freeform: Shape 13">
              <a:extLst>
                <a:ext uri="{FF2B5EF4-FFF2-40B4-BE49-F238E27FC236}">
                  <a16:creationId xmlns:a16="http://schemas.microsoft.com/office/drawing/2014/main" id="{05923C14-7C77-40CC-82DB-9E1F4A7524AB}"/>
                </a:ext>
              </a:extLst>
            </p:cNvPr>
            <p:cNvSpPr/>
            <p:nvPr userDrawn="1"/>
          </p:nvSpPr>
          <p:spPr>
            <a:xfrm>
              <a:off x="745171" y="282011"/>
              <a:ext cx="553868" cy="958041"/>
            </a:xfrm>
            <a:custGeom>
              <a:avLst/>
              <a:gdLst>
                <a:gd name="connsiteX0" fmla="*/ 6081 w 704850"/>
                <a:gd name="connsiteY0" fmla="*/ 522 h 1219200"/>
                <a:gd name="connsiteX1" fmla="*/ 32074 w 704850"/>
                <a:gd name="connsiteY1" fmla="*/ 13452 h 1219200"/>
                <a:gd name="connsiteX2" fmla="*/ 371186 w 704850"/>
                <a:gd name="connsiteY2" fmla="*/ 291913 h 1219200"/>
                <a:gd name="connsiteX3" fmla="*/ 478491 w 704850"/>
                <a:gd name="connsiteY3" fmla="*/ 386822 h 1219200"/>
                <a:gd name="connsiteX4" fmla="*/ 492887 w 704850"/>
                <a:gd name="connsiteY4" fmla="*/ 396152 h 1219200"/>
                <a:gd name="connsiteX5" fmla="*/ 508350 w 704850"/>
                <a:gd name="connsiteY5" fmla="*/ 389888 h 1219200"/>
                <a:gd name="connsiteX6" fmla="*/ 519414 w 704850"/>
                <a:gd name="connsiteY6" fmla="*/ 366294 h 1219200"/>
                <a:gd name="connsiteX7" fmla="*/ 543541 w 704850"/>
                <a:gd name="connsiteY7" fmla="*/ 335901 h 1219200"/>
                <a:gd name="connsiteX8" fmla="*/ 675506 w 704850"/>
                <a:gd name="connsiteY8" fmla="*/ 228196 h 1219200"/>
                <a:gd name="connsiteX9" fmla="*/ 698168 w 704850"/>
                <a:gd name="connsiteY9" fmla="*/ 210601 h 1219200"/>
                <a:gd name="connsiteX10" fmla="*/ 704833 w 704850"/>
                <a:gd name="connsiteY10" fmla="*/ 214067 h 1219200"/>
                <a:gd name="connsiteX11" fmla="*/ 699367 w 704850"/>
                <a:gd name="connsiteY11" fmla="*/ 227930 h 1219200"/>
                <a:gd name="connsiteX12" fmla="*/ 664576 w 704850"/>
                <a:gd name="connsiteY12" fmla="*/ 269652 h 1219200"/>
                <a:gd name="connsiteX13" fmla="*/ 535144 w 704850"/>
                <a:gd name="connsiteY13" fmla="*/ 412548 h 1219200"/>
                <a:gd name="connsiteX14" fmla="*/ 531411 w 704850"/>
                <a:gd name="connsiteY14" fmla="*/ 424145 h 1219200"/>
                <a:gd name="connsiteX15" fmla="*/ 525679 w 704850"/>
                <a:gd name="connsiteY15" fmla="*/ 438408 h 1219200"/>
                <a:gd name="connsiteX16" fmla="*/ 523280 w 704850"/>
                <a:gd name="connsiteY16" fmla="*/ 451738 h 1219200"/>
                <a:gd name="connsiteX17" fmla="*/ 544341 w 704850"/>
                <a:gd name="connsiteY17" fmla="*/ 534516 h 1219200"/>
                <a:gd name="connsiteX18" fmla="*/ 588862 w 704850"/>
                <a:gd name="connsiteY18" fmla="*/ 671814 h 1219200"/>
                <a:gd name="connsiteX19" fmla="*/ 640982 w 704850"/>
                <a:gd name="connsiteY19" fmla="*/ 849234 h 1219200"/>
                <a:gd name="connsiteX20" fmla="*/ 688436 w 704850"/>
                <a:gd name="connsiteY20" fmla="*/ 1041451 h 1219200"/>
                <a:gd name="connsiteX21" fmla="*/ 692836 w 704850"/>
                <a:gd name="connsiteY21" fmla="*/ 1068777 h 1219200"/>
                <a:gd name="connsiteX22" fmla="*/ 691902 w 704850"/>
                <a:gd name="connsiteY22" fmla="*/ 1072776 h 1219200"/>
                <a:gd name="connsiteX23" fmla="*/ 688970 w 704850"/>
                <a:gd name="connsiteY23" fmla="*/ 1069844 h 1219200"/>
                <a:gd name="connsiteX24" fmla="*/ 674440 w 704850"/>
                <a:gd name="connsiteY24" fmla="*/ 1027455 h 1219200"/>
                <a:gd name="connsiteX25" fmla="*/ 584463 w 704850"/>
                <a:gd name="connsiteY25" fmla="*/ 724200 h 1219200"/>
                <a:gd name="connsiteX26" fmla="*/ 500886 w 704850"/>
                <a:gd name="connsiteY26" fmla="*/ 489595 h 1219200"/>
                <a:gd name="connsiteX27" fmla="*/ 492354 w 704850"/>
                <a:gd name="connsiteY27" fmla="*/ 470000 h 1219200"/>
                <a:gd name="connsiteX28" fmla="*/ 482090 w 704850"/>
                <a:gd name="connsiteY28" fmla="*/ 460802 h 1219200"/>
                <a:gd name="connsiteX29" fmla="*/ 476092 w 704850"/>
                <a:gd name="connsiteY29" fmla="*/ 471999 h 1219200"/>
                <a:gd name="connsiteX30" fmla="*/ 475292 w 704850"/>
                <a:gd name="connsiteY30" fmla="*/ 495460 h 1219200"/>
                <a:gd name="connsiteX31" fmla="*/ 474505 w 704850"/>
                <a:gd name="connsiteY31" fmla="*/ 1219200 h 1219200"/>
                <a:gd name="connsiteX32" fmla="*/ 407041 w 704850"/>
                <a:gd name="connsiteY32" fmla="*/ 1219200 h 1219200"/>
                <a:gd name="connsiteX33" fmla="*/ 409382 w 704850"/>
                <a:gd name="connsiteY33" fmla="*/ 1154457 h 1219200"/>
                <a:gd name="connsiteX34" fmla="*/ 434503 w 704850"/>
                <a:gd name="connsiteY34" fmla="*/ 499459 h 1219200"/>
                <a:gd name="connsiteX35" fmla="*/ 423306 w 704850"/>
                <a:gd name="connsiteY35" fmla="*/ 490661 h 1219200"/>
                <a:gd name="connsiteX36" fmla="*/ 380117 w 704850"/>
                <a:gd name="connsiteY36" fmla="*/ 479731 h 1219200"/>
                <a:gd name="connsiteX37" fmla="*/ 377317 w 704850"/>
                <a:gd name="connsiteY37" fmla="*/ 473199 h 1219200"/>
                <a:gd name="connsiteX38" fmla="*/ 379584 w 704850"/>
                <a:gd name="connsiteY38" fmla="*/ 459469 h 1219200"/>
                <a:gd name="connsiteX39" fmla="*/ 392380 w 704850"/>
                <a:gd name="connsiteY39" fmla="*/ 423612 h 1219200"/>
                <a:gd name="connsiteX40" fmla="*/ 407577 w 704850"/>
                <a:gd name="connsiteY40" fmla="*/ 416281 h 1219200"/>
                <a:gd name="connsiteX41" fmla="*/ 423839 w 704850"/>
                <a:gd name="connsiteY41" fmla="*/ 426411 h 1219200"/>
                <a:gd name="connsiteX42" fmla="*/ 430771 w 704850"/>
                <a:gd name="connsiteY42" fmla="*/ 427744 h 1219200"/>
                <a:gd name="connsiteX43" fmla="*/ 454498 w 704850"/>
                <a:gd name="connsiteY43" fmla="*/ 419880 h 1219200"/>
                <a:gd name="connsiteX44" fmla="*/ 455564 w 704850"/>
                <a:gd name="connsiteY44" fmla="*/ 414681 h 1219200"/>
                <a:gd name="connsiteX45" fmla="*/ 438368 w 704850"/>
                <a:gd name="connsiteY45" fmla="*/ 402018 h 1219200"/>
                <a:gd name="connsiteX46" fmla="*/ 362921 w 704850"/>
                <a:gd name="connsiteY46" fmla="*/ 341233 h 1219200"/>
                <a:gd name="connsiteX47" fmla="*/ 212294 w 704850"/>
                <a:gd name="connsiteY47" fmla="*/ 191672 h 1219200"/>
                <a:gd name="connsiteX48" fmla="*/ 15811 w 704850"/>
                <a:gd name="connsiteY48" fmla="*/ 18917 h 1219200"/>
                <a:gd name="connsiteX49" fmla="*/ 2215 w 704850"/>
                <a:gd name="connsiteY49" fmla="*/ 6654 h 1219200"/>
                <a:gd name="connsiteX50" fmla="*/ 348 w 704850"/>
                <a:gd name="connsiteY50" fmla="*/ 1589 h 1219200"/>
                <a:gd name="connsiteX51" fmla="*/ 6081 w 704850"/>
                <a:gd name="connsiteY51" fmla="*/ 522 h 121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04850" h="1219200">
                  <a:moveTo>
                    <a:pt x="6081" y="522"/>
                  </a:moveTo>
                  <a:cubicBezTo>
                    <a:pt x="15678" y="2921"/>
                    <a:pt x="24342" y="7587"/>
                    <a:pt x="32074" y="13452"/>
                  </a:cubicBezTo>
                  <a:cubicBezTo>
                    <a:pt x="148043" y="102495"/>
                    <a:pt x="262281" y="194072"/>
                    <a:pt x="371186" y="291913"/>
                  </a:cubicBezTo>
                  <a:cubicBezTo>
                    <a:pt x="406643" y="323905"/>
                    <a:pt x="442634" y="355230"/>
                    <a:pt x="478491" y="386822"/>
                  </a:cubicBezTo>
                  <a:cubicBezTo>
                    <a:pt x="482757" y="390687"/>
                    <a:pt x="487555" y="393887"/>
                    <a:pt x="492887" y="396152"/>
                  </a:cubicBezTo>
                  <a:cubicBezTo>
                    <a:pt x="500618" y="399352"/>
                    <a:pt x="505151" y="397752"/>
                    <a:pt x="508350" y="389888"/>
                  </a:cubicBezTo>
                  <a:cubicBezTo>
                    <a:pt x="511682" y="381890"/>
                    <a:pt x="515815" y="374158"/>
                    <a:pt x="519414" y="366294"/>
                  </a:cubicBezTo>
                  <a:cubicBezTo>
                    <a:pt x="525012" y="354163"/>
                    <a:pt x="533677" y="344700"/>
                    <a:pt x="543541" y="335901"/>
                  </a:cubicBezTo>
                  <a:cubicBezTo>
                    <a:pt x="585797" y="297912"/>
                    <a:pt x="630985" y="263520"/>
                    <a:pt x="675506" y="228196"/>
                  </a:cubicBezTo>
                  <a:cubicBezTo>
                    <a:pt x="682971" y="222198"/>
                    <a:pt x="690436" y="216199"/>
                    <a:pt x="698168" y="210601"/>
                  </a:cubicBezTo>
                  <a:cubicBezTo>
                    <a:pt x="702700" y="207268"/>
                    <a:pt x="704566" y="208468"/>
                    <a:pt x="704833" y="214067"/>
                  </a:cubicBezTo>
                  <a:cubicBezTo>
                    <a:pt x="705099" y="219532"/>
                    <a:pt x="702300" y="223797"/>
                    <a:pt x="699367" y="227930"/>
                  </a:cubicBezTo>
                  <a:cubicBezTo>
                    <a:pt x="688836" y="242726"/>
                    <a:pt x="676307" y="255922"/>
                    <a:pt x="664576" y="269652"/>
                  </a:cubicBezTo>
                  <a:cubicBezTo>
                    <a:pt x="622854" y="318573"/>
                    <a:pt x="580598" y="366960"/>
                    <a:pt x="535144" y="412548"/>
                  </a:cubicBezTo>
                  <a:cubicBezTo>
                    <a:pt x="531677" y="416014"/>
                    <a:pt x="532344" y="420280"/>
                    <a:pt x="531411" y="424145"/>
                  </a:cubicBezTo>
                  <a:cubicBezTo>
                    <a:pt x="530345" y="429344"/>
                    <a:pt x="529145" y="434276"/>
                    <a:pt x="525679" y="438408"/>
                  </a:cubicBezTo>
                  <a:cubicBezTo>
                    <a:pt x="522346" y="442274"/>
                    <a:pt x="522346" y="447073"/>
                    <a:pt x="523280" y="451738"/>
                  </a:cubicBezTo>
                  <a:cubicBezTo>
                    <a:pt x="528878" y="479731"/>
                    <a:pt x="537143" y="506924"/>
                    <a:pt x="544341" y="534516"/>
                  </a:cubicBezTo>
                  <a:cubicBezTo>
                    <a:pt x="556338" y="581171"/>
                    <a:pt x="573133" y="626359"/>
                    <a:pt x="588862" y="671814"/>
                  </a:cubicBezTo>
                  <a:cubicBezTo>
                    <a:pt x="609124" y="730066"/>
                    <a:pt x="623920" y="790050"/>
                    <a:pt x="640982" y="849234"/>
                  </a:cubicBezTo>
                  <a:cubicBezTo>
                    <a:pt x="659244" y="912684"/>
                    <a:pt x="674307" y="976935"/>
                    <a:pt x="688436" y="1041451"/>
                  </a:cubicBezTo>
                  <a:cubicBezTo>
                    <a:pt x="690436" y="1050382"/>
                    <a:pt x="691370" y="1059580"/>
                    <a:pt x="692836" y="1068777"/>
                  </a:cubicBezTo>
                  <a:cubicBezTo>
                    <a:pt x="693102" y="1070244"/>
                    <a:pt x="694035" y="1072243"/>
                    <a:pt x="691902" y="1072776"/>
                  </a:cubicBezTo>
                  <a:cubicBezTo>
                    <a:pt x="689903" y="1073310"/>
                    <a:pt x="689503" y="1071310"/>
                    <a:pt x="688970" y="1069844"/>
                  </a:cubicBezTo>
                  <a:cubicBezTo>
                    <a:pt x="683638" y="1055847"/>
                    <a:pt x="678440" y="1041851"/>
                    <a:pt x="674440" y="1027455"/>
                  </a:cubicBezTo>
                  <a:cubicBezTo>
                    <a:pt x="646314" y="925882"/>
                    <a:pt x="616189" y="824841"/>
                    <a:pt x="584463" y="724200"/>
                  </a:cubicBezTo>
                  <a:cubicBezTo>
                    <a:pt x="559404" y="645021"/>
                    <a:pt x="532877" y="566375"/>
                    <a:pt x="500886" y="489595"/>
                  </a:cubicBezTo>
                  <a:cubicBezTo>
                    <a:pt x="498086" y="483063"/>
                    <a:pt x="495287" y="476532"/>
                    <a:pt x="492354" y="470000"/>
                  </a:cubicBezTo>
                  <a:cubicBezTo>
                    <a:pt x="490222" y="465468"/>
                    <a:pt x="486889" y="460136"/>
                    <a:pt x="482090" y="460802"/>
                  </a:cubicBezTo>
                  <a:cubicBezTo>
                    <a:pt x="478092" y="461335"/>
                    <a:pt x="477158" y="467867"/>
                    <a:pt x="476092" y="471999"/>
                  </a:cubicBezTo>
                  <a:cubicBezTo>
                    <a:pt x="474225" y="479731"/>
                    <a:pt x="474892" y="487595"/>
                    <a:pt x="475292" y="495460"/>
                  </a:cubicBezTo>
                  <a:lnTo>
                    <a:pt x="474505" y="1219200"/>
                  </a:lnTo>
                  <a:lnTo>
                    <a:pt x="407041" y="1219200"/>
                  </a:lnTo>
                  <a:lnTo>
                    <a:pt x="409382" y="1154457"/>
                  </a:lnTo>
                  <a:cubicBezTo>
                    <a:pt x="419288" y="881913"/>
                    <a:pt x="429424" y="609994"/>
                    <a:pt x="434503" y="499459"/>
                  </a:cubicBezTo>
                  <a:cubicBezTo>
                    <a:pt x="435169" y="487595"/>
                    <a:pt x="434236" y="486129"/>
                    <a:pt x="423306" y="490661"/>
                  </a:cubicBezTo>
                  <a:cubicBezTo>
                    <a:pt x="405710" y="497992"/>
                    <a:pt x="393313" y="487995"/>
                    <a:pt x="380117" y="479731"/>
                  </a:cubicBezTo>
                  <a:cubicBezTo>
                    <a:pt x="378117" y="478398"/>
                    <a:pt x="377584" y="475732"/>
                    <a:pt x="377317" y="473199"/>
                  </a:cubicBezTo>
                  <a:cubicBezTo>
                    <a:pt x="376918" y="468400"/>
                    <a:pt x="377850" y="463735"/>
                    <a:pt x="379584" y="459469"/>
                  </a:cubicBezTo>
                  <a:cubicBezTo>
                    <a:pt x="384516" y="447739"/>
                    <a:pt x="388248" y="435609"/>
                    <a:pt x="392380" y="423612"/>
                  </a:cubicBezTo>
                  <a:cubicBezTo>
                    <a:pt x="394913" y="416281"/>
                    <a:pt x="400112" y="413881"/>
                    <a:pt x="407577" y="416281"/>
                  </a:cubicBezTo>
                  <a:cubicBezTo>
                    <a:pt x="413841" y="418147"/>
                    <a:pt x="418907" y="422412"/>
                    <a:pt x="423839" y="426411"/>
                  </a:cubicBezTo>
                  <a:cubicBezTo>
                    <a:pt x="426105" y="428145"/>
                    <a:pt x="427837" y="428811"/>
                    <a:pt x="430771" y="427744"/>
                  </a:cubicBezTo>
                  <a:cubicBezTo>
                    <a:pt x="438635" y="424811"/>
                    <a:pt x="446500" y="422279"/>
                    <a:pt x="454498" y="419880"/>
                  </a:cubicBezTo>
                  <a:cubicBezTo>
                    <a:pt x="458629" y="418680"/>
                    <a:pt x="457830" y="417080"/>
                    <a:pt x="455564" y="414681"/>
                  </a:cubicBezTo>
                  <a:cubicBezTo>
                    <a:pt x="450498" y="409482"/>
                    <a:pt x="444500" y="405617"/>
                    <a:pt x="438368" y="402018"/>
                  </a:cubicBezTo>
                  <a:cubicBezTo>
                    <a:pt x="410243" y="385488"/>
                    <a:pt x="385448" y="364694"/>
                    <a:pt x="362921" y="341233"/>
                  </a:cubicBezTo>
                  <a:cubicBezTo>
                    <a:pt x="314001" y="290180"/>
                    <a:pt x="263881" y="240193"/>
                    <a:pt x="212294" y="191672"/>
                  </a:cubicBezTo>
                  <a:cubicBezTo>
                    <a:pt x="148977" y="131821"/>
                    <a:pt x="81661" y="76102"/>
                    <a:pt x="15811" y="18917"/>
                  </a:cubicBezTo>
                  <a:cubicBezTo>
                    <a:pt x="11146" y="14919"/>
                    <a:pt x="6747" y="10786"/>
                    <a:pt x="2215" y="6654"/>
                  </a:cubicBezTo>
                  <a:cubicBezTo>
                    <a:pt x="882" y="5321"/>
                    <a:pt x="-718" y="3588"/>
                    <a:pt x="348" y="1589"/>
                  </a:cubicBezTo>
                  <a:cubicBezTo>
                    <a:pt x="1548" y="-678"/>
                    <a:pt x="4081" y="-11"/>
                    <a:pt x="6081" y="522"/>
                  </a:cubicBezTo>
                  <a:close/>
                </a:path>
              </a:pathLst>
            </a:custGeom>
            <a:solidFill>
              <a:schemeClr val="accent1">
                <a:lumMod val="75000"/>
                <a:alpha val="60000"/>
              </a:schemeClr>
            </a:solidFill>
            <a:ln w="2261" cap="flat">
              <a:noFill/>
              <a:prstDash val="solid"/>
              <a:miter/>
            </a:ln>
          </p:spPr>
          <p:txBody>
            <a:bodyPr wrap="square" rtlCol="0" anchor="ctr">
              <a:noAutofit/>
            </a:bodyPr>
            <a:lstStyle/>
            <a:p>
              <a:endParaRPr lang="en-US" dirty="0"/>
            </a:p>
          </p:txBody>
        </p:sp>
        <p:sp>
          <p:nvSpPr>
            <p:cNvPr id="15" name="Freeform: Shape 14">
              <a:extLst>
                <a:ext uri="{FF2B5EF4-FFF2-40B4-BE49-F238E27FC236}">
                  <a16:creationId xmlns:a16="http://schemas.microsoft.com/office/drawing/2014/main" id="{B35BE877-79E4-493D-8CCE-9682FE0748AA}"/>
                </a:ext>
              </a:extLst>
            </p:cNvPr>
            <p:cNvSpPr/>
            <p:nvPr userDrawn="1"/>
          </p:nvSpPr>
          <p:spPr>
            <a:xfrm>
              <a:off x="623567" y="609600"/>
              <a:ext cx="364480" cy="630452"/>
            </a:xfrm>
            <a:custGeom>
              <a:avLst/>
              <a:gdLst>
                <a:gd name="connsiteX0" fmla="*/ 6081 w 704850"/>
                <a:gd name="connsiteY0" fmla="*/ 522 h 1219200"/>
                <a:gd name="connsiteX1" fmla="*/ 32074 w 704850"/>
                <a:gd name="connsiteY1" fmla="*/ 13452 h 1219200"/>
                <a:gd name="connsiteX2" fmla="*/ 371186 w 704850"/>
                <a:gd name="connsiteY2" fmla="*/ 291913 h 1219200"/>
                <a:gd name="connsiteX3" fmla="*/ 478491 w 704850"/>
                <a:gd name="connsiteY3" fmla="*/ 386822 h 1219200"/>
                <a:gd name="connsiteX4" fmla="*/ 492887 w 704850"/>
                <a:gd name="connsiteY4" fmla="*/ 396152 h 1219200"/>
                <a:gd name="connsiteX5" fmla="*/ 508350 w 704850"/>
                <a:gd name="connsiteY5" fmla="*/ 389888 h 1219200"/>
                <a:gd name="connsiteX6" fmla="*/ 519414 w 704850"/>
                <a:gd name="connsiteY6" fmla="*/ 366294 h 1219200"/>
                <a:gd name="connsiteX7" fmla="*/ 543541 w 704850"/>
                <a:gd name="connsiteY7" fmla="*/ 335901 h 1219200"/>
                <a:gd name="connsiteX8" fmla="*/ 675506 w 704850"/>
                <a:gd name="connsiteY8" fmla="*/ 228196 h 1219200"/>
                <a:gd name="connsiteX9" fmla="*/ 698168 w 704850"/>
                <a:gd name="connsiteY9" fmla="*/ 210601 h 1219200"/>
                <a:gd name="connsiteX10" fmla="*/ 704833 w 704850"/>
                <a:gd name="connsiteY10" fmla="*/ 214067 h 1219200"/>
                <a:gd name="connsiteX11" fmla="*/ 699367 w 704850"/>
                <a:gd name="connsiteY11" fmla="*/ 227930 h 1219200"/>
                <a:gd name="connsiteX12" fmla="*/ 664576 w 704850"/>
                <a:gd name="connsiteY12" fmla="*/ 269652 h 1219200"/>
                <a:gd name="connsiteX13" fmla="*/ 535144 w 704850"/>
                <a:gd name="connsiteY13" fmla="*/ 412548 h 1219200"/>
                <a:gd name="connsiteX14" fmla="*/ 531411 w 704850"/>
                <a:gd name="connsiteY14" fmla="*/ 424145 h 1219200"/>
                <a:gd name="connsiteX15" fmla="*/ 525679 w 704850"/>
                <a:gd name="connsiteY15" fmla="*/ 438408 h 1219200"/>
                <a:gd name="connsiteX16" fmla="*/ 523280 w 704850"/>
                <a:gd name="connsiteY16" fmla="*/ 451738 h 1219200"/>
                <a:gd name="connsiteX17" fmla="*/ 544341 w 704850"/>
                <a:gd name="connsiteY17" fmla="*/ 534516 h 1219200"/>
                <a:gd name="connsiteX18" fmla="*/ 588862 w 704850"/>
                <a:gd name="connsiteY18" fmla="*/ 671814 h 1219200"/>
                <a:gd name="connsiteX19" fmla="*/ 640982 w 704850"/>
                <a:gd name="connsiteY19" fmla="*/ 849234 h 1219200"/>
                <a:gd name="connsiteX20" fmla="*/ 688436 w 704850"/>
                <a:gd name="connsiteY20" fmla="*/ 1041451 h 1219200"/>
                <a:gd name="connsiteX21" fmla="*/ 692836 w 704850"/>
                <a:gd name="connsiteY21" fmla="*/ 1068777 h 1219200"/>
                <a:gd name="connsiteX22" fmla="*/ 691902 w 704850"/>
                <a:gd name="connsiteY22" fmla="*/ 1072776 h 1219200"/>
                <a:gd name="connsiteX23" fmla="*/ 688970 w 704850"/>
                <a:gd name="connsiteY23" fmla="*/ 1069844 h 1219200"/>
                <a:gd name="connsiteX24" fmla="*/ 674440 w 704850"/>
                <a:gd name="connsiteY24" fmla="*/ 1027455 h 1219200"/>
                <a:gd name="connsiteX25" fmla="*/ 584463 w 704850"/>
                <a:gd name="connsiteY25" fmla="*/ 724200 h 1219200"/>
                <a:gd name="connsiteX26" fmla="*/ 500886 w 704850"/>
                <a:gd name="connsiteY26" fmla="*/ 489595 h 1219200"/>
                <a:gd name="connsiteX27" fmla="*/ 492354 w 704850"/>
                <a:gd name="connsiteY27" fmla="*/ 470000 h 1219200"/>
                <a:gd name="connsiteX28" fmla="*/ 482090 w 704850"/>
                <a:gd name="connsiteY28" fmla="*/ 460802 h 1219200"/>
                <a:gd name="connsiteX29" fmla="*/ 476092 w 704850"/>
                <a:gd name="connsiteY29" fmla="*/ 471999 h 1219200"/>
                <a:gd name="connsiteX30" fmla="*/ 475292 w 704850"/>
                <a:gd name="connsiteY30" fmla="*/ 495460 h 1219200"/>
                <a:gd name="connsiteX31" fmla="*/ 474505 w 704850"/>
                <a:gd name="connsiteY31" fmla="*/ 1219200 h 1219200"/>
                <a:gd name="connsiteX32" fmla="*/ 407041 w 704850"/>
                <a:gd name="connsiteY32" fmla="*/ 1219200 h 1219200"/>
                <a:gd name="connsiteX33" fmla="*/ 409382 w 704850"/>
                <a:gd name="connsiteY33" fmla="*/ 1154457 h 1219200"/>
                <a:gd name="connsiteX34" fmla="*/ 434503 w 704850"/>
                <a:gd name="connsiteY34" fmla="*/ 499459 h 1219200"/>
                <a:gd name="connsiteX35" fmla="*/ 423306 w 704850"/>
                <a:gd name="connsiteY35" fmla="*/ 490661 h 1219200"/>
                <a:gd name="connsiteX36" fmla="*/ 380117 w 704850"/>
                <a:gd name="connsiteY36" fmla="*/ 479731 h 1219200"/>
                <a:gd name="connsiteX37" fmla="*/ 377317 w 704850"/>
                <a:gd name="connsiteY37" fmla="*/ 473199 h 1219200"/>
                <a:gd name="connsiteX38" fmla="*/ 379584 w 704850"/>
                <a:gd name="connsiteY38" fmla="*/ 459469 h 1219200"/>
                <a:gd name="connsiteX39" fmla="*/ 392380 w 704850"/>
                <a:gd name="connsiteY39" fmla="*/ 423612 h 1219200"/>
                <a:gd name="connsiteX40" fmla="*/ 407577 w 704850"/>
                <a:gd name="connsiteY40" fmla="*/ 416281 h 1219200"/>
                <a:gd name="connsiteX41" fmla="*/ 423839 w 704850"/>
                <a:gd name="connsiteY41" fmla="*/ 426411 h 1219200"/>
                <a:gd name="connsiteX42" fmla="*/ 430771 w 704850"/>
                <a:gd name="connsiteY42" fmla="*/ 427744 h 1219200"/>
                <a:gd name="connsiteX43" fmla="*/ 454498 w 704850"/>
                <a:gd name="connsiteY43" fmla="*/ 419880 h 1219200"/>
                <a:gd name="connsiteX44" fmla="*/ 455564 w 704850"/>
                <a:gd name="connsiteY44" fmla="*/ 414681 h 1219200"/>
                <a:gd name="connsiteX45" fmla="*/ 438368 w 704850"/>
                <a:gd name="connsiteY45" fmla="*/ 402018 h 1219200"/>
                <a:gd name="connsiteX46" fmla="*/ 362921 w 704850"/>
                <a:gd name="connsiteY46" fmla="*/ 341233 h 1219200"/>
                <a:gd name="connsiteX47" fmla="*/ 212294 w 704850"/>
                <a:gd name="connsiteY47" fmla="*/ 191672 h 1219200"/>
                <a:gd name="connsiteX48" fmla="*/ 15811 w 704850"/>
                <a:gd name="connsiteY48" fmla="*/ 18917 h 1219200"/>
                <a:gd name="connsiteX49" fmla="*/ 2215 w 704850"/>
                <a:gd name="connsiteY49" fmla="*/ 6654 h 1219200"/>
                <a:gd name="connsiteX50" fmla="*/ 348 w 704850"/>
                <a:gd name="connsiteY50" fmla="*/ 1589 h 1219200"/>
                <a:gd name="connsiteX51" fmla="*/ 6081 w 704850"/>
                <a:gd name="connsiteY51" fmla="*/ 522 h 121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04850" h="1219200">
                  <a:moveTo>
                    <a:pt x="6081" y="522"/>
                  </a:moveTo>
                  <a:cubicBezTo>
                    <a:pt x="15678" y="2921"/>
                    <a:pt x="24342" y="7587"/>
                    <a:pt x="32074" y="13452"/>
                  </a:cubicBezTo>
                  <a:cubicBezTo>
                    <a:pt x="148043" y="102495"/>
                    <a:pt x="262281" y="194072"/>
                    <a:pt x="371186" y="291913"/>
                  </a:cubicBezTo>
                  <a:cubicBezTo>
                    <a:pt x="406643" y="323905"/>
                    <a:pt x="442634" y="355230"/>
                    <a:pt x="478491" y="386822"/>
                  </a:cubicBezTo>
                  <a:cubicBezTo>
                    <a:pt x="482757" y="390687"/>
                    <a:pt x="487555" y="393887"/>
                    <a:pt x="492887" y="396152"/>
                  </a:cubicBezTo>
                  <a:cubicBezTo>
                    <a:pt x="500618" y="399352"/>
                    <a:pt x="505151" y="397752"/>
                    <a:pt x="508350" y="389888"/>
                  </a:cubicBezTo>
                  <a:cubicBezTo>
                    <a:pt x="511682" y="381890"/>
                    <a:pt x="515815" y="374158"/>
                    <a:pt x="519414" y="366294"/>
                  </a:cubicBezTo>
                  <a:cubicBezTo>
                    <a:pt x="525012" y="354163"/>
                    <a:pt x="533677" y="344700"/>
                    <a:pt x="543541" y="335901"/>
                  </a:cubicBezTo>
                  <a:cubicBezTo>
                    <a:pt x="585797" y="297912"/>
                    <a:pt x="630985" y="263520"/>
                    <a:pt x="675506" y="228196"/>
                  </a:cubicBezTo>
                  <a:cubicBezTo>
                    <a:pt x="682971" y="222198"/>
                    <a:pt x="690436" y="216199"/>
                    <a:pt x="698168" y="210601"/>
                  </a:cubicBezTo>
                  <a:cubicBezTo>
                    <a:pt x="702700" y="207268"/>
                    <a:pt x="704566" y="208468"/>
                    <a:pt x="704833" y="214067"/>
                  </a:cubicBezTo>
                  <a:cubicBezTo>
                    <a:pt x="705099" y="219532"/>
                    <a:pt x="702300" y="223797"/>
                    <a:pt x="699367" y="227930"/>
                  </a:cubicBezTo>
                  <a:cubicBezTo>
                    <a:pt x="688836" y="242726"/>
                    <a:pt x="676307" y="255922"/>
                    <a:pt x="664576" y="269652"/>
                  </a:cubicBezTo>
                  <a:cubicBezTo>
                    <a:pt x="622854" y="318573"/>
                    <a:pt x="580598" y="366960"/>
                    <a:pt x="535144" y="412548"/>
                  </a:cubicBezTo>
                  <a:cubicBezTo>
                    <a:pt x="531677" y="416014"/>
                    <a:pt x="532344" y="420280"/>
                    <a:pt x="531411" y="424145"/>
                  </a:cubicBezTo>
                  <a:cubicBezTo>
                    <a:pt x="530345" y="429344"/>
                    <a:pt x="529145" y="434276"/>
                    <a:pt x="525679" y="438408"/>
                  </a:cubicBezTo>
                  <a:cubicBezTo>
                    <a:pt x="522346" y="442274"/>
                    <a:pt x="522346" y="447073"/>
                    <a:pt x="523280" y="451738"/>
                  </a:cubicBezTo>
                  <a:cubicBezTo>
                    <a:pt x="528878" y="479731"/>
                    <a:pt x="537143" y="506924"/>
                    <a:pt x="544341" y="534516"/>
                  </a:cubicBezTo>
                  <a:cubicBezTo>
                    <a:pt x="556338" y="581171"/>
                    <a:pt x="573133" y="626359"/>
                    <a:pt x="588862" y="671814"/>
                  </a:cubicBezTo>
                  <a:cubicBezTo>
                    <a:pt x="609124" y="730066"/>
                    <a:pt x="623920" y="790050"/>
                    <a:pt x="640982" y="849234"/>
                  </a:cubicBezTo>
                  <a:cubicBezTo>
                    <a:pt x="659244" y="912684"/>
                    <a:pt x="674307" y="976935"/>
                    <a:pt x="688436" y="1041451"/>
                  </a:cubicBezTo>
                  <a:cubicBezTo>
                    <a:pt x="690436" y="1050382"/>
                    <a:pt x="691370" y="1059580"/>
                    <a:pt x="692836" y="1068777"/>
                  </a:cubicBezTo>
                  <a:cubicBezTo>
                    <a:pt x="693102" y="1070244"/>
                    <a:pt x="694035" y="1072243"/>
                    <a:pt x="691902" y="1072776"/>
                  </a:cubicBezTo>
                  <a:cubicBezTo>
                    <a:pt x="689903" y="1073310"/>
                    <a:pt x="689503" y="1071310"/>
                    <a:pt x="688970" y="1069844"/>
                  </a:cubicBezTo>
                  <a:cubicBezTo>
                    <a:pt x="683638" y="1055847"/>
                    <a:pt x="678440" y="1041851"/>
                    <a:pt x="674440" y="1027455"/>
                  </a:cubicBezTo>
                  <a:cubicBezTo>
                    <a:pt x="646314" y="925882"/>
                    <a:pt x="616189" y="824841"/>
                    <a:pt x="584463" y="724200"/>
                  </a:cubicBezTo>
                  <a:cubicBezTo>
                    <a:pt x="559404" y="645021"/>
                    <a:pt x="532877" y="566375"/>
                    <a:pt x="500886" y="489595"/>
                  </a:cubicBezTo>
                  <a:cubicBezTo>
                    <a:pt x="498086" y="483063"/>
                    <a:pt x="495287" y="476532"/>
                    <a:pt x="492354" y="470000"/>
                  </a:cubicBezTo>
                  <a:cubicBezTo>
                    <a:pt x="490222" y="465468"/>
                    <a:pt x="486889" y="460136"/>
                    <a:pt x="482090" y="460802"/>
                  </a:cubicBezTo>
                  <a:cubicBezTo>
                    <a:pt x="478092" y="461335"/>
                    <a:pt x="477158" y="467867"/>
                    <a:pt x="476092" y="471999"/>
                  </a:cubicBezTo>
                  <a:cubicBezTo>
                    <a:pt x="474225" y="479731"/>
                    <a:pt x="474892" y="487595"/>
                    <a:pt x="475292" y="495460"/>
                  </a:cubicBezTo>
                  <a:lnTo>
                    <a:pt x="474505" y="1219200"/>
                  </a:lnTo>
                  <a:lnTo>
                    <a:pt x="407041" y="1219200"/>
                  </a:lnTo>
                  <a:lnTo>
                    <a:pt x="409382" y="1154457"/>
                  </a:lnTo>
                  <a:cubicBezTo>
                    <a:pt x="419288" y="881913"/>
                    <a:pt x="429424" y="609994"/>
                    <a:pt x="434503" y="499459"/>
                  </a:cubicBezTo>
                  <a:cubicBezTo>
                    <a:pt x="435169" y="487595"/>
                    <a:pt x="434236" y="486129"/>
                    <a:pt x="423306" y="490661"/>
                  </a:cubicBezTo>
                  <a:cubicBezTo>
                    <a:pt x="405710" y="497992"/>
                    <a:pt x="393313" y="487995"/>
                    <a:pt x="380117" y="479731"/>
                  </a:cubicBezTo>
                  <a:cubicBezTo>
                    <a:pt x="378117" y="478398"/>
                    <a:pt x="377584" y="475732"/>
                    <a:pt x="377317" y="473199"/>
                  </a:cubicBezTo>
                  <a:cubicBezTo>
                    <a:pt x="376918" y="468400"/>
                    <a:pt x="377850" y="463735"/>
                    <a:pt x="379584" y="459469"/>
                  </a:cubicBezTo>
                  <a:cubicBezTo>
                    <a:pt x="384516" y="447739"/>
                    <a:pt x="388248" y="435609"/>
                    <a:pt x="392380" y="423612"/>
                  </a:cubicBezTo>
                  <a:cubicBezTo>
                    <a:pt x="394913" y="416281"/>
                    <a:pt x="400112" y="413881"/>
                    <a:pt x="407577" y="416281"/>
                  </a:cubicBezTo>
                  <a:cubicBezTo>
                    <a:pt x="413841" y="418147"/>
                    <a:pt x="418907" y="422412"/>
                    <a:pt x="423839" y="426411"/>
                  </a:cubicBezTo>
                  <a:cubicBezTo>
                    <a:pt x="426105" y="428145"/>
                    <a:pt x="427837" y="428811"/>
                    <a:pt x="430771" y="427744"/>
                  </a:cubicBezTo>
                  <a:cubicBezTo>
                    <a:pt x="438635" y="424811"/>
                    <a:pt x="446500" y="422279"/>
                    <a:pt x="454498" y="419880"/>
                  </a:cubicBezTo>
                  <a:cubicBezTo>
                    <a:pt x="458629" y="418680"/>
                    <a:pt x="457830" y="417080"/>
                    <a:pt x="455564" y="414681"/>
                  </a:cubicBezTo>
                  <a:cubicBezTo>
                    <a:pt x="450498" y="409482"/>
                    <a:pt x="444500" y="405617"/>
                    <a:pt x="438368" y="402018"/>
                  </a:cubicBezTo>
                  <a:cubicBezTo>
                    <a:pt x="410243" y="385488"/>
                    <a:pt x="385448" y="364694"/>
                    <a:pt x="362921" y="341233"/>
                  </a:cubicBezTo>
                  <a:cubicBezTo>
                    <a:pt x="314001" y="290180"/>
                    <a:pt x="263881" y="240193"/>
                    <a:pt x="212294" y="191672"/>
                  </a:cubicBezTo>
                  <a:cubicBezTo>
                    <a:pt x="148977" y="131821"/>
                    <a:pt x="81661" y="76102"/>
                    <a:pt x="15811" y="18917"/>
                  </a:cubicBezTo>
                  <a:cubicBezTo>
                    <a:pt x="11146" y="14919"/>
                    <a:pt x="6747" y="10786"/>
                    <a:pt x="2215" y="6654"/>
                  </a:cubicBezTo>
                  <a:cubicBezTo>
                    <a:pt x="882" y="5321"/>
                    <a:pt x="-718" y="3588"/>
                    <a:pt x="348" y="1589"/>
                  </a:cubicBezTo>
                  <a:cubicBezTo>
                    <a:pt x="1548" y="-678"/>
                    <a:pt x="4081" y="-11"/>
                    <a:pt x="6081" y="522"/>
                  </a:cubicBezTo>
                  <a:close/>
                </a:path>
              </a:pathLst>
            </a:custGeom>
            <a:solidFill>
              <a:schemeClr val="accent1">
                <a:lumMod val="75000"/>
                <a:alpha val="40000"/>
              </a:schemeClr>
            </a:solidFill>
            <a:ln w="2261" cap="flat">
              <a:noFill/>
              <a:prstDash val="solid"/>
              <a:miter/>
            </a:ln>
          </p:spPr>
          <p:txBody>
            <a:bodyPr wrap="square" rtlCol="0" anchor="ctr">
              <a:noAutofit/>
            </a:bodyPr>
            <a:lstStyle/>
            <a:p>
              <a:endParaRPr lang="en-US" dirty="0"/>
            </a:p>
          </p:txBody>
        </p:sp>
        <p:sp>
          <p:nvSpPr>
            <p:cNvPr id="16" name="Freeform: Shape 15">
              <a:extLst>
                <a:ext uri="{FF2B5EF4-FFF2-40B4-BE49-F238E27FC236}">
                  <a16:creationId xmlns:a16="http://schemas.microsoft.com/office/drawing/2014/main" id="{592FD92A-CC13-4DFD-A85C-8CE910B21828}"/>
                </a:ext>
              </a:extLst>
            </p:cNvPr>
            <p:cNvSpPr/>
            <p:nvPr userDrawn="1"/>
          </p:nvSpPr>
          <p:spPr>
            <a:xfrm>
              <a:off x="1235073" y="609600"/>
              <a:ext cx="364480" cy="630452"/>
            </a:xfrm>
            <a:custGeom>
              <a:avLst/>
              <a:gdLst>
                <a:gd name="connsiteX0" fmla="*/ 6081 w 704850"/>
                <a:gd name="connsiteY0" fmla="*/ 522 h 1219200"/>
                <a:gd name="connsiteX1" fmla="*/ 32074 w 704850"/>
                <a:gd name="connsiteY1" fmla="*/ 13452 h 1219200"/>
                <a:gd name="connsiteX2" fmla="*/ 371186 w 704850"/>
                <a:gd name="connsiteY2" fmla="*/ 291913 h 1219200"/>
                <a:gd name="connsiteX3" fmla="*/ 478491 w 704850"/>
                <a:gd name="connsiteY3" fmla="*/ 386822 h 1219200"/>
                <a:gd name="connsiteX4" fmla="*/ 492887 w 704850"/>
                <a:gd name="connsiteY4" fmla="*/ 396152 h 1219200"/>
                <a:gd name="connsiteX5" fmla="*/ 508350 w 704850"/>
                <a:gd name="connsiteY5" fmla="*/ 389888 h 1219200"/>
                <a:gd name="connsiteX6" fmla="*/ 519414 w 704850"/>
                <a:gd name="connsiteY6" fmla="*/ 366294 h 1219200"/>
                <a:gd name="connsiteX7" fmla="*/ 543541 w 704850"/>
                <a:gd name="connsiteY7" fmla="*/ 335901 h 1219200"/>
                <a:gd name="connsiteX8" fmla="*/ 675506 w 704850"/>
                <a:gd name="connsiteY8" fmla="*/ 228196 h 1219200"/>
                <a:gd name="connsiteX9" fmla="*/ 698168 w 704850"/>
                <a:gd name="connsiteY9" fmla="*/ 210601 h 1219200"/>
                <a:gd name="connsiteX10" fmla="*/ 704833 w 704850"/>
                <a:gd name="connsiteY10" fmla="*/ 214067 h 1219200"/>
                <a:gd name="connsiteX11" fmla="*/ 699367 w 704850"/>
                <a:gd name="connsiteY11" fmla="*/ 227930 h 1219200"/>
                <a:gd name="connsiteX12" fmla="*/ 664576 w 704850"/>
                <a:gd name="connsiteY12" fmla="*/ 269652 h 1219200"/>
                <a:gd name="connsiteX13" fmla="*/ 535144 w 704850"/>
                <a:gd name="connsiteY13" fmla="*/ 412548 h 1219200"/>
                <a:gd name="connsiteX14" fmla="*/ 531411 w 704850"/>
                <a:gd name="connsiteY14" fmla="*/ 424145 h 1219200"/>
                <a:gd name="connsiteX15" fmla="*/ 525679 w 704850"/>
                <a:gd name="connsiteY15" fmla="*/ 438408 h 1219200"/>
                <a:gd name="connsiteX16" fmla="*/ 523280 w 704850"/>
                <a:gd name="connsiteY16" fmla="*/ 451738 h 1219200"/>
                <a:gd name="connsiteX17" fmla="*/ 544341 w 704850"/>
                <a:gd name="connsiteY17" fmla="*/ 534516 h 1219200"/>
                <a:gd name="connsiteX18" fmla="*/ 588862 w 704850"/>
                <a:gd name="connsiteY18" fmla="*/ 671814 h 1219200"/>
                <a:gd name="connsiteX19" fmla="*/ 640982 w 704850"/>
                <a:gd name="connsiteY19" fmla="*/ 849234 h 1219200"/>
                <a:gd name="connsiteX20" fmla="*/ 688436 w 704850"/>
                <a:gd name="connsiteY20" fmla="*/ 1041451 h 1219200"/>
                <a:gd name="connsiteX21" fmla="*/ 692836 w 704850"/>
                <a:gd name="connsiteY21" fmla="*/ 1068777 h 1219200"/>
                <a:gd name="connsiteX22" fmla="*/ 691902 w 704850"/>
                <a:gd name="connsiteY22" fmla="*/ 1072776 h 1219200"/>
                <a:gd name="connsiteX23" fmla="*/ 688970 w 704850"/>
                <a:gd name="connsiteY23" fmla="*/ 1069844 h 1219200"/>
                <a:gd name="connsiteX24" fmla="*/ 674440 w 704850"/>
                <a:gd name="connsiteY24" fmla="*/ 1027455 h 1219200"/>
                <a:gd name="connsiteX25" fmla="*/ 584463 w 704850"/>
                <a:gd name="connsiteY25" fmla="*/ 724200 h 1219200"/>
                <a:gd name="connsiteX26" fmla="*/ 500886 w 704850"/>
                <a:gd name="connsiteY26" fmla="*/ 489595 h 1219200"/>
                <a:gd name="connsiteX27" fmla="*/ 492354 w 704850"/>
                <a:gd name="connsiteY27" fmla="*/ 470000 h 1219200"/>
                <a:gd name="connsiteX28" fmla="*/ 482090 w 704850"/>
                <a:gd name="connsiteY28" fmla="*/ 460802 h 1219200"/>
                <a:gd name="connsiteX29" fmla="*/ 476092 w 704850"/>
                <a:gd name="connsiteY29" fmla="*/ 471999 h 1219200"/>
                <a:gd name="connsiteX30" fmla="*/ 475292 w 704850"/>
                <a:gd name="connsiteY30" fmla="*/ 495460 h 1219200"/>
                <a:gd name="connsiteX31" fmla="*/ 474505 w 704850"/>
                <a:gd name="connsiteY31" fmla="*/ 1219200 h 1219200"/>
                <a:gd name="connsiteX32" fmla="*/ 407041 w 704850"/>
                <a:gd name="connsiteY32" fmla="*/ 1219200 h 1219200"/>
                <a:gd name="connsiteX33" fmla="*/ 409382 w 704850"/>
                <a:gd name="connsiteY33" fmla="*/ 1154457 h 1219200"/>
                <a:gd name="connsiteX34" fmla="*/ 434503 w 704850"/>
                <a:gd name="connsiteY34" fmla="*/ 499459 h 1219200"/>
                <a:gd name="connsiteX35" fmla="*/ 423306 w 704850"/>
                <a:gd name="connsiteY35" fmla="*/ 490661 h 1219200"/>
                <a:gd name="connsiteX36" fmla="*/ 380117 w 704850"/>
                <a:gd name="connsiteY36" fmla="*/ 479731 h 1219200"/>
                <a:gd name="connsiteX37" fmla="*/ 377317 w 704850"/>
                <a:gd name="connsiteY37" fmla="*/ 473199 h 1219200"/>
                <a:gd name="connsiteX38" fmla="*/ 379584 w 704850"/>
                <a:gd name="connsiteY38" fmla="*/ 459469 h 1219200"/>
                <a:gd name="connsiteX39" fmla="*/ 392380 w 704850"/>
                <a:gd name="connsiteY39" fmla="*/ 423612 h 1219200"/>
                <a:gd name="connsiteX40" fmla="*/ 407577 w 704850"/>
                <a:gd name="connsiteY40" fmla="*/ 416281 h 1219200"/>
                <a:gd name="connsiteX41" fmla="*/ 423839 w 704850"/>
                <a:gd name="connsiteY41" fmla="*/ 426411 h 1219200"/>
                <a:gd name="connsiteX42" fmla="*/ 430771 w 704850"/>
                <a:gd name="connsiteY42" fmla="*/ 427744 h 1219200"/>
                <a:gd name="connsiteX43" fmla="*/ 454498 w 704850"/>
                <a:gd name="connsiteY43" fmla="*/ 419880 h 1219200"/>
                <a:gd name="connsiteX44" fmla="*/ 455564 w 704850"/>
                <a:gd name="connsiteY44" fmla="*/ 414681 h 1219200"/>
                <a:gd name="connsiteX45" fmla="*/ 438368 w 704850"/>
                <a:gd name="connsiteY45" fmla="*/ 402018 h 1219200"/>
                <a:gd name="connsiteX46" fmla="*/ 362921 w 704850"/>
                <a:gd name="connsiteY46" fmla="*/ 341233 h 1219200"/>
                <a:gd name="connsiteX47" fmla="*/ 212294 w 704850"/>
                <a:gd name="connsiteY47" fmla="*/ 191672 h 1219200"/>
                <a:gd name="connsiteX48" fmla="*/ 15811 w 704850"/>
                <a:gd name="connsiteY48" fmla="*/ 18917 h 1219200"/>
                <a:gd name="connsiteX49" fmla="*/ 2215 w 704850"/>
                <a:gd name="connsiteY49" fmla="*/ 6654 h 1219200"/>
                <a:gd name="connsiteX50" fmla="*/ 348 w 704850"/>
                <a:gd name="connsiteY50" fmla="*/ 1589 h 1219200"/>
                <a:gd name="connsiteX51" fmla="*/ 6081 w 704850"/>
                <a:gd name="connsiteY51" fmla="*/ 522 h 121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04850" h="1219200">
                  <a:moveTo>
                    <a:pt x="6081" y="522"/>
                  </a:moveTo>
                  <a:cubicBezTo>
                    <a:pt x="15678" y="2921"/>
                    <a:pt x="24342" y="7587"/>
                    <a:pt x="32074" y="13452"/>
                  </a:cubicBezTo>
                  <a:cubicBezTo>
                    <a:pt x="148043" y="102495"/>
                    <a:pt x="262281" y="194072"/>
                    <a:pt x="371186" y="291913"/>
                  </a:cubicBezTo>
                  <a:cubicBezTo>
                    <a:pt x="406643" y="323905"/>
                    <a:pt x="442634" y="355230"/>
                    <a:pt x="478491" y="386822"/>
                  </a:cubicBezTo>
                  <a:cubicBezTo>
                    <a:pt x="482757" y="390687"/>
                    <a:pt x="487555" y="393887"/>
                    <a:pt x="492887" y="396152"/>
                  </a:cubicBezTo>
                  <a:cubicBezTo>
                    <a:pt x="500618" y="399352"/>
                    <a:pt x="505151" y="397752"/>
                    <a:pt x="508350" y="389888"/>
                  </a:cubicBezTo>
                  <a:cubicBezTo>
                    <a:pt x="511682" y="381890"/>
                    <a:pt x="515815" y="374158"/>
                    <a:pt x="519414" y="366294"/>
                  </a:cubicBezTo>
                  <a:cubicBezTo>
                    <a:pt x="525012" y="354163"/>
                    <a:pt x="533677" y="344700"/>
                    <a:pt x="543541" y="335901"/>
                  </a:cubicBezTo>
                  <a:cubicBezTo>
                    <a:pt x="585797" y="297912"/>
                    <a:pt x="630985" y="263520"/>
                    <a:pt x="675506" y="228196"/>
                  </a:cubicBezTo>
                  <a:cubicBezTo>
                    <a:pt x="682971" y="222198"/>
                    <a:pt x="690436" y="216199"/>
                    <a:pt x="698168" y="210601"/>
                  </a:cubicBezTo>
                  <a:cubicBezTo>
                    <a:pt x="702700" y="207268"/>
                    <a:pt x="704566" y="208468"/>
                    <a:pt x="704833" y="214067"/>
                  </a:cubicBezTo>
                  <a:cubicBezTo>
                    <a:pt x="705099" y="219532"/>
                    <a:pt x="702300" y="223797"/>
                    <a:pt x="699367" y="227930"/>
                  </a:cubicBezTo>
                  <a:cubicBezTo>
                    <a:pt x="688836" y="242726"/>
                    <a:pt x="676307" y="255922"/>
                    <a:pt x="664576" y="269652"/>
                  </a:cubicBezTo>
                  <a:cubicBezTo>
                    <a:pt x="622854" y="318573"/>
                    <a:pt x="580598" y="366960"/>
                    <a:pt x="535144" y="412548"/>
                  </a:cubicBezTo>
                  <a:cubicBezTo>
                    <a:pt x="531677" y="416014"/>
                    <a:pt x="532344" y="420280"/>
                    <a:pt x="531411" y="424145"/>
                  </a:cubicBezTo>
                  <a:cubicBezTo>
                    <a:pt x="530345" y="429344"/>
                    <a:pt x="529145" y="434276"/>
                    <a:pt x="525679" y="438408"/>
                  </a:cubicBezTo>
                  <a:cubicBezTo>
                    <a:pt x="522346" y="442274"/>
                    <a:pt x="522346" y="447073"/>
                    <a:pt x="523280" y="451738"/>
                  </a:cubicBezTo>
                  <a:cubicBezTo>
                    <a:pt x="528878" y="479731"/>
                    <a:pt x="537143" y="506924"/>
                    <a:pt x="544341" y="534516"/>
                  </a:cubicBezTo>
                  <a:cubicBezTo>
                    <a:pt x="556338" y="581171"/>
                    <a:pt x="573133" y="626359"/>
                    <a:pt x="588862" y="671814"/>
                  </a:cubicBezTo>
                  <a:cubicBezTo>
                    <a:pt x="609124" y="730066"/>
                    <a:pt x="623920" y="790050"/>
                    <a:pt x="640982" y="849234"/>
                  </a:cubicBezTo>
                  <a:cubicBezTo>
                    <a:pt x="659244" y="912684"/>
                    <a:pt x="674307" y="976935"/>
                    <a:pt x="688436" y="1041451"/>
                  </a:cubicBezTo>
                  <a:cubicBezTo>
                    <a:pt x="690436" y="1050382"/>
                    <a:pt x="691370" y="1059580"/>
                    <a:pt x="692836" y="1068777"/>
                  </a:cubicBezTo>
                  <a:cubicBezTo>
                    <a:pt x="693102" y="1070244"/>
                    <a:pt x="694035" y="1072243"/>
                    <a:pt x="691902" y="1072776"/>
                  </a:cubicBezTo>
                  <a:cubicBezTo>
                    <a:pt x="689903" y="1073310"/>
                    <a:pt x="689503" y="1071310"/>
                    <a:pt x="688970" y="1069844"/>
                  </a:cubicBezTo>
                  <a:cubicBezTo>
                    <a:pt x="683638" y="1055847"/>
                    <a:pt x="678440" y="1041851"/>
                    <a:pt x="674440" y="1027455"/>
                  </a:cubicBezTo>
                  <a:cubicBezTo>
                    <a:pt x="646314" y="925882"/>
                    <a:pt x="616189" y="824841"/>
                    <a:pt x="584463" y="724200"/>
                  </a:cubicBezTo>
                  <a:cubicBezTo>
                    <a:pt x="559404" y="645021"/>
                    <a:pt x="532877" y="566375"/>
                    <a:pt x="500886" y="489595"/>
                  </a:cubicBezTo>
                  <a:cubicBezTo>
                    <a:pt x="498086" y="483063"/>
                    <a:pt x="495287" y="476532"/>
                    <a:pt x="492354" y="470000"/>
                  </a:cubicBezTo>
                  <a:cubicBezTo>
                    <a:pt x="490222" y="465468"/>
                    <a:pt x="486889" y="460136"/>
                    <a:pt x="482090" y="460802"/>
                  </a:cubicBezTo>
                  <a:cubicBezTo>
                    <a:pt x="478092" y="461335"/>
                    <a:pt x="477158" y="467867"/>
                    <a:pt x="476092" y="471999"/>
                  </a:cubicBezTo>
                  <a:cubicBezTo>
                    <a:pt x="474225" y="479731"/>
                    <a:pt x="474892" y="487595"/>
                    <a:pt x="475292" y="495460"/>
                  </a:cubicBezTo>
                  <a:lnTo>
                    <a:pt x="474505" y="1219200"/>
                  </a:lnTo>
                  <a:lnTo>
                    <a:pt x="407041" y="1219200"/>
                  </a:lnTo>
                  <a:lnTo>
                    <a:pt x="409382" y="1154457"/>
                  </a:lnTo>
                  <a:cubicBezTo>
                    <a:pt x="419288" y="881913"/>
                    <a:pt x="429424" y="609994"/>
                    <a:pt x="434503" y="499459"/>
                  </a:cubicBezTo>
                  <a:cubicBezTo>
                    <a:pt x="435169" y="487595"/>
                    <a:pt x="434236" y="486129"/>
                    <a:pt x="423306" y="490661"/>
                  </a:cubicBezTo>
                  <a:cubicBezTo>
                    <a:pt x="405710" y="497992"/>
                    <a:pt x="393313" y="487995"/>
                    <a:pt x="380117" y="479731"/>
                  </a:cubicBezTo>
                  <a:cubicBezTo>
                    <a:pt x="378117" y="478398"/>
                    <a:pt x="377584" y="475732"/>
                    <a:pt x="377317" y="473199"/>
                  </a:cubicBezTo>
                  <a:cubicBezTo>
                    <a:pt x="376918" y="468400"/>
                    <a:pt x="377850" y="463735"/>
                    <a:pt x="379584" y="459469"/>
                  </a:cubicBezTo>
                  <a:cubicBezTo>
                    <a:pt x="384516" y="447739"/>
                    <a:pt x="388248" y="435609"/>
                    <a:pt x="392380" y="423612"/>
                  </a:cubicBezTo>
                  <a:cubicBezTo>
                    <a:pt x="394913" y="416281"/>
                    <a:pt x="400112" y="413881"/>
                    <a:pt x="407577" y="416281"/>
                  </a:cubicBezTo>
                  <a:cubicBezTo>
                    <a:pt x="413841" y="418147"/>
                    <a:pt x="418907" y="422412"/>
                    <a:pt x="423839" y="426411"/>
                  </a:cubicBezTo>
                  <a:cubicBezTo>
                    <a:pt x="426105" y="428145"/>
                    <a:pt x="427837" y="428811"/>
                    <a:pt x="430771" y="427744"/>
                  </a:cubicBezTo>
                  <a:cubicBezTo>
                    <a:pt x="438635" y="424811"/>
                    <a:pt x="446500" y="422279"/>
                    <a:pt x="454498" y="419880"/>
                  </a:cubicBezTo>
                  <a:cubicBezTo>
                    <a:pt x="458629" y="418680"/>
                    <a:pt x="457830" y="417080"/>
                    <a:pt x="455564" y="414681"/>
                  </a:cubicBezTo>
                  <a:cubicBezTo>
                    <a:pt x="450498" y="409482"/>
                    <a:pt x="444500" y="405617"/>
                    <a:pt x="438368" y="402018"/>
                  </a:cubicBezTo>
                  <a:cubicBezTo>
                    <a:pt x="410243" y="385488"/>
                    <a:pt x="385448" y="364694"/>
                    <a:pt x="362921" y="341233"/>
                  </a:cubicBezTo>
                  <a:cubicBezTo>
                    <a:pt x="314001" y="290180"/>
                    <a:pt x="263881" y="240193"/>
                    <a:pt x="212294" y="191672"/>
                  </a:cubicBezTo>
                  <a:cubicBezTo>
                    <a:pt x="148977" y="131821"/>
                    <a:pt x="81661" y="76102"/>
                    <a:pt x="15811" y="18917"/>
                  </a:cubicBezTo>
                  <a:cubicBezTo>
                    <a:pt x="11146" y="14919"/>
                    <a:pt x="6747" y="10786"/>
                    <a:pt x="2215" y="6654"/>
                  </a:cubicBezTo>
                  <a:cubicBezTo>
                    <a:pt x="882" y="5321"/>
                    <a:pt x="-718" y="3588"/>
                    <a:pt x="348" y="1589"/>
                  </a:cubicBezTo>
                  <a:cubicBezTo>
                    <a:pt x="1548" y="-678"/>
                    <a:pt x="4081" y="-11"/>
                    <a:pt x="6081" y="522"/>
                  </a:cubicBezTo>
                  <a:close/>
                </a:path>
              </a:pathLst>
            </a:custGeom>
            <a:solidFill>
              <a:schemeClr val="accent1">
                <a:lumMod val="75000"/>
                <a:alpha val="40000"/>
              </a:schemeClr>
            </a:solidFill>
            <a:ln w="2261" cap="flat">
              <a:noFill/>
              <a:prstDash val="solid"/>
              <a:miter/>
            </a:ln>
          </p:spPr>
          <p:txBody>
            <a:bodyPr wrap="square" rtlCol="0" anchor="ctr">
              <a:noAutofit/>
            </a:bodyPr>
            <a:lstStyle/>
            <a:p>
              <a:endParaRPr lang="en-US" dirty="0"/>
            </a:p>
          </p:txBody>
        </p:sp>
        <p:sp>
          <p:nvSpPr>
            <p:cNvPr id="17" name="Freeform: Shape 16">
              <a:extLst>
                <a:ext uri="{FF2B5EF4-FFF2-40B4-BE49-F238E27FC236}">
                  <a16:creationId xmlns:a16="http://schemas.microsoft.com/office/drawing/2014/main" id="{DC05787A-C43E-453A-BE07-3D337B74A2E0}"/>
                </a:ext>
              </a:extLst>
            </p:cNvPr>
            <p:cNvSpPr/>
            <p:nvPr userDrawn="1"/>
          </p:nvSpPr>
          <p:spPr>
            <a:xfrm>
              <a:off x="2674902" y="576526"/>
              <a:ext cx="383601" cy="663526"/>
            </a:xfrm>
            <a:custGeom>
              <a:avLst/>
              <a:gdLst>
                <a:gd name="connsiteX0" fmla="*/ 6081 w 704850"/>
                <a:gd name="connsiteY0" fmla="*/ 522 h 1219200"/>
                <a:gd name="connsiteX1" fmla="*/ 32074 w 704850"/>
                <a:gd name="connsiteY1" fmla="*/ 13452 h 1219200"/>
                <a:gd name="connsiteX2" fmla="*/ 371186 w 704850"/>
                <a:gd name="connsiteY2" fmla="*/ 291913 h 1219200"/>
                <a:gd name="connsiteX3" fmla="*/ 478491 w 704850"/>
                <a:gd name="connsiteY3" fmla="*/ 386822 h 1219200"/>
                <a:gd name="connsiteX4" fmla="*/ 492887 w 704850"/>
                <a:gd name="connsiteY4" fmla="*/ 396152 h 1219200"/>
                <a:gd name="connsiteX5" fmla="*/ 508350 w 704850"/>
                <a:gd name="connsiteY5" fmla="*/ 389888 h 1219200"/>
                <a:gd name="connsiteX6" fmla="*/ 519414 w 704850"/>
                <a:gd name="connsiteY6" fmla="*/ 366294 h 1219200"/>
                <a:gd name="connsiteX7" fmla="*/ 543541 w 704850"/>
                <a:gd name="connsiteY7" fmla="*/ 335901 h 1219200"/>
                <a:gd name="connsiteX8" fmla="*/ 675506 w 704850"/>
                <a:gd name="connsiteY8" fmla="*/ 228196 h 1219200"/>
                <a:gd name="connsiteX9" fmla="*/ 698168 w 704850"/>
                <a:gd name="connsiteY9" fmla="*/ 210601 h 1219200"/>
                <a:gd name="connsiteX10" fmla="*/ 704833 w 704850"/>
                <a:gd name="connsiteY10" fmla="*/ 214067 h 1219200"/>
                <a:gd name="connsiteX11" fmla="*/ 699367 w 704850"/>
                <a:gd name="connsiteY11" fmla="*/ 227930 h 1219200"/>
                <a:gd name="connsiteX12" fmla="*/ 664576 w 704850"/>
                <a:gd name="connsiteY12" fmla="*/ 269652 h 1219200"/>
                <a:gd name="connsiteX13" fmla="*/ 535144 w 704850"/>
                <a:gd name="connsiteY13" fmla="*/ 412548 h 1219200"/>
                <a:gd name="connsiteX14" fmla="*/ 531411 w 704850"/>
                <a:gd name="connsiteY14" fmla="*/ 424145 h 1219200"/>
                <a:gd name="connsiteX15" fmla="*/ 525679 w 704850"/>
                <a:gd name="connsiteY15" fmla="*/ 438408 h 1219200"/>
                <a:gd name="connsiteX16" fmla="*/ 523280 w 704850"/>
                <a:gd name="connsiteY16" fmla="*/ 451738 h 1219200"/>
                <a:gd name="connsiteX17" fmla="*/ 544341 w 704850"/>
                <a:gd name="connsiteY17" fmla="*/ 534516 h 1219200"/>
                <a:gd name="connsiteX18" fmla="*/ 588862 w 704850"/>
                <a:gd name="connsiteY18" fmla="*/ 671814 h 1219200"/>
                <a:gd name="connsiteX19" fmla="*/ 640982 w 704850"/>
                <a:gd name="connsiteY19" fmla="*/ 849234 h 1219200"/>
                <a:gd name="connsiteX20" fmla="*/ 688436 w 704850"/>
                <a:gd name="connsiteY20" fmla="*/ 1041451 h 1219200"/>
                <a:gd name="connsiteX21" fmla="*/ 692836 w 704850"/>
                <a:gd name="connsiteY21" fmla="*/ 1068777 h 1219200"/>
                <a:gd name="connsiteX22" fmla="*/ 691902 w 704850"/>
                <a:gd name="connsiteY22" fmla="*/ 1072776 h 1219200"/>
                <a:gd name="connsiteX23" fmla="*/ 688970 w 704850"/>
                <a:gd name="connsiteY23" fmla="*/ 1069844 h 1219200"/>
                <a:gd name="connsiteX24" fmla="*/ 674440 w 704850"/>
                <a:gd name="connsiteY24" fmla="*/ 1027455 h 1219200"/>
                <a:gd name="connsiteX25" fmla="*/ 584463 w 704850"/>
                <a:gd name="connsiteY25" fmla="*/ 724200 h 1219200"/>
                <a:gd name="connsiteX26" fmla="*/ 500886 w 704850"/>
                <a:gd name="connsiteY26" fmla="*/ 489595 h 1219200"/>
                <a:gd name="connsiteX27" fmla="*/ 492354 w 704850"/>
                <a:gd name="connsiteY27" fmla="*/ 470000 h 1219200"/>
                <a:gd name="connsiteX28" fmla="*/ 482090 w 704850"/>
                <a:gd name="connsiteY28" fmla="*/ 460802 h 1219200"/>
                <a:gd name="connsiteX29" fmla="*/ 476092 w 704850"/>
                <a:gd name="connsiteY29" fmla="*/ 471999 h 1219200"/>
                <a:gd name="connsiteX30" fmla="*/ 475292 w 704850"/>
                <a:gd name="connsiteY30" fmla="*/ 495460 h 1219200"/>
                <a:gd name="connsiteX31" fmla="*/ 474505 w 704850"/>
                <a:gd name="connsiteY31" fmla="*/ 1219200 h 1219200"/>
                <a:gd name="connsiteX32" fmla="*/ 407041 w 704850"/>
                <a:gd name="connsiteY32" fmla="*/ 1219200 h 1219200"/>
                <a:gd name="connsiteX33" fmla="*/ 409382 w 704850"/>
                <a:gd name="connsiteY33" fmla="*/ 1154457 h 1219200"/>
                <a:gd name="connsiteX34" fmla="*/ 434503 w 704850"/>
                <a:gd name="connsiteY34" fmla="*/ 499459 h 1219200"/>
                <a:gd name="connsiteX35" fmla="*/ 423306 w 704850"/>
                <a:gd name="connsiteY35" fmla="*/ 490661 h 1219200"/>
                <a:gd name="connsiteX36" fmla="*/ 380117 w 704850"/>
                <a:gd name="connsiteY36" fmla="*/ 479731 h 1219200"/>
                <a:gd name="connsiteX37" fmla="*/ 377317 w 704850"/>
                <a:gd name="connsiteY37" fmla="*/ 473199 h 1219200"/>
                <a:gd name="connsiteX38" fmla="*/ 379584 w 704850"/>
                <a:gd name="connsiteY38" fmla="*/ 459469 h 1219200"/>
                <a:gd name="connsiteX39" fmla="*/ 392380 w 704850"/>
                <a:gd name="connsiteY39" fmla="*/ 423612 h 1219200"/>
                <a:gd name="connsiteX40" fmla="*/ 407577 w 704850"/>
                <a:gd name="connsiteY40" fmla="*/ 416281 h 1219200"/>
                <a:gd name="connsiteX41" fmla="*/ 423839 w 704850"/>
                <a:gd name="connsiteY41" fmla="*/ 426411 h 1219200"/>
                <a:gd name="connsiteX42" fmla="*/ 430771 w 704850"/>
                <a:gd name="connsiteY42" fmla="*/ 427744 h 1219200"/>
                <a:gd name="connsiteX43" fmla="*/ 454498 w 704850"/>
                <a:gd name="connsiteY43" fmla="*/ 419880 h 1219200"/>
                <a:gd name="connsiteX44" fmla="*/ 455564 w 704850"/>
                <a:gd name="connsiteY44" fmla="*/ 414681 h 1219200"/>
                <a:gd name="connsiteX45" fmla="*/ 438368 w 704850"/>
                <a:gd name="connsiteY45" fmla="*/ 402018 h 1219200"/>
                <a:gd name="connsiteX46" fmla="*/ 362921 w 704850"/>
                <a:gd name="connsiteY46" fmla="*/ 341233 h 1219200"/>
                <a:gd name="connsiteX47" fmla="*/ 212294 w 704850"/>
                <a:gd name="connsiteY47" fmla="*/ 191672 h 1219200"/>
                <a:gd name="connsiteX48" fmla="*/ 15811 w 704850"/>
                <a:gd name="connsiteY48" fmla="*/ 18917 h 1219200"/>
                <a:gd name="connsiteX49" fmla="*/ 2215 w 704850"/>
                <a:gd name="connsiteY49" fmla="*/ 6654 h 1219200"/>
                <a:gd name="connsiteX50" fmla="*/ 348 w 704850"/>
                <a:gd name="connsiteY50" fmla="*/ 1589 h 1219200"/>
                <a:gd name="connsiteX51" fmla="*/ 6081 w 704850"/>
                <a:gd name="connsiteY51" fmla="*/ 522 h 121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04850" h="1219200">
                  <a:moveTo>
                    <a:pt x="6081" y="522"/>
                  </a:moveTo>
                  <a:cubicBezTo>
                    <a:pt x="15678" y="2921"/>
                    <a:pt x="24342" y="7587"/>
                    <a:pt x="32074" y="13452"/>
                  </a:cubicBezTo>
                  <a:cubicBezTo>
                    <a:pt x="148043" y="102495"/>
                    <a:pt x="262281" y="194072"/>
                    <a:pt x="371186" y="291913"/>
                  </a:cubicBezTo>
                  <a:cubicBezTo>
                    <a:pt x="406643" y="323905"/>
                    <a:pt x="442634" y="355230"/>
                    <a:pt x="478491" y="386822"/>
                  </a:cubicBezTo>
                  <a:cubicBezTo>
                    <a:pt x="482757" y="390687"/>
                    <a:pt x="487555" y="393887"/>
                    <a:pt x="492887" y="396152"/>
                  </a:cubicBezTo>
                  <a:cubicBezTo>
                    <a:pt x="500618" y="399352"/>
                    <a:pt x="505151" y="397752"/>
                    <a:pt x="508350" y="389888"/>
                  </a:cubicBezTo>
                  <a:cubicBezTo>
                    <a:pt x="511682" y="381890"/>
                    <a:pt x="515815" y="374158"/>
                    <a:pt x="519414" y="366294"/>
                  </a:cubicBezTo>
                  <a:cubicBezTo>
                    <a:pt x="525012" y="354163"/>
                    <a:pt x="533677" y="344700"/>
                    <a:pt x="543541" y="335901"/>
                  </a:cubicBezTo>
                  <a:cubicBezTo>
                    <a:pt x="585797" y="297912"/>
                    <a:pt x="630985" y="263520"/>
                    <a:pt x="675506" y="228196"/>
                  </a:cubicBezTo>
                  <a:cubicBezTo>
                    <a:pt x="682971" y="222198"/>
                    <a:pt x="690436" y="216199"/>
                    <a:pt x="698168" y="210601"/>
                  </a:cubicBezTo>
                  <a:cubicBezTo>
                    <a:pt x="702700" y="207268"/>
                    <a:pt x="704566" y="208468"/>
                    <a:pt x="704833" y="214067"/>
                  </a:cubicBezTo>
                  <a:cubicBezTo>
                    <a:pt x="705099" y="219532"/>
                    <a:pt x="702300" y="223797"/>
                    <a:pt x="699367" y="227930"/>
                  </a:cubicBezTo>
                  <a:cubicBezTo>
                    <a:pt x="688836" y="242726"/>
                    <a:pt x="676307" y="255922"/>
                    <a:pt x="664576" y="269652"/>
                  </a:cubicBezTo>
                  <a:cubicBezTo>
                    <a:pt x="622854" y="318573"/>
                    <a:pt x="580598" y="366960"/>
                    <a:pt x="535144" y="412548"/>
                  </a:cubicBezTo>
                  <a:cubicBezTo>
                    <a:pt x="531677" y="416014"/>
                    <a:pt x="532344" y="420280"/>
                    <a:pt x="531411" y="424145"/>
                  </a:cubicBezTo>
                  <a:cubicBezTo>
                    <a:pt x="530345" y="429344"/>
                    <a:pt x="529145" y="434276"/>
                    <a:pt x="525679" y="438408"/>
                  </a:cubicBezTo>
                  <a:cubicBezTo>
                    <a:pt x="522346" y="442274"/>
                    <a:pt x="522346" y="447073"/>
                    <a:pt x="523280" y="451738"/>
                  </a:cubicBezTo>
                  <a:cubicBezTo>
                    <a:pt x="528878" y="479731"/>
                    <a:pt x="537143" y="506924"/>
                    <a:pt x="544341" y="534516"/>
                  </a:cubicBezTo>
                  <a:cubicBezTo>
                    <a:pt x="556338" y="581171"/>
                    <a:pt x="573133" y="626359"/>
                    <a:pt x="588862" y="671814"/>
                  </a:cubicBezTo>
                  <a:cubicBezTo>
                    <a:pt x="609124" y="730066"/>
                    <a:pt x="623920" y="790050"/>
                    <a:pt x="640982" y="849234"/>
                  </a:cubicBezTo>
                  <a:cubicBezTo>
                    <a:pt x="659244" y="912684"/>
                    <a:pt x="674307" y="976935"/>
                    <a:pt x="688436" y="1041451"/>
                  </a:cubicBezTo>
                  <a:cubicBezTo>
                    <a:pt x="690436" y="1050382"/>
                    <a:pt x="691370" y="1059580"/>
                    <a:pt x="692836" y="1068777"/>
                  </a:cubicBezTo>
                  <a:cubicBezTo>
                    <a:pt x="693102" y="1070244"/>
                    <a:pt x="694035" y="1072243"/>
                    <a:pt x="691902" y="1072776"/>
                  </a:cubicBezTo>
                  <a:cubicBezTo>
                    <a:pt x="689903" y="1073310"/>
                    <a:pt x="689503" y="1071310"/>
                    <a:pt x="688970" y="1069844"/>
                  </a:cubicBezTo>
                  <a:cubicBezTo>
                    <a:pt x="683638" y="1055847"/>
                    <a:pt x="678440" y="1041851"/>
                    <a:pt x="674440" y="1027455"/>
                  </a:cubicBezTo>
                  <a:cubicBezTo>
                    <a:pt x="646314" y="925882"/>
                    <a:pt x="616189" y="824841"/>
                    <a:pt x="584463" y="724200"/>
                  </a:cubicBezTo>
                  <a:cubicBezTo>
                    <a:pt x="559404" y="645021"/>
                    <a:pt x="532877" y="566375"/>
                    <a:pt x="500886" y="489595"/>
                  </a:cubicBezTo>
                  <a:cubicBezTo>
                    <a:pt x="498086" y="483063"/>
                    <a:pt x="495287" y="476532"/>
                    <a:pt x="492354" y="470000"/>
                  </a:cubicBezTo>
                  <a:cubicBezTo>
                    <a:pt x="490222" y="465468"/>
                    <a:pt x="486889" y="460136"/>
                    <a:pt x="482090" y="460802"/>
                  </a:cubicBezTo>
                  <a:cubicBezTo>
                    <a:pt x="478092" y="461335"/>
                    <a:pt x="477158" y="467867"/>
                    <a:pt x="476092" y="471999"/>
                  </a:cubicBezTo>
                  <a:cubicBezTo>
                    <a:pt x="474225" y="479731"/>
                    <a:pt x="474892" y="487595"/>
                    <a:pt x="475292" y="495460"/>
                  </a:cubicBezTo>
                  <a:lnTo>
                    <a:pt x="474505" y="1219200"/>
                  </a:lnTo>
                  <a:lnTo>
                    <a:pt x="407041" y="1219200"/>
                  </a:lnTo>
                  <a:lnTo>
                    <a:pt x="409382" y="1154457"/>
                  </a:lnTo>
                  <a:cubicBezTo>
                    <a:pt x="419288" y="881913"/>
                    <a:pt x="429424" y="609994"/>
                    <a:pt x="434503" y="499459"/>
                  </a:cubicBezTo>
                  <a:cubicBezTo>
                    <a:pt x="435169" y="487595"/>
                    <a:pt x="434236" y="486129"/>
                    <a:pt x="423306" y="490661"/>
                  </a:cubicBezTo>
                  <a:cubicBezTo>
                    <a:pt x="405710" y="497992"/>
                    <a:pt x="393313" y="487995"/>
                    <a:pt x="380117" y="479731"/>
                  </a:cubicBezTo>
                  <a:cubicBezTo>
                    <a:pt x="378117" y="478398"/>
                    <a:pt x="377584" y="475732"/>
                    <a:pt x="377317" y="473199"/>
                  </a:cubicBezTo>
                  <a:cubicBezTo>
                    <a:pt x="376918" y="468400"/>
                    <a:pt x="377850" y="463735"/>
                    <a:pt x="379584" y="459469"/>
                  </a:cubicBezTo>
                  <a:cubicBezTo>
                    <a:pt x="384516" y="447739"/>
                    <a:pt x="388248" y="435609"/>
                    <a:pt x="392380" y="423612"/>
                  </a:cubicBezTo>
                  <a:cubicBezTo>
                    <a:pt x="394913" y="416281"/>
                    <a:pt x="400112" y="413881"/>
                    <a:pt x="407577" y="416281"/>
                  </a:cubicBezTo>
                  <a:cubicBezTo>
                    <a:pt x="413841" y="418147"/>
                    <a:pt x="418907" y="422412"/>
                    <a:pt x="423839" y="426411"/>
                  </a:cubicBezTo>
                  <a:cubicBezTo>
                    <a:pt x="426105" y="428145"/>
                    <a:pt x="427837" y="428811"/>
                    <a:pt x="430771" y="427744"/>
                  </a:cubicBezTo>
                  <a:cubicBezTo>
                    <a:pt x="438635" y="424811"/>
                    <a:pt x="446500" y="422279"/>
                    <a:pt x="454498" y="419880"/>
                  </a:cubicBezTo>
                  <a:cubicBezTo>
                    <a:pt x="458629" y="418680"/>
                    <a:pt x="457830" y="417080"/>
                    <a:pt x="455564" y="414681"/>
                  </a:cubicBezTo>
                  <a:cubicBezTo>
                    <a:pt x="450498" y="409482"/>
                    <a:pt x="444500" y="405617"/>
                    <a:pt x="438368" y="402018"/>
                  </a:cubicBezTo>
                  <a:cubicBezTo>
                    <a:pt x="410243" y="385488"/>
                    <a:pt x="385448" y="364694"/>
                    <a:pt x="362921" y="341233"/>
                  </a:cubicBezTo>
                  <a:cubicBezTo>
                    <a:pt x="314001" y="290180"/>
                    <a:pt x="263881" y="240193"/>
                    <a:pt x="212294" y="191672"/>
                  </a:cubicBezTo>
                  <a:cubicBezTo>
                    <a:pt x="148977" y="131821"/>
                    <a:pt x="81661" y="76102"/>
                    <a:pt x="15811" y="18917"/>
                  </a:cubicBezTo>
                  <a:cubicBezTo>
                    <a:pt x="11146" y="14919"/>
                    <a:pt x="6747" y="10786"/>
                    <a:pt x="2215" y="6654"/>
                  </a:cubicBezTo>
                  <a:cubicBezTo>
                    <a:pt x="882" y="5321"/>
                    <a:pt x="-718" y="3588"/>
                    <a:pt x="348" y="1589"/>
                  </a:cubicBezTo>
                  <a:cubicBezTo>
                    <a:pt x="1548" y="-678"/>
                    <a:pt x="4081" y="-11"/>
                    <a:pt x="6081" y="522"/>
                  </a:cubicBezTo>
                  <a:close/>
                </a:path>
              </a:pathLst>
            </a:custGeom>
            <a:solidFill>
              <a:schemeClr val="accent1">
                <a:lumMod val="75000"/>
                <a:alpha val="60000"/>
              </a:schemeClr>
            </a:solidFill>
            <a:ln w="2261" cap="flat">
              <a:noFill/>
              <a:prstDash val="solid"/>
              <a:miter/>
            </a:ln>
          </p:spPr>
          <p:txBody>
            <a:bodyPr wrap="square" rtlCol="0" anchor="ctr">
              <a:noAutofit/>
            </a:bodyPr>
            <a:lstStyle/>
            <a:p>
              <a:endParaRPr lang="en-US" dirty="0"/>
            </a:p>
          </p:txBody>
        </p:sp>
      </p:grpSp>
      <p:grpSp>
        <p:nvGrpSpPr>
          <p:cNvPr id="18" name="Group 17">
            <a:extLst>
              <a:ext uri="{FF2B5EF4-FFF2-40B4-BE49-F238E27FC236}">
                <a16:creationId xmlns:a16="http://schemas.microsoft.com/office/drawing/2014/main" id="{49A36D23-48BD-4BA3-8545-A3920D835DF4}"/>
              </a:ext>
            </a:extLst>
          </p:cNvPr>
          <p:cNvGrpSpPr/>
          <p:nvPr userDrawn="1"/>
        </p:nvGrpSpPr>
        <p:grpSpPr>
          <a:xfrm flipH="1">
            <a:off x="9757064" y="5636998"/>
            <a:ext cx="2434936" cy="1240052"/>
            <a:chOff x="328292" y="0"/>
            <a:chExt cx="2434936" cy="1240052"/>
          </a:xfrm>
        </p:grpSpPr>
        <p:sp>
          <p:nvSpPr>
            <p:cNvPr id="19" name="Freeform: Shape 18">
              <a:extLst>
                <a:ext uri="{FF2B5EF4-FFF2-40B4-BE49-F238E27FC236}">
                  <a16:creationId xmlns:a16="http://schemas.microsoft.com/office/drawing/2014/main" id="{0222CDA6-66B0-4261-8AAB-F61537EBC5C1}"/>
                </a:ext>
              </a:extLst>
            </p:cNvPr>
            <p:cNvSpPr/>
            <p:nvPr userDrawn="1"/>
          </p:nvSpPr>
          <p:spPr>
            <a:xfrm>
              <a:off x="1243012" y="0"/>
              <a:ext cx="704850" cy="1219200"/>
            </a:xfrm>
            <a:custGeom>
              <a:avLst/>
              <a:gdLst>
                <a:gd name="connsiteX0" fmla="*/ 6081 w 704850"/>
                <a:gd name="connsiteY0" fmla="*/ 522 h 1219200"/>
                <a:gd name="connsiteX1" fmla="*/ 32074 w 704850"/>
                <a:gd name="connsiteY1" fmla="*/ 13452 h 1219200"/>
                <a:gd name="connsiteX2" fmla="*/ 371186 w 704850"/>
                <a:gd name="connsiteY2" fmla="*/ 291913 h 1219200"/>
                <a:gd name="connsiteX3" fmla="*/ 478491 w 704850"/>
                <a:gd name="connsiteY3" fmla="*/ 386822 h 1219200"/>
                <a:gd name="connsiteX4" fmla="*/ 492887 w 704850"/>
                <a:gd name="connsiteY4" fmla="*/ 396152 h 1219200"/>
                <a:gd name="connsiteX5" fmla="*/ 508350 w 704850"/>
                <a:gd name="connsiteY5" fmla="*/ 389888 h 1219200"/>
                <a:gd name="connsiteX6" fmla="*/ 519414 w 704850"/>
                <a:gd name="connsiteY6" fmla="*/ 366294 h 1219200"/>
                <a:gd name="connsiteX7" fmla="*/ 543541 w 704850"/>
                <a:gd name="connsiteY7" fmla="*/ 335901 h 1219200"/>
                <a:gd name="connsiteX8" fmla="*/ 675506 w 704850"/>
                <a:gd name="connsiteY8" fmla="*/ 228196 h 1219200"/>
                <a:gd name="connsiteX9" fmla="*/ 698168 w 704850"/>
                <a:gd name="connsiteY9" fmla="*/ 210601 h 1219200"/>
                <a:gd name="connsiteX10" fmla="*/ 704833 w 704850"/>
                <a:gd name="connsiteY10" fmla="*/ 214067 h 1219200"/>
                <a:gd name="connsiteX11" fmla="*/ 699367 w 704850"/>
                <a:gd name="connsiteY11" fmla="*/ 227930 h 1219200"/>
                <a:gd name="connsiteX12" fmla="*/ 664576 w 704850"/>
                <a:gd name="connsiteY12" fmla="*/ 269652 h 1219200"/>
                <a:gd name="connsiteX13" fmla="*/ 535144 w 704850"/>
                <a:gd name="connsiteY13" fmla="*/ 412548 h 1219200"/>
                <a:gd name="connsiteX14" fmla="*/ 531411 w 704850"/>
                <a:gd name="connsiteY14" fmla="*/ 424145 h 1219200"/>
                <a:gd name="connsiteX15" fmla="*/ 525679 w 704850"/>
                <a:gd name="connsiteY15" fmla="*/ 438408 h 1219200"/>
                <a:gd name="connsiteX16" fmla="*/ 523280 w 704850"/>
                <a:gd name="connsiteY16" fmla="*/ 451738 h 1219200"/>
                <a:gd name="connsiteX17" fmla="*/ 544341 w 704850"/>
                <a:gd name="connsiteY17" fmla="*/ 534516 h 1219200"/>
                <a:gd name="connsiteX18" fmla="*/ 588862 w 704850"/>
                <a:gd name="connsiteY18" fmla="*/ 671814 h 1219200"/>
                <a:gd name="connsiteX19" fmla="*/ 640982 w 704850"/>
                <a:gd name="connsiteY19" fmla="*/ 849234 h 1219200"/>
                <a:gd name="connsiteX20" fmla="*/ 688436 w 704850"/>
                <a:gd name="connsiteY20" fmla="*/ 1041451 h 1219200"/>
                <a:gd name="connsiteX21" fmla="*/ 692836 w 704850"/>
                <a:gd name="connsiteY21" fmla="*/ 1068777 h 1219200"/>
                <a:gd name="connsiteX22" fmla="*/ 691902 w 704850"/>
                <a:gd name="connsiteY22" fmla="*/ 1072776 h 1219200"/>
                <a:gd name="connsiteX23" fmla="*/ 688970 w 704850"/>
                <a:gd name="connsiteY23" fmla="*/ 1069844 h 1219200"/>
                <a:gd name="connsiteX24" fmla="*/ 674440 w 704850"/>
                <a:gd name="connsiteY24" fmla="*/ 1027455 h 1219200"/>
                <a:gd name="connsiteX25" fmla="*/ 584463 w 704850"/>
                <a:gd name="connsiteY25" fmla="*/ 724200 h 1219200"/>
                <a:gd name="connsiteX26" fmla="*/ 500886 w 704850"/>
                <a:gd name="connsiteY26" fmla="*/ 489595 h 1219200"/>
                <a:gd name="connsiteX27" fmla="*/ 492354 w 704850"/>
                <a:gd name="connsiteY27" fmla="*/ 470000 h 1219200"/>
                <a:gd name="connsiteX28" fmla="*/ 482090 w 704850"/>
                <a:gd name="connsiteY28" fmla="*/ 460802 h 1219200"/>
                <a:gd name="connsiteX29" fmla="*/ 476092 w 704850"/>
                <a:gd name="connsiteY29" fmla="*/ 471999 h 1219200"/>
                <a:gd name="connsiteX30" fmla="*/ 475292 w 704850"/>
                <a:gd name="connsiteY30" fmla="*/ 495460 h 1219200"/>
                <a:gd name="connsiteX31" fmla="*/ 474505 w 704850"/>
                <a:gd name="connsiteY31" fmla="*/ 1219200 h 1219200"/>
                <a:gd name="connsiteX32" fmla="*/ 407041 w 704850"/>
                <a:gd name="connsiteY32" fmla="*/ 1219200 h 1219200"/>
                <a:gd name="connsiteX33" fmla="*/ 409382 w 704850"/>
                <a:gd name="connsiteY33" fmla="*/ 1154457 h 1219200"/>
                <a:gd name="connsiteX34" fmla="*/ 434503 w 704850"/>
                <a:gd name="connsiteY34" fmla="*/ 499459 h 1219200"/>
                <a:gd name="connsiteX35" fmla="*/ 423306 w 704850"/>
                <a:gd name="connsiteY35" fmla="*/ 490661 h 1219200"/>
                <a:gd name="connsiteX36" fmla="*/ 380117 w 704850"/>
                <a:gd name="connsiteY36" fmla="*/ 479731 h 1219200"/>
                <a:gd name="connsiteX37" fmla="*/ 377317 w 704850"/>
                <a:gd name="connsiteY37" fmla="*/ 473199 h 1219200"/>
                <a:gd name="connsiteX38" fmla="*/ 379584 w 704850"/>
                <a:gd name="connsiteY38" fmla="*/ 459469 h 1219200"/>
                <a:gd name="connsiteX39" fmla="*/ 392380 w 704850"/>
                <a:gd name="connsiteY39" fmla="*/ 423612 h 1219200"/>
                <a:gd name="connsiteX40" fmla="*/ 407577 w 704850"/>
                <a:gd name="connsiteY40" fmla="*/ 416281 h 1219200"/>
                <a:gd name="connsiteX41" fmla="*/ 423839 w 704850"/>
                <a:gd name="connsiteY41" fmla="*/ 426411 h 1219200"/>
                <a:gd name="connsiteX42" fmla="*/ 430771 w 704850"/>
                <a:gd name="connsiteY42" fmla="*/ 427744 h 1219200"/>
                <a:gd name="connsiteX43" fmla="*/ 454498 w 704850"/>
                <a:gd name="connsiteY43" fmla="*/ 419880 h 1219200"/>
                <a:gd name="connsiteX44" fmla="*/ 455564 w 704850"/>
                <a:gd name="connsiteY44" fmla="*/ 414681 h 1219200"/>
                <a:gd name="connsiteX45" fmla="*/ 438368 w 704850"/>
                <a:gd name="connsiteY45" fmla="*/ 402018 h 1219200"/>
                <a:gd name="connsiteX46" fmla="*/ 362921 w 704850"/>
                <a:gd name="connsiteY46" fmla="*/ 341233 h 1219200"/>
                <a:gd name="connsiteX47" fmla="*/ 212294 w 704850"/>
                <a:gd name="connsiteY47" fmla="*/ 191672 h 1219200"/>
                <a:gd name="connsiteX48" fmla="*/ 15811 w 704850"/>
                <a:gd name="connsiteY48" fmla="*/ 18917 h 1219200"/>
                <a:gd name="connsiteX49" fmla="*/ 2215 w 704850"/>
                <a:gd name="connsiteY49" fmla="*/ 6654 h 1219200"/>
                <a:gd name="connsiteX50" fmla="*/ 348 w 704850"/>
                <a:gd name="connsiteY50" fmla="*/ 1589 h 1219200"/>
                <a:gd name="connsiteX51" fmla="*/ 6081 w 704850"/>
                <a:gd name="connsiteY51" fmla="*/ 522 h 121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04850" h="1219200">
                  <a:moveTo>
                    <a:pt x="6081" y="522"/>
                  </a:moveTo>
                  <a:cubicBezTo>
                    <a:pt x="15678" y="2921"/>
                    <a:pt x="24342" y="7587"/>
                    <a:pt x="32074" y="13452"/>
                  </a:cubicBezTo>
                  <a:cubicBezTo>
                    <a:pt x="148043" y="102495"/>
                    <a:pt x="262281" y="194072"/>
                    <a:pt x="371186" y="291913"/>
                  </a:cubicBezTo>
                  <a:cubicBezTo>
                    <a:pt x="406643" y="323905"/>
                    <a:pt x="442634" y="355230"/>
                    <a:pt x="478491" y="386822"/>
                  </a:cubicBezTo>
                  <a:cubicBezTo>
                    <a:pt x="482757" y="390687"/>
                    <a:pt x="487555" y="393887"/>
                    <a:pt x="492887" y="396152"/>
                  </a:cubicBezTo>
                  <a:cubicBezTo>
                    <a:pt x="500618" y="399352"/>
                    <a:pt x="505151" y="397752"/>
                    <a:pt x="508350" y="389888"/>
                  </a:cubicBezTo>
                  <a:cubicBezTo>
                    <a:pt x="511682" y="381890"/>
                    <a:pt x="515815" y="374158"/>
                    <a:pt x="519414" y="366294"/>
                  </a:cubicBezTo>
                  <a:cubicBezTo>
                    <a:pt x="525012" y="354163"/>
                    <a:pt x="533677" y="344700"/>
                    <a:pt x="543541" y="335901"/>
                  </a:cubicBezTo>
                  <a:cubicBezTo>
                    <a:pt x="585797" y="297912"/>
                    <a:pt x="630985" y="263520"/>
                    <a:pt x="675506" y="228196"/>
                  </a:cubicBezTo>
                  <a:cubicBezTo>
                    <a:pt x="682971" y="222198"/>
                    <a:pt x="690436" y="216199"/>
                    <a:pt x="698168" y="210601"/>
                  </a:cubicBezTo>
                  <a:cubicBezTo>
                    <a:pt x="702700" y="207268"/>
                    <a:pt x="704566" y="208468"/>
                    <a:pt x="704833" y="214067"/>
                  </a:cubicBezTo>
                  <a:cubicBezTo>
                    <a:pt x="705099" y="219532"/>
                    <a:pt x="702300" y="223797"/>
                    <a:pt x="699367" y="227930"/>
                  </a:cubicBezTo>
                  <a:cubicBezTo>
                    <a:pt x="688836" y="242726"/>
                    <a:pt x="676307" y="255922"/>
                    <a:pt x="664576" y="269652"/>
                  </a:cubicBezTo>
                  <a:cubicBezTo>
                    <a:pt x="622854" y="318573"/>
                    <a:pt x="580598" y="366960"/>
                    <a:pt x="535144" y="412548"/>
                  </a:cubicBezTo>
                  <a:cubicBezTo>
                    <a:pt x="531677" y="416014"/>
                    <a:pt x="532344" y="420280"/>
                    <a:pt x="531411" y="424145"/>
                  </a:cubicBezTo>
                  <a:cubicBezTo>
                    <a:pt x="530345" y="429344"/>
                    <a:pt x="529145" y="434276"/>
                    <a:pt x="525679" y="438408"/>
                  </a:cubicBezTo>
                  <a:cubicBezTo>
                    <a:pt x="522346" y="442274"/>
                    <a:pt x="522346" y="447073"/>
                    <a:pt x="523280" y="451738"/>
                  </a:cubicBezTo>
                  <a:cubicBezTo>
                    <a:pt x="528878" y="479731"/>
                    <a:pt x="537143" y="506924"/>
                    <a:pt x="544341" y="534516"/>
                  </a:cubicBezTo>
                  <a:cubicBezTo>
                    <a:pt x="556338" y="581171"/>
                    <a:pt x="573133" y="626359"/>
                    <a:pt x="588862" y="671814"/>
                  </a:cubicBezTo>
                  <a:cubicBezTo>
                    <a:pt x="609124" y="730066"/>
                    <a:pt x="623920" y="790050"/>
                    <a:pt x="640982" y="849234"/>
                  </a:cubicBezTo>
                  <a:cubicBezTo>
                    <a:pt x="659244" y="912684"/>
                    <a:pt x="674307" y="976935"/>
                    <a:pt x="688436" y="1041451"/>
                  </a:cubicBezTo>
                  <a:cubicBezTo>
                    <a:pt x="690436" y="1050382"/>
                    <a:pt x="691370" y="1059580"/>
                    <a:pt x="692836" y="1068777"/>
                  </a:cubicBezTo>
                  <a:cubicBezTo>
                    <a:pt x="693102" y="1070244"/>
                    <a:pt x="694035" y="1072243"/>
                    <a:pt x="691902" y="1072776"/>
                  </a:cubicBezTo>
                  <a:cubicBezTo>
                    <a:pt x="689903" y="1073310"/>
                    <a:pt x="689503" y="1071310"/>
                    <a:pt x="688970" y="1069844"/>
                  </a:cubicBezTo>
                  <a:cubicBezTo>
                    <a:pt x="683638" y="1055847"/>
                    <a:pt x="678440" y="1041851"/>
                    <a:pt x="674440" y="1027455"/>
                  </a:cubicBezTo>
                  <a:cubicBezTo>
                    <a:pt x="646314" y="925882"/>
                    <a:pt x="616189" y="824841"/>
                    <a:pt x="584463" y="724200"/>
                  </a:cubicBezTo>
                  <a:cubicBezTo>
                    <a:pt x="559404" y="645021"/>
                    <a:pt x="532877" y="566375"/>
                    <a:pt x="500886" y="489595"/>
                  </a:cubicBezTo>
                  <a:cubicBezTo>
                    <a:pt x="498086" y="483063"/>
                    <a:pt x="495287" y="476532"/>
                    <a:pt x="492354" y="470000"/>
                  </a:cubicBezTo>
                  <a:cubicBezTo>
                    <a:pt x="490222" y="465468"/>
                    <a:pt x="486889" y="460136"/>
                    <a:pt x="482090" y="460802"/>
                  </a:cubicBezTo>
                  <a:cubicBezTo>
                    <a:pt x="478092" y="461335"/>
                    <a:pt x="477158" y="467867"/>
                    <a:pt x="476092" y="471999"/>
                  </a:cubicBezTo>
                  <a:cubicBezTo>
                    <a:pt x="474225" y="479731"/>
                    <a:pt x="474892" y="487595"/>
                    <a:pt x="475292" y="495460"/>
                  </a:cubicBezTo>
                  <a:lnTo>
                    <a:pt x="474505" y="1219200"/>
                  </a:lnTo>
                  <a:lnTo>
                    <a:pt x="407041" y="1219200"/>
                  </a:lnTo>
                  <a:lnTo>
                    <a:pt x="409382" y="1154457"/>
                  </a:lnTo>
                  <a:cubicBezTo>
                    <a:pt x="419288" y="881913"/>
                    <a:pt x="429424" y="609994"/>
                    <a:pt x="434503" y="499459"/>
                  </a:cubicBezTo>
                  <a:cubicBezTo>
                    <a:pt x="435169" y="487595"/>
                    <a:pt x="434236" y="486129"/>
                    <a:pt x="423306" y="490661"/>
                  </a:cubicBezTo>
                  <a:cubicBezTo>
                    <a:pt x="405710" y="497992"/>
                    <a:pt x="393313" y="487995"/>
                    <a:pt x="380117" y="479731"/>
                  </a:cubicBezTo>
                  <a:cubicBezTo>
                    <a:pt x="378117" y="478398"/>
                    <a:pt x="377584" y="475732"/>
                    <a:pt x="377317" y="473199"/>
                  </a:cubicBezTo>
                  <a:cubicBezTo>
                    <a:pt x="376918" y="468400"/>
                    <a:pt x="377850" y="463735"/>
                    <a:pt x="379584" y="459469"/>
                  </a:cubicBezTo>
                  <a:cubicBezTo>
                    <a:pt x="384516" y="447739"/>
                    <a:pt x="388248" y="435609"/>
                    <a:pt x="392380" y="423612"/>
                  </a:cubicBezTo>
                  <a:cubicBezTo>
                    <a:pt x="394913" y="416281"/>
                    <a:pt x="400112" y="413881"/>
                    <a:pt x="407577" y="416281"/>
                  </a:cubicBezTo>
                  <a:cubicBezTo>
                    <a:pt x="413841" y="418147"/>
                    <a:pt x="418907" y="422412"/>
                    <a:pt x="423839" y="426411"/>
                  </a:cubicBezTo>
                  <a:cubicBezTo>
                    <a:pt x="426105" y="428145"/>
                    <a:pt x="427837" y="428811"/>
                    <a:pt x="430771" y="427744"/>
                  </a:cubicBezTo>
                  <a:cubicBezTo>
                    <a:pt x="438635" y="424811"/>
                    <a:pt x="446500" y="422279"/>
                    <a:pt x="454498" y="419880"/>
                  </a:cubicBezTo>
                  <a:cubicBezTo>
                    <a:pt x="458629" y="418680"/>
                    <a:pt x="457830" y="417080"/>
                    <a:pt x="455564" y="414681"/>
                  </a:cubicBezTo>
                  <a:cubicBezTo>
                    <a:pt x="450498" y="409482"/>
                    <a:pt x="444500" y="405617"/>
                    <a:pt x="438368" y="402018"/>
                  </a:cubicBezTo>
                  <a:cubicBezTo>
                    <a:pt x="410243" y="385488"/>
                    <a:pt x="385448" y="364694"/>
                    <a:pt x="362921" y="341233"/>
                  </a:cubicBezTo>
                  <a:cubicBezTo>
                    <a:pt x="314001" y="290180"/>
                    <a:pt x="263881" y="240193"/>
                    <a:pt x="212294" y="191672"/>
                  </a:cubicBezTo>
                  <a:cubicBezTo>
                    <a:pt x="148977" y="131821"/>
                    <a:pt x="81661" y="76102"/>
                    <a:pt x="15811" y="18917"/>
                  </a:cubicBezTo>
                  <a:cubicBezTo>
                    <a:pt x="11146" y="14919"/>
                    <a:pt x="6747" y="10786"/>
                    <a:pt x="2215" y="6654"/>
                  </a:cubicBezTo>
                  <a:cubicBezTo>
                    <a:pt x="882" y="5321"/>
                    <a:pt x="-718" y="3588"/>
                    <a:pt x="348" y="1589"/>
                  </a:cubicBezTo>
                  <a:cubicBezTo>
                    <a:pt x="1548" y="-678"/>
                    <a:pt x="4081" y="-11"/>
                    <a:pt x="6081" y="522"/>
                  </a:cubicBezTo>
                  <a:close/>
                </a:path>
              </a:pathLst>
            </a:custGeom>
            <a:solidFill>
              <a:schemeClr val="accent1">
                <a:lumMod val="75000"/>
                <a:alpha val="60000"/>
              </a:schemeClr>
            </a:solidFill>
            <a:ln w="2261" cap="flat">
              <a:noFill/>
              <a:prstDash val="solid"/>
              <a:miter/>
            </a:ln>
          </p:spPr>
          <p:txBody>
            <a:bodyPr wrap="square" rtlCol="0" anchor="ctr">
              <a:noAutofit/>
            </a:bodyPr>
            <a:lstStyle/>
            <a:p>
              <a:endParaRPr lang="en-US" dirty="0"/>
            </a:p>
          </p:txBody>
        </p:sp>
        <p:sp>
          <p:nvSpPr>
            <p:cNvPr id="20" name="Freeform: Shape 19">
              <a:extLst>
                <a:ext uri="{FF2B5EF4-FFF2-40B4-BE49-F238E27FC236}">
                  <a16:creationId xmlns:a16="http://schemas.microsoft.com/office/drawing/2014/main" id="{79E29A8A-7472-4C7B-B2D8-F2CA911113E6}"/>
                </a:ext>
              </a:extLst>
            </p:cNvPr>
            <p:cNvSpPr/>
            <p:nvPr userDrawn="1"/>
          </p:nvSpPr>
          <p:spPr>
            <a:xfrm>
              <a:off x="1866578" y="263611"/>
              <a:ext cx="552450" cy="955589"/>
            </a:xfrm>
            <a:custGeom>
              <a:avLst/>
              <a:gdLst>
                <a:gd name="connsiteX0" fmla="*/ 6081 w 704850"/>
                <a:gd name="connsiteY0" fmla="*/ 522 h 1219200"/>
                <a:gd name="connsiteX1" fmla="*/ 32074 w 704850"/>
                <a:gd name="connsiteY1" fmla="*/ 13452 h 1219200"/>
                <a:gd name="connsiteX2" fmla="*/ 371186 w 704850"/>
                <a:gd name="connsiteY2" fmla="*/ 291913 h 1219200"/>
                <a:gd name="connsiteX3" fmla="*/ 478491 w 704850"/>
                <a:gd name="connsiteY3" fmla="*/ 386822 h 1219200"/>
                <a:gd name="connsiteX4" fmla="*/ 492887 w 704850"/>
                <a:gd name="connsiteY4" fmla="*/ 396152 h 1219200"/>
                <a:gd name="connsiteX5" fmla="*/ 508350 w 704850"/>
                <a:gd name="connsiteY5" fmla="*/ 389888 h 1219200"/>
                <a:gd name="connsiteX6" fmla="*/ 519414 w 704850"/>
                <a:gd name="connsiteY6" fmla="*/ 366294 h 1219200"/>
                <a:gd name="connsiteX7" fmla="*/ 543541 w 704850"/>
                <a:gd name="connsiteY7" fmla="*/ 335901 h 1219200"/>
                <a:gd name="connsiteX8" fmla="*/ 675506 w 704850"/>
                <a:gd name="connsiteY8" fmla="*/ 228196 h 1219200"/>
                <a:gd name="connsiteX9" fmla="*/ 698168 w 704850"/>
                <a:gd name="connsiteY9" fmla="*/ 210601 h 1219200"/>
                <a:gd name="connsiteX10" fmla="*/ 704833 w 704850"/>
                <a:gd name="connsiteY10" fmla="*/ 214067 h 1219200"/>
                <a:gd name="connsiteX11" fmla="*/ 699367 w 704850"/>
                <a:gd name="connsiteY11" fmla="*/ 227930 h 1219200"/>
                <a:gd name="connsiteX12" fmla="*/ 664576 w 704850"/>
                <a:gd name="connsiteY12" fmla="*/ 269652 h 1219200"/>
                <a:gd name="connsiteX13" fmla="*/ 535144 w 704850"/>
                <a:gd name="connsiteY13" fmla="*/ 412548 h 1219200"/>
                <a:gd name="connsiteX14" fmla="*/ 531411 w 704850"/>
                <a:gd name="connsiteY14" fmla="*/ 424145 h 1219200"/>
                <a:gd name="connsiteX15" fmla="*/ 525679 w 704850"/>
                <a:gd name="connsiteY15" fmla="*/ 438408 h 1219200"/>
                <a:gd name="connsiteX16" fmla="*/ 523280 w 704850"/>
                <a:gd name="connsiteY16" fmla="*/ 451738 h 1219200"/>
                <a:gd name="connsiteX17" fmla="*/ 544341 w 704850"/>
                <a:gd name="connsiteY17" fmla="*/ 534516 h 1219200"/>
                <a:gd name="connsiteX18" fmla="*/ 588862 w 704850"/>
                <a:gd name="connsiteY18" fmla="*/ 671814 h 1219200"/>
                <a:gd name="connsiteX19" fmla="*/ 640982 w 704850"/>
                <a:gd name="connsiteY19" fmla="*/ 849234 h 1219200"/>
                <a:gd name="connsiteX20" fmla="*/ 688436 w 704850"/>
                <a:gd name="connsiteY20" fmla="*/ 1041451 h 1219200"/>
                <a:gd name="connsiteX21" fmla="*/ 692836 w 704850"/>
                <a:gd name="connsiteY21" fmla="*/ 1068777 h 1219200"/>
                <a:gd name="connsiteX22" fmla="*/ 691902 w 704850"/>
                <a:gd name="connsiteY22" fmla="*/ 1072776 h 1219200"/>
                <a:gd name="connsiteX23" fmla="*/ 688970 w 704850"/>
                <a:gd name="connsiteY23" fmla="*/ 1069844 h 1219200"/>
                <a:gd name="connsiteX24" fmla="*/ 674440 w 704850"/>
                <a:gd name="connsiteY24" fmla="*/ 1027455 h 1219200"/>
                <a:gd name="connsiteX25" fmla="*/ 584463 w 704850"/>
                <a:gd name="connsiteY25" fmla="*/ 724200 h 1219200"/>
                <a:gd name="connsiteX26" fmla="*/ 500886 w 704850"/>
                <a:gd name="connsiteY26" fmla="*/ 489595 h 1219200"/>
                <a:gd name="connsiteX27" fmla="*/ 492354 w 704850"/>
                <a:gd name="connsiteY27" fmla="*/ 470000 h 1219200"/>
                <a:gd name="connsiteX28" fmla="*/ 482090 w 704850"/>
                <a:gd name="connsiteY28" fmla="*/ 460802 h 1219200"/>
                <a:gd name="connsiteX29" fmla="*/ 476092 w 704850"/>
                <a:gd name="connsiteY29" fmla="*/ 471999 h 1219200"/>
                <a:gd name="connsiteX30" fmla="*/ 475292 w 704850"/>
                <a:gd name="connsiteY30" fmla="*/ 495460 h 1219200"/>
                <a:gd name="connsiteX31" fmla="*/ 474505 w 704850"/>
                <a:gd name="connsiteY31" fmla="*/ 1219200 h 1219200"/>
                <a:gd name="connsiteX32" fmla="*/ 407041 w 704850"/>
                <a:gd name="connsiteY32" fmla="*/ 1219200 h 1219200"/>
                <a:gd name="connsiteX33" fmla="*/ 409382 w 704850"/>
                <a:gd name="connsiteY33" fmla="*/ 1154457 h 1219200"/>
                <a:gd name="connsiteX34" fmla="*/ 434503 w 704850"/>
                <a:gd name="connsiteY34" fmla="*/ 499459 h 1219200"/>
                <a:gd name="connsiteX35" fmla="*/ 423306 w 704850"/>
                <a:gd name="connsiteY35" fmla="*/ 490661 h 1219200"/>
                <a:gd name="connsiteX36" fmla="*/ 380117 w 704850"/>
                <a:gd name="connsiteY36" fmla="*/ 479731 h 1219200"/>
                <a:gd name="connsiteX37" fmla="*/ 377317 w 704850"/>
                <a:gd name="connsiteY37" fmla="*/ 473199 h 1219200"/>
                <a:gd name="connsiteX38" fmla="*/ 379584 w 704850"/>
                <a:gd name="connsiteY38" fmla="*/ 459469 h 1219200"/>
                <a:gd name="connsiteX39" fmla="*/ 392380 w 704850"/>
                <a:gd name="connsiteY39" fmla="*/ 423612 h 1219200"/>
                <a:gd name="connsiteX40" fmla="*/ 407577 w 704850"/>
                <a:gd name="connsiteY40" fmla="*/ 416281 h 1219200"/>
                <a:gd name="connsiteX41" fmla="*/ 423839 w 704850"/>
                <a:gd name="connsiteY41" fmla="*/ 426411 h 1219200"/>
                <a:gd name="connsiteX42" fmla="*/ 430771 w 704850"/>
                <a:gd name="connsiteY42" fmla="*/ 427744 h 1219200"/>
                <a:gd name="connsiteX43" fmla="*/ 454498 w 704850"/>
                <a:gd name="connsiteY43" fmla="*/ 419880 h 1219200"/>
                <a:gd name="connsiteX44" fmla="*/ 455564 w 704850"/>
                <a:gd name="connsiteY44" fmla="*/ 414681 h 1219200"/>
                <a:gd name="connsiteX45" fmla="*/ 438368 w 704850"/>
                <a:gd name="connsiteY45" fmla="*/ 402018 h 1219200"/>
                <a:gd name="connsiteX46" fmla="*/ 362921 w 704850"/>
                <a:gd name="connsiteY46" fmla="*/ 341233 h 1219200"/>
                <a:gd name="connsiteX47" fmla="*/ 212294 w 704850"/>
                <a:gd name="connsiteY47" fmla="*/ 191672 h 1219200"/>
                <a:gd name="connsiteX48" fmla="*/ 15811 w 704850"/>
                <a:gd name="connsiteY48" fmla="*/ 18917 h 1219200"/>
                <a:gd name="connsiteX49" fmla="*/ 2215 w 704850"/>
                <a:gd name="connsiteY49" fmla="*/ 6654 h 1219200"/>
                <a:gd name="connsiteX50" fmla="*/ 348 w 704850"/>
                <a:gd name="connsiteY50" fmla="*/ 1589 h 1219200"/>
                <a:gd name="connsiteX51" fmla="*/ 6081 w 704850"/>
                <a:gd name="connsiteY51" fmla="*/ 522 h 121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04850" h="1219200">
                  <a:moveTo>
                    <a:pt x="6081" y="522"/>
                  </a:moveTo>
                  <a:cubicBezTo>
                    <a:pt x="15678" y="2921"/>
                    <a:pt x="24342" y="7587"/>
                    <a:pt x="32074" y="13452"/>
                  </a:cubicBezTo>
                  <a:cubicBezTo>
                    <a:pt x="148043" y="102495"/>
                    <a:pt x="262281" y="194072"/>
                    <a:pt x="371186" y="291913"/>
                  </a:cubicBezTo>
                  <a:cubicBezTo>
                    <a:pt x="406643" y="323905"/>
                    <a:pt x="442634" y="355230"/>
                    <a:pt x="478491" y="386822"/>
                  </a:cubicBezTo>
                  <a:cubicBezTo>
                    <a:pt x="482757" y="390687"/>
                    <a:pt x="487555" y="393887"/>
                    <a:pt x="492887" y="396152"/>
                  </a:cubicBezTo>
                  <a:cubicBezTo>
                    <a:pt x="500618" y="399352"/>
                    <a:pt x="505151" y="397752"/>
                    <a:pt x="508350" y="389888"/>
                  </a:cubicBezTo>
                  <a:cubicBezTo>
                    <a:pt x="511682" y="381890"/>
                    <a:pt x="515815" y="374158"/>
                    <a:pt x="519414" y="366294"/>
                  </a:cubicBezTo>
                  <a:cubicBezTo>
                    <a:pt x="525012" y="354163"/>
                    <a:pt x="533677" y="344700"/>
                    <a:pt x="543541" y="335901"/>
                  </a:cubicBezTo>
                  <a:cubicBezTo>
                    <a:pt x="585797" y="297912"/>
                    <a:pt x="630985" y="263520"/>
                    <a:pt x="675506" y="228196"/>
                  </a:cubicBezTo>
                  <a:cubicBezTo>
                    <a:pt x="682971" y="222198"/>
                    <a:pt x="690436" y="216199"/>
                    <a:pt x="698168" y="210601"/>
                  </a:cubicBezTo>
                  <a:cubicBezTo>
                    <a:pt x="702700" y="207268"/>
                    <a:pt x="704566" y="208468"/>
                    <a:pt x="704833" y="214067"/>
                  </a:cubicBezTo>
                  <a:cubicBezTo>
                    <a:pt x="705099" y="219532"/>
                    <a:pt x="702300" y="223797"/>
                    <a:pt x="699367" y="227930"/>
                  </a:cubicBezTo>
                  <a:cubicBezTo>
                    <a:pt x="688836" y="242726"/>
                    <a:pt x="676307" y="255922"/>
                    <a:pt x="664576" y="269652"/>
                  </a:cubicBezTo>
                  <a:cubicBezTo>
                    <a:pt x="622854" y="318573"/>
                    <a:pt x="580598" y="366960"/>
                    <a:pt x="535144" y="412548"/>
                  </a:cubicBezTo>
                  <a:cubicBezTo>
                    <a:pt x="531677" y="416014"/>
                    <a:pt x="532344" y="420280"/>
                    <a:pt x="531411" y="424145"/>
                  </a:cubicBezTo>
                  <a:cubicBezTo>
                    <a:pt x="530345" y="429344"/>
                    <a:pt x="529145" y="434276"/>
                    <a:pt x="525679" y="438408"/>
                  </a:cubicBezTo>
                  <a:cubicBezTo>
                    <a:pt x="522346" y="442274"/>
                    <a:pt x="522346" y="447073"/>
                    <a:pt x="523280" y="451738"/>
                  </a:cubicBezTo>
                  <a:cubicBezTo>
                    <a:pt x="528878" y="479731"/>
                    <a:pt x="537143" y="506924"/>
                    <a:pt x="544341" y="534516"/>
                  </a:cubicBezTo>
                  <a:cubicBezTo>
                    <a:pt x="556338" y="581171"/>
                    <a:pt x="573133" y="626359"/>
                    <a:pt x="588862" y="671814"/>
                  </a:cubicBezTo>
                  <a:cubicBezTo>
                    <a:pt x="609124" y="730066"/>
                    <a:pt x="623920" y="790050"/>
                    <a:pt x="640982" y="849234"/>
                  </a:cubicBezTo>
                  <a:cubicBezTo>
                    <a:pt x="659244" y="912684"/>
                    <a:pt x="674307" y="976935"/>
                    <a:pt x="688436" y="1041451"/>
                  </a:cubicBezTo>
                  <a:cubicBezTo>
                    <a:pt x="690436" y="1050382"/>
                    <a:pt x="691370" y="1059580"/>
                    <a:pt x="692836" y="1068777"/>
                  </a:cubicBezTo>
                  <a:cubicBezTo>
                    <a:pt x="693102" y="1070244"/>
                    <a:pt x="694035" y="1072243"/>
                    <a:pt x="691902" y="1072776"/>
                  </a:cubicBezTo>
                  <a:cubicBezTo>
                    <a:pt x="689903" y="1073310"/>
                    <a:pt x="689503" y="1071310"/>
                    <a:pt x="688970" y="1069844"/>
                  </a:cubicBezTo>
                  <a:cubicBezTo>
                    <a:pt x="683638" y="1055847"/>
                    <a:pt x="678440" y="1041851"/>
                    <a:pt x="674440" y="1027455"/>
                  </a:cubicBezTo>
                  <a:cubicBezTo>
                    <a:pt x="646314" y="925882"/>
                    <a:pt x="616189" y="824841"/>
                    <a:pt x="584463" y="724200"/>
                  </a:cubicBezTo>
                  <a:cubicBezTo>
                    <a:pt x="559404" y="645021"/>
                    <a:pt x="532877" y="566375"/>
                    <a:pt x="500886" y="489595"/>
                  </a:cubicBezTo>
                  <a:cubicBezTo>
                    <a:pt x="498086" y="483063"/>
                    <a:pt x="495287" y="476532"/>
                    <a:pt x="492354" y="470000"/>
                  </a:cubicBezTo>
                  <a:cubicBezTo>
                    <a:pt x="490222" y="465468"/>
                    <a:pt x="486889" y="460136"/>
                    <a:pt x="482090" y="460802"/>
                  </a:cubicBezTo>
                  <a:cubicBezTo>
                    <a:pt x="478092" y="461335"/>
                    <a:pt x="477158" y="467867"/>
                    <a:pt x="476092" y="471999"/>
                  </a:cubicBezTo>
                  <a:cubicBezTo>
                    <a:pt x="474225" y="479731"/>
                    <a:pt x="474892" y="487595"/>
                    <a:pt x="475292" y="495460"/>
                  </a:cubicBezTo>
                  <a:lnTo>
                    <a:pt x="474505" y="1219200"/>
                  </a:lnTo>
                  <a:lnTo>
                    <a:pt x="407041" y="1219200"/>
                  </a:lnTo>
                  <a:lnTo>
                    <a:pt x="409382" y="1154457"/>
                  </a:lnTo>
                  <a:cubicBezTo>
                    <a:pt x="419288" y="881913"/>
                    <a:pt x="429424" y="609994"/>
                    <a:pt x="434503" y="499459"/>
                  </a:cubicBezTo>
                  <a:cubicBezTo>
                    <a:pt x="435169" y="487595"/>
                    <a:pt x="434236" y="486129"/>
                    <a:pt x="423306" y="490661"/>
                  </a:cubicBezTo>
                  <a:cubicBezTo>
                    <a:pt x="405710" y="497992"/>
                    <a:pt x="393313" y="487995"/>
                    <a:pt x="380117" y="479731"/>
                  </a:cubicBezTo>
                  <a:cubicBezTo>
                    <a:pt x="378117" y="478398"/>
                    <a:pt x="377584" y="475732"/>
                    <a:pt x="377317" y="473199"/>
                  </a:cubicBezTo>
                  <a:cubicBezTo>
                    <a:pt x="376918" y="468400"/>
                    <a:pt x="377850" y="463735"/>
                    <a:pt x="379584" y="459469"/>
                  </a:cubicBezTo>
                  <a:cubicBezTo>
                    <a:pt x="384516" y="447739"/>
                    <a:pt x="388248" y="435609"/>
                    <a:pt x="392380" y="423612"/>
                  </a:cubicBezTo>
                  <a:cubicBezTo>
                    <a:pt x="394913" y="416281"/>
                    <a:pt x="400112" y="413881"/>
                    <a:pt x="407577" y="416281"/>
                  </a:cubicBezTo>
                  <a:cubicBezTo>
                    <a:pt x="413841" y="418147"/>
                    <a:pt x="418907" y="422412"/>
                    <a:pt x="423839" y="426411"/>
                  </a:cubicBezTo>
                  <a:cubicBezTo>
                    <a:pt x="426105" y="428145"/>
                    <a:pt x="427837" y="428811"/>
                    <a:pt x="430771" y="427744"/>
                  </a:cubicBezTo>
                  <a:cubicBezTo>
                    <a:pt x="438635" y="424811"/>
                    <a:pt x="446500" y="422279"/>
                    <a:pt x="454498" y="419880"/>
                  </a:cubicBezTo>
                  <a:cubicBezTo>
                    <a:pt x="458629" y="418680"/>
                    <a:pt x="457830" y="417080"/>
                    <a:pt x="455564" y="414681"/>
                  </a:cubicBezTo>
                  <a:cubicBezTo>
                    <a:pt x="450498" y="409482"/>
                    <a:pt x="444500" y="405617"/>
                    <a:pt x="438368" y="402018"/>
                  </a:cubicBezTo>
                  <a:cubicBezTo>
                    <a:pt x="410243" y="385488"/>
                    <a:pt x="385448" y="364694"/>
                    <a:pt x="362921" y="341233"/>
                  </a:cubicBezTo>
                  <a:cubicBezTo>
                    <a:pt x="314001" y="290180"/>
                    <a:pt x="263881" y="240193"/>
                    <a:pt x="212294" y="191672"/>
                  </a:cubicBezTo>
                  <a:cubicBezTo>
                    <a:pt x="148977" y="131821"/>
                    <a:pt x="81661" y="76102"/>
                    <a:pt x="15811" y="18917"/>
                  </a:cubicBezTo>
                  <a:cubicBezTo>
                    <a:pt x="11146" y="14919"/>
                    <a:pt x="6747" y="10786"/>
                    <a:pt x="2215" y="6654"/>
                  </a:cubicBezTo>
                  <a:cubicBezTo>
                    <a:pt x="882" y="5321"/>
                    <a:pt x="-718" y="3588"/>
                    <a:pt x="348" y="1589"/>
                  </a:cubicBezTo>
                  <a:cubicBezTo>
                    <a:pt x="1548" y="-678"/>
                    <a:pt x="4081" y="-11"/>
                    <a:pt x="6081" y="522"/>
                  </a:cubicBezTo>
                  <a:close/>
                </a:path>
              </a:pathLst>
            </a:custGeom>
            <a:solidFill>
              <a:schemeClr val="accent1">
                <a:lumMod val="75000"/>
                <a:alpha val="60000"/>
              </a:schemeClr>
            </a:solidFill>
            <a:ln w="2261" cap="flat">
              <a:noFill/>
              <a:prstDash val="solid"/>
              <a:miter/>
            </a:ln>
          </p:spPr>
          <p:txBody>
            <a:bodyPr wrap="square" rtlCol="0" anchor="ctr">
              <a:noAutofit/>
            </a:bodyPr>
            <a:lstStyle/>
            <a:p>
              <a:endParaRPr lang="en-US" dirty="0"/>
            </a:p>
          </p:txBody>
        </p:sp>
        <p:sp>
          <p:nvSpPr>
            <p:cNvPr id="21" name="Freeform: Shape 20">
              <a:extLst>
                <a:ext uri="{FF2B5EF4-FFF2-40B4-BE49-F238E27FC236}">
                  <a16:creationId xmlns:a16="http://schemas.microsoft.com/office/drawing/2014/main" id="{BF2D5BA9-02F0-4EBF-8047-65342716CF01}"/>
                </a:ext>
              </a:extLst>
            </p:cNvPr>
            <p:cNvSpPr/>
            <p:nvPr userDrawn="1"/>
          </p:nvSpPr>
          <p:spPr>
            <a:xfrm>
              <a:off x="1082826" y="422492"/>
              <a:ext cx="464344" cy="803189"/>
            </a:xfrm>
            <a:custGeom>
              <a:avLst/>
              <a:gdLst>
                <a:gd name="connsiteX0" fmla="*/ 6081 w 704850"/>
                <a:gd name="connsiteY0" fmla="*/ 522 h 1219200"/>
                <a:gd name="connsiteX1" fmla="*/ 32074 w 704850"/>
                <a:gd name="connsiteY1" fmla="*/ 13452 h 1219200"/>
                <a:gd name="connsiteX2" fmla="*/ 371186 w 704850"/>
                <a:gd name="connsiteY2" fmla="*/ 291913 h 1219200"/>
                <a:gd name="connsiteX3" fmla="*/ 478491 w 704850"/>
                <a:gd name="connsiteY3" fmla="*/ 386822 h 1219200"/>
                <a:gd name="connsiteX4" fmla="*/ 492887 w 704850"/>
                <a:gd name="connsiteY4" fmla="*/ 396152 h 1219200"/>
                <a:gd name="connsiteX5" fmla="*/ 508350 w 704850"/>
                <a:gd name="connsiteY5" fmla="*/ 389888 h 1219200"/>
                <a:gd name="connsiteX6" fmla="*/ 519414 w 704850"/>
                <a:gd name="connsiteY6" fmla="*/ 366294 h 1219200"/>
                <a:gd name="connsiteX7" fmla="*/ 543541 w 704850"/>
                <a:gd name="connsiteY7" fmla="*/ 335901 h 1219200"/>
                <a:gd name="connsiteX8" fmla="*/ 675506 w 704850"/>
                <a:gd name="connsiteY8" fmla="*/ 228196 h 1219200"/>
                <a:gd name="connsiteX9" fmla="*/ 698168 w 704850"/>
                <a:gd name="connsiteY9" fmla="*/ 210601 h 1219200"/>
                <a:gd name="connsiteX10" fmla="*/ 704833 w 704850"/>
                <a:gd name="connsiteY10" fmla="*/ 214067 h 1219200"/>
                <a:gd name="connsiteX11" fmla="*/ 699367 w 704850"/>
                <a:gd name="connsiteY11" fmla="*/ 227930 h 1219200"/>
                <a:gd name="connsiteX12" fmla="*/ 664576 w 704850"/>
                <a:gd name="connsiteY12" fmla="*/ 269652 h 1219200"/>
                <a:gd name="connsiteX13" fmla="*/ 535144 w 704850"/>
                <a:gd name="connsiteY13" fmla="*/ 412548 h 1219200"/>
                <a:gd name="connsiteX14" fmla="*/ 531411 w 704850"/>
                <a:gd name="connsiteY14" fmla="*/ 424145 h 1219200"/>
                <a:gd name="connsiteX15" fmla="*/ 525679 w 704850"/>
                <a:gd name="connsiteY15" fmla="*/ 438408 h 1219200"/>
                <a:gd name="connsiteX16" fmla="*/ 523280 w 704850"/>
                <a:gd name="connsiteY16" fmla="*/ 451738 h 1219200"/>
                <a:gd name="connsiteX17" fmla="*/ 544341 w 704850"/>
                <a:gd name="connsiteY17" fmla="*/ 534516 h 1219200"/>
                <a:gd name="connsiteX18" fmla="*/ 588862 w 704850"/>
                <a:gd name="connsiteY18" fmla="*/ 671814 h 1219200"/>
                <a:gd name="connsiteX19" fmla="*/ 640982 w 704850"/>
                <a:gd name="connsiteY19" fmla="*/ 849234 h 1219200"/>
                <a:gd name="connsiteX20" fmla="*/ 688436 w 704850"/>
                <a:gd name="connsiteY20" fmla="*/ 1041451 h 1219200"/>
                <a:gd name="connsiteX21" fmla="*/ 692836 w 704850"/>
                <a:gd name="connsiteY21" fmla="*/ 1068777 h 1219200"/>
                <a:gd name="connsiteX22" fmla="*/ 691902 w 704850"/>
                <a:gd name="connsiteY22" fmla="*/ 1072776 h 1219200"/>
                <a:gd name="connsiteX23" fmla="*/ 688970 w 704850"/>
                <a:gd name="connsiteY23" fmla="*/ 1069844 h 1219200"/>
                <a:gd name="connsiteX24" fmla="*/ 674440 w 704850"/>
                <a:gd name="connsiteY24" fmla="*/ 1027455 h 1219200"/>
                <a:gd name="connsiteX25" fmla="*/ 584463 w 704850"/>
                <a:gd name="connsiteY25" fmla="*/ 724200 h 1219200"/>
                <a:gd name="connsiteX26" fmla="*/ 500886 w 704850"/>
                <a:gd name="connsiteY26" fmla="*/ 489595 h 1219200"/>
                <a:gd name="connsiteX27" fmla="*/ 492354 w 704850"/>
                <a:gd name="connsiteY27" fmla="*/ 470000 h 1219200"/>
                <a:gd name="connsiteX28" fmla="*/ 482090 w 704850"/>
                <a:gd name="connsiteY28" fmla="*/ 460802 h 1219200"/>
                <a:gd name="connsiteX29" fmla="*/ 476092 w 704850"/>
                <a:gd name="connsiteY29" fmla="*/ 471999 h 1219200"/>
                <a:gd name="connsiteX30" fmla="*/ 475292 w 704850"/>
                <a:gd name="connsiteY30" fmla="*/ 495460 h 1219200"/>
                <a:gd name="connsiteX31" fmla="*/ 474505 w 704850"/>
                <a:gd name="connsiteY31" fmla="*/ 1219200 h 1219200"/>
                <a:gd name="connsiteX32" fmla="*/ 407041 w 704850"/>
                <a:gd name="connsiteY32" fmla="*/ 1219200 h 1219200"/>
                <a:gd name="connsiteX33" fmla="*/ 409382 w 704850"/>
                <a:gd name="connsiteY33" fmla="*/ 1154457 h 1219200"/>
                <a:gd name="connsiteX34" fmla="*/ 434503 w 704850"/>
                <a:gd name="connsiteY34" fmla="*/ 499459 h 1219200"/>
                <a:gd name="connsiteX35" fmla="*/ 423306 w 704850"/>
                <a:gd name="connsiteY35" fmla="*/ 490661 h 1219200"/>
                <a:gd name="connsiteX36" fmla="*/ 380117 w 704850"/>
                <a:gd name="connsiteY36" fmla="*/ 479731 h 1219200"/>
                <a:gd name="connsiteX37" fmla="*/ 377317 w 704850"/>
                <a:gd name="connsiteY37" fmla="*/ 473199 h 1219200"/>
                <a:gd name="connsiteX38" fmla="*/ 379584 w 704850"/>
                <a:gd name="connsiteY38" fmla="*/ 459469 h 1219200"/>
                <a:gd name="connsiteX39" fmla="*/ 392380 w 704850"/>
                <a:gd name="connsiteY39" fmla="*/ 423612 h 1219200"/>
                <a:gd name="connsiteX40" fmla="*/ 407577 w 704850"/>
                <a:gd name="connsiteY40" fmla="*/ 416281 h 1219200"/>
                <a:gd name="connsiteX41" fmla="*/ 423839 w 704850"/>
                <a:gd name="connsiteY41" fmla="*/ 426411 h 1219200"/>
                <a:gd name="connsiteX42" fmla="*/ 430771 w 704850"/>
                <a:gd name="connsiteY42" fmla="*/ 427744 h 1219200"/>
                <a:gd name="connsiteX43" fmla="*/ 454498 w 704850"/>
                <a:gd name="connsiteY43" fmla="*/ 419880 h 1219200"/>
                <a:gd name="connsiteX44" fmla="*/ 455564 w 704850"/>
                <a:gd name="connsiteY44" fmla="*/ 414681 h 1219200"/>
                <a:gd name="connsiteX45" fmla="*/ 438368 w 704850"/>
                <a:gd name="connsiteY45" fmla="*/ 402018 h 1219200"/>
                <a:gd name="connsiteX46" fmla="*/ 362921 w 704850"/>
                <a:gd name="connsiteY46" fmla="*/ 341233 h 1219200"/>
                <a:gd name="connsiteX47" fmla="*/ 212294 w 704850"/>
                <a:gd name="connsiteY47" fmla="*/ 191672 h 1219200"/>
                <a:gd name="connsiteX48" fmla="*/ 15811 w 704850"/>
                <a:gd name="connsiteY48" fmla="*/ 18917 h 1219200"/>
                <a:gd name="connsiteX49" fmla="*/ 2215 w 704850"/>
                <a:gd name="connsiteY49" fmla="*/ 6654 h 1219200"/>
                <a:gd name="connsiteX50" fmla="*/ 348 w 704850"/>
                <a:gd name="connsiteY50" fmla="*/ 1589 h 1219200"/>
                <a:gd name="connsiteX51" fmla="*/ 6081 w 704850"/>
                <a:gd name="connsiteY51" fmla="*/ 522 h 121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04850" h="1219200">
                  <a:moveTo>
                    <a:pt x="6081" y="522"/>
                  </a:moveTo>
                  <a:cubicBezTo>
                    <a:pt x="15678" y="2921"/>
                    <a:pt x="24342" y="7587"/>
                    <a:pt x="32074" y="13452"/>
                  </a:cubicBezTo>
                  <a:cubicBezTo>
                    <a:pt x="148043" y="102495"/>
                    <a:pt x="262281" y="194072"/>
                    <a:pt x="371186" y="291913"/>
                  </a:cubicBezTo>
                  <a:cubicBezTo>
                    <a:pt x="406643" y="323905"/>
                    <a:pt x="442634" y="355230"/>
                    <a:pt x="478491" y="386822"/>
                  </a:cubicBezTo>
                  <a:cubicBezTo>
                    <a:pt x="482757" y="390687"/>
                    <a:pt x="487555" y="393887"/>
                    <a:pt x="492887" y="396152"/>
                  </a:cubicBezTo>
                  <a:cubicBezTo>
                    <a:pt x="500618" y="399352"/>
                    <a:pt x="505151" y="397752"/>
                    <a:pt x="508350" y="389888"/>
                  </a:cubicBezTo>
                  <a:cubicBezTo>
                    <a:pt x="511682" y="381890"/>
                    <a:pt x="515815" y="374158"/>
                    <a:pt x="519414" y="366294"/>
                  </a:cubicBezTo>
                  <a:cubicBezTo>
                    <a:pt x="525012" y="354163"/>
                    <a:pt x="533677" y="344700"/>
                    <a:pt x="543541" y="335901"/>
                  </a:cubicBezTo>
                  <a:cubicBezTo>
                    <a:pt x="585797" y="297912"/>
                    <a:pt x="630985" y="263520"/>
                    <a:pt x="675506" y="228196"/>
                  </a:cubicBezTo>
                  <a:cubicBezTo>
                    <a:pt x="682971" y="222198"/>
                    <a:pt x="690436" y="216199"/>
                    <a:pt x="698168" y="210601"/>
                  </a:cubicBezTo>
                  <a:cubicBezTo>
                    <a:pt x="702700" y="207268"/>
                    <a:pt x="704566" y="208468"/>
                    <a:pt x="704833" y="214067"/>
                  </a:cubicBezTo>
                  <a:cubicBezTo>
                    <a:pt x="705099" y="219532"/>
                    <a:pt x="702300" y="223797"/>
                    <a:pt x="699367" y="227930"/>
                  </a:cubicBezTo>
                  <a:cubicBezTo>
                    <a:pt x="688836" y="242726"/>
                    <a:pt x="676307" y="255922"/>
                    <a:pt x="664576" y="269652"/>
                  </a:cubicBezTo>
                  <a:cubicBezTo>
                    <a:pt x="622854" y="318573"/>
                    <a:pt x="580598" y="366960"/>
                    <a:pt x="535144" y="412548"/>
                  </a:cubicBezTo>
                  <a:cubicBezTo>
                    <a:pt x="531677" y="416014"/>
                    <a:pt x="532344" y="420280"/>
                    <a:pt x="531411" y="424145"/>
                  </a:cubicBezTo>
                  <a:cubicBezTo>
                    <a:pt x="530345" y="429344"/>
                    <a:pt x="529145" y="434276"/>
                    <a:pt x="525679" y="438408"/>
                  </a:cubicBezTo>
                  <a:cubicBezTo>
                    <a:pt x="522346" y="442274"/>
                    <a:pt x="522346" y="447073"/>
                    <a:pt x="523280" y="451738"/>
                  </a:cubicBezTo>
                  <a:cubicBezTo>
                    <a:pt x="528878" y="479731"/>
                    <a:pt x="537143" y="506924"/>
                    <a:pt x="544341" y="534516"/>
                  </a:cubicBezTo>
                  <a:cubicBezTo>
                    <a:pt x="556338" y="581171"/>
                    <a:pt x="573133" y="626359"/>
                    <a:pt x="588862" y="671814"/>
                  </a:cubicBezTo>
                  <a:cubicBezTo>
                    <a:pt x="609124" y="730066"/>
                    <a:pt x="623920" y="790050"/>
                    <a:pt x="640982" y="849234"/>
                  </a:cubicBezTo>
                  <a:cubicBezTo>
                    <a:pt x="659244" y="912684"/>
                    <a:pt x="674307" y="976935"/>
                    <a:pt x="688436" y="1041451"/>
                  </a:cubicBezTo>
                  <a:cubicBezTo>
                    <a:pt x="690436" y="1050382"/>
                    <a:pt x="691370" y="1059580"/>
                    <a:pt x="692836" y="1068777"/>
                  </a:cubicBezTo>
                  <a:cubicBezTo>
                    <a:pt x="693102" y="1070244"/>
                    <a:pt x="694035" y="1072243"/>
                    <a:pt x="691902" y="1072776"/>
                  </a:cubicBezTo>
                  <a:cubicBezTo>
                    <a:pt x="689903" y="1073310"/>
                    <a:pt x="689503" y="1071310"/>
                    <a:pt x="688970" y="1069844"/>
                  </a:cubicBezTo>
                  <a:cubicBezTo>
                    <a:pt x="683638" y="1055847"/>
                    <a:pt x="678440" y="1041851"/>
                    <a:pt x="674440" y="1027455"/>
                  </a:cubicBezTo>
                  <a:cubicBezTo>
                    <a:pt x="646314" y="925882"/>
                    <a:pt x="616189" y="824841"/>
                    <a:pt x="584463" y="724200"/>
                  </a:cubicBezTo>
                  <a:cubicBezTo>
                    <a:pt x="559404" y="645021"/>
                    <a:pt x="532877" y="566375"/>
                    <a:pt x="500886" y="489595"/>
                  </a:cubicBezTo>
                  <a:cubicBezTo>
                    <a:pt x="498086" y="483063"/>
                    <a:pt x="495287" y="476532"/>
                    <a:pt x="492354" y="470000"/>
                  </a:cubicBezTo>
                  <a:cubicBezTo>
                    <a:pt x="490222" y="465468"/>
                    <a:pt x="486889" y="460136"/>
                    <a:pt x="482090" y="460802"/>
                  </a:cubicBezTo>
                  <a:cubicBezTo>
                    <a:pt x="478092" y="461335"/>
                    <a:pt x="477158" y="467867"/>
                    <a:pt x="476092" y="471999"/>
                  </a:cubicBezTo>
                  <a:cubicBezTo>
                    <a:pt x="474225" y="479731"/>
                    <a:pt x="474892" y="487595"/>
                    <a:pt x="475292" y="495460"/>
                  </a:cubicBezTo>
                  <a:lnTo>
                    <a:pt x="474505" y="1219200"/>
                  </a:lnTo>
                  <a:lnTo>
                    <a:pt x="407041" y="1219200"/>
                  </a:lnTo>
                  <a:lnTo>
                    <a:pt x="409382" y="1154457"/>
                  </a:lnTo>
                  <a:cubicBezTo>
                    <a:pt x="419288" y="881913"/>
                    <a:pt x="429424" y="609994"/>
                    <a:pt x="434503" y="499459"/>
                  </a:cubicBezTo>
                  <a:cubicBezTo>
                    <a:pt x="435169" y="487595"/>
                    <a:pt x="434236" y="486129"/>
                    <a:pt x="423306" y="490661"/>
                  </a:cubicBezTo>
                  <a:cubicBezTo>
                    <a:pt x="405710" y="497992"/>
                    <a:pt x="393313" y="487995"/>
                    <a:pt x="380117" y="479731"/>
                  </a:cubicBezTo>
                  <a:cubicBezTo>
                    <a:pt x="378117" y="478398"/>
                    <a:pt x="377584" y="475732"/>
                    <a:pt x="377317" y="473199"/>
                  </a:cubicBezTo>
                  <a:cubicBezTo>
                    <a:pt x="376918" y="468400"/>
                    <a:pt x="377850" y="463735"/>
                    <a:pt x="379584" y="459469"/>
                  </a:cubicBezTo>
                  <a:cubicBezTo>
                    <a:pt x="384516" y="447739"/>
                    <a:pt x="388248" y="435609"/>
                    <a:pt x="392380" y="423612"/>
                  </a:cubicBezTo>
                  <a:cubicBezTo>
                    <a:pt x="394913" y="416281"/>
                    <a:pt x="400112" y="413881"/>
                    <a:pt x="407577" y="416281"/>
                  </a:cubicBezTo>
                  <a:cubicBezTo>
                    <a:pt x="413841" y="418147"/>
                    <a:pt x="418907" y="422412"/>
                    <a:pt x="423839" y="426411"/>
                  </a:cubicBezTo>
                  <a:cubicBezTo>
                    <a:pt x="426105" y="428145"/>
                    <a:pt x="427837" y="428811"/>
                    <a:pt x="430771" y="427744"/>
                  </a:cubicBezTo>
                  <a:cubicBezTo>
                    <a:pt x="438635" y="424811"/>
                    <a:pt x="446500" y="422279"/>
                    <a:pt x="454498" y="419880"/>
                  </a:cubicBezTo>
                  <a:cubicBezTo>
                    <a:pt x="458629" y="418680"/>
                    <a:pt x="457830" y="417080"/>
                    <a:pt x="455564" y="414681"/>
                  </a:cubicBezTo>
                  <a:cubicBezTo>
                    <a:pt x="450498" y="409482"/>
                    <a:pt x="444500" y="405617"/>
                    <a:pt x="438368" y="402018"/>
                  </a:cubicBezTo>
                  <a:cubicBezTo>
                    <a:pt x="410243" y="385488"/>
                    <a:pt x="385448" y="364694"/>
                    <a:pt x="362921" y="341233"/>
                  </a:cubicBezTo>
                  <a:cubicBezTo>
                    <a:pt x="314001" y="290180"/>
                    <a:pt x="263881" y="240193"/>
                    <a:pt x="212294" y="191672"/>
                  </a:cubicBezTo>
                  <a:cubicBezTo>
                    <a:pt x="148977" y="131821"/>
                    <a:pt x="81661" y="76102"/>
                    <a:pt x="15811" y="18917"/>
                  </a:cubicBezTo>
                  <a:cubicBezTo>
                    <a:pt x="11146" y="14919"/>
                    <a:pt x="6747" y="10786"/>
                    <a:pt x="2215" y="6654"/>
                  </a:cubicBezTo>
                  <a:cubicBezTo>
                    <a:pt x="882" y="5321"/>
                    <a:pt x="-718" y="3588"/>
                    <a:pt x="348" y="1589"/>
                  </a:cubicBezTo>
                  <a:cubicBezTo>
                    <a:pt x="1548" y="-678"/>
                    <a:pt x="4081" y="-11"/>
                    <a:pt x="6081" y="522"/>
                  </a:cubicBezTo>
                  <a:close/>
                </a:path>
              </a:pathLst>
            </a:custGeom>
            <a:solidFill>
              <a:schemeClr val="accent1">
                <a:lumMod val="75000"/>
                <a:alpha val="60000"/>
              </a:schemeClr>
            </a:solidFill>
            <a:ln w="2261" cap="flat">
              <a:noFill/>
              <a:prstDash val="solid"/>
              <a:miter/>
            </a:ln>
          </p:spPr>
          <p:txBody>
            <a:bodyPr wrap="square" rtlCol="0" anchor="ctr">
              <a:noAutofit/>
            </a:bodyPr>
            <a:lstStyle/>
            <a:p>
              <a:endParaRPr lang="en-US" dirty="0"/>
            </a:p>
          </p:txBody>
        </p:sp>
        <p:sp>
          <p:nvSpPr>
            <p:cNvPr id="22" name="Freeform: Shape 21">
              <a:extLst>
                <a:ext uri="{FF2B5EF4-FFF2-40B4-BE49-F238E27FC236}">
                  <a16:creationId xmlns:a16="http://schemas.microsoft.com/office/drawing/2014/main" id="{94CD11AB-8BFB-424D-B3CC-4FEB6AB5C821}"/>
                </a:ext>
              </a:extLst>
            </p:cNvPr>
            <p:cNvSpPr/>
            <p:nvPr userDrawn="1"/>
          </p:nvSpPr>
          <p:spPr>
            <a:xfrm>
              <a:off x="449896" y="280904"/>
              <a:ext cx="553868" cy="958041"/>
            </a:xfrm>
            <a:custGeom>
              <a:avLst/>
              <a:gdLst>
                <a:gd name="connsiteX0" fmla="*/ 6081 w 704850"/>
                <a:gd name="connsiteY0" fmla="*/ 522 h 1219200"/>
                <a:gd name="connsiteX1" fmla="*/ 32074 w 704850"/>
                <a:gd name="connsiteY1" fmla="*/ 13452 h 1219200"/>
                <a:gd name="connsiteX2" fmla="*/ 371186 w 704850"/>
                <a:gd name="connsiteY2" fmla="*/ 291913 h 1219200"/>
                <a:gd name="connsiteX3" fmla="*/ 478491 w 704850"/>
                <a:gd name="connsiteY3" fmla="*/ 386822 h 1219200"/>
                <a:gd name="connsiteX4" fmla="*/ 492887 w 704850"/>
                <a:gd name="connsiteY4" fmla="*/ 396152 h 1219200"/>
                <a:gd name="connsiteX5" fmla="*/ 508350 w 704850"/>
                <a:gd name="connsiteY5" fmla="*/ 389888 h 1219200"/>
                <a:gd name="connsiteX6" fmla="*/ 519414 w 704850"/>
                <a:gd name="connsiteY6" fmla="*/ 366294 h 1219200"/>
                <a:gd name="connsiteX7" fmla="*/ 543541 w 704850"/>
                <a:gd name="connsiteY7" fmla="*/ 335901 h 1219200"/>
                <a:gd name="connsiteX8" fmla="*/ 675506 w 704850"/>
                <a:gd name="connsiteY8" fmla="*/ 228196 h 1219200"/>
                <a:gd name="connsiteX9" fmla="*/ 698168 w 704850"/>
                <a:gd name="connsiteY9" fmla="*/ 210601 h 1219200"/>
                <a:gd name="connsiteX10" fmla="*/ 704833 w 704850"/>
                <a:gd name="connsiteY10" fmla="*/ 214067 h 1219200"/>
                <a:gd name="connsiteX11" fmla="*/ 699367 w 704850"/>
                <a:gd name="connsiteY11" fmla="*/ 227930 h 1219200"/>
                <a:gd name="connsiteX12" fmla="*/ 664576 w 704850"/>
                <a:gd name="connsiteY12" fmla="*/ 269652 h 1219200"/>
                <a:gd name="connsiteX13" fmla="*/ 535144 w 704850"/>
                <a:gd name="connsiteY13" fmla="*/ 412548 h 1219200"/>
                <a:gd name="connsiteX14" fmla="*/ 531411 w 704850"/>
                <a:gd name="connsiteY14" fmla="*/ 424145 h 1219200"/>
                <a:gd name="connsiteX15" fmla="*/ 525679 w 704850"/>
                <a:gd name="connsiteY15" fmla="*/ 438408 h 1219200"/>
                <a:gd name="connsiteX16" fmla="*/ 523280 w 704850"/>
                <a:gd name="connsiteY16" fmla="*/ 451738 h 1219200"/>
                <a:gd name="connsiteX17" fmla="*/ 544341 w 704850"/>
                <a:gd name="connsiteY17" fmla="*/ 534516 h 1219200"/>
                <a:gd name="connsiteX18" fmla="*/ 588862 w 704850"/>
                <a:gd name="connsiteY18" fmla="*/ 671814 h 1219200"/>
                <a:gd name="connsiteX19" fmla="*/ 640982 w 704850"/>
                <a:gd name="connsiteY19" fmla="*/ 849234 h 1219200"/>
                <a:gd name="connsiteX20" fmla="*/ 688436 w 704850"/>
                <a:gd name="connsiteY20" fmla="*/ 1041451 h 1219200"/>
                <a:gd name="connsiteX21" fmla="*/ 692836 w 704850"/>
                <a:gd name="connsiteY21" fmla="*/ 1068777 h 1219200"/>
                <a:gd name="connsiteX22" fmla="*/ 691902 w 704850"/>
                <a:gd name="connsiteY22" fmla="*/ 1072776 h 1219200"/>
                <a:gd name="connsiteX23" fmla="*/ 688970 w 704850"/>
                <a:gd name="connsiteY23" fmla="*/ 1069844 h 1219200"/>
                <a:gd name="connsiteX24" fmla="*/ 674440 w 704850"/>
                <a:gd name="connsiteY24" fmla="*/ 1027455 h 1219200"/>
                <a:gd name="connsiteX25" fmla="*/ 584463 w 704850"/>
                <a:gd name="connsiteY25" fmla="*/ 724200 h 1219200"/>
                <a:gd name="connsiteX26" fmla="*/ 500886 w 704850"/>
                <a:gd name="connsiteY26" fmla="*/ 489595 h 1219200"/>
                <a:gd name="connsiteX27" fmla="*/ 492354 w 704850"/>
                <a:gd name="connsiteY27" fmla="*/ 470000 h 1219200"/>
                <a:gd name="connsiteX28" fmla="*/ 482090 w 704850"/>
                <a:gd name="connsiteY28" fmla="*/ 460802 h 1219200"/>
                <a:gd name="connsiteX29" fmla="*/ 476092 w 704850"/>
                <a:gd name="connsiteY29" fmla="*/ 471999 h 1219200"/>
                <a:gd name="connsiteX30" fmla="*/ 475292 w 704850"/>
                <a:gd name="connsiteY30" fmla="*/ 495460 h 1219200"/>
                <a:gd name="connsiteX31" fmla="*/ 474505 w 704850"/>
                <a:gd name="connsiteY31" fmla="*/ 1219200 h 1219200"/>
                <a:gd name="connsiteX32" fmla="*/ 407041 w 704850"/>
                <a:gd name="connsiteY32" fmla="*/ 1219200 h 1219200"/>
                <a:gd name="connsiteX33" fmla="*/ 409382 w 704850"/>
                <a:gd name="connsiteY33" fmla="*/ 1154457 h 1219200"/>
                <a:gd name="connsiteX34" fmla="*/ 434503 w 704850"/>
                <a:gd name="connsiteY34" fmla="*/ 499459 h 1219200"/>
                <a:gd name="connsiteX35" fmla="*/ 423306 w 704850"/>
                <a:gd name="connsiteY35" fmla="*/ 490661 h 1219200"/>
                <a:gd name="connsiteX36" fmla="*/ 380117 w 704850"/>
                <a:gd name="connsiteY36" fmla="*/ 479731 h 1219200"/>
                <a:gd name="connsiteX37" fmla="*/ 377317 w 704850"/>
                <a:gd name="connsiteY37" fmla="*/ 473199 h 1219200"/>
                <a:gd name="connsiteX38" fmla="*/ 379584 w 704850"/>
                <a:gd name="connsiteY38" fmla="*/ 459469 h 1219200"/>
                <a:gd name="connsiteX39" fmla="*/ 392380 w 704850"/>
                <a:gd name="connsiteY39" fmla="*/ 423612 h 1219200"/>
                <a:gd name="connsiteX40" fmla="*/ 407577 w 704850"/>
                <a:gd name="connsiteY40" fmla="*/ 416281 h 1219200"/>
                <a:gd name="connsiteX41" fmla="*/ 423839 w 704850"/>
                <a:gd name="connsiteY41" fmla="*/ 426411 h 1219200"/>
                <a:gd name="connsiteX42" fmla="*/ 430771 w 704850"/>
                <a:gd name="connsiteY42" fmla="*/ 427744 h 1219200"/>
                <a:gd name="connsiteX43" fmla="*/ 454498 w 704850"/>
                <a:gd name="connsiteY43" fmla="*/ 419880 h 1219200"/>
                <a:gd name="connsiteX44" fmla="*/ 455564 w 704850"/>
                <a:gd name="connsiteY44" fmla="*/ 414681 h 1219200"/>
                <a:gd name="connsiteX45" fmla="*/ 438368 w 704850"/>
                <a:gd name="connsiteY45" fmla="*/ 402018 h 1219200"/>
                <a:gd name="connsiteX46" fmla="*/ 362921 w 704850"/>
                <a:gd name="connsiteY46" fmla="*/ 341233 h 1219200"/>
                <a:gd name="connsiteX47" fmla="*/ 212294 w 704850"/>
                <a:gd name="connsiteY47" fmla="*/ 191672 h 1219200"/>
                <a:gd name="connsiteX48" fmla="*/ 15811 w 704850"/>
                <a:gd name="connsiteY48" fmla="*/ 18917 h 1219200"/>
                <a:gd name="connsiteX49" fmla="*/ 2215 w 704850"/>
                <a:gd name="connsiteY49" fmla="*/ 6654 h 1219200"/>
                <a:gd name="connsiteX50" fmla="*/ 348 w 704850"/>
                <a:gd name="connsiteY50" fmla="*/ 1589 h 1219200"/>
                <a:gd name="connsiteX51" fmla="*/ 6081 w 704850"/>
                <a:gd name="connsiteY51" fmla="*/ 522 h 121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04850" h="1219200">
                  <a:moveTo>
                    <a:pt x="6081" y="522"/>
                  </a:moveTo>
                  <a:cubicBezTo>
                    <a:pt x="15678" y="2921"/>
                    <a:pt x="24342" y="7587"/>
                    <a:pt x="32074" y="13452"/>
                  </a:cubicBezTo>
                  <a:cubicBezTo>
                    <a:pt x="148043" y="102495"/>
                    <a:pt x="262281" y="194072"/>
                    <a:pt x="371186" y="291913"/>
                  </a:cubicBezTo>
                  <a:cubicBezTo>
                    <a:pt x="406643" y="323905"/>
                    <a:pt x="442634" y="355230"/>
                    <a:pt x="478491" y="386822"/>
                  </a:cubicBezTo>
                  <a:cubicBezTo>
                    <a:pt x="482757" y="390687"/>
                    <a:pt x="487555" y="393887"/>
                    <a:pt x="492887" y="396152"/>
                  </a:cubicBezTo>
                  <a:cubicBezTo>
                    <a:pt x="500618" y="399352"/>
                    <a:pt x="505151" y="397752"/>
                    <a:pt x="508350" y="389888"/>
                  </a:cubicBezTo>
                  <a:cubicBezTo>
                    <a:pt x="511682" y="381890"/>
                    <a:pt x="515815" y="374158"/>
                    <a:pt x="519414" y="366294"/>
                  </a:cubicBezTo>
                  <a:cubicBezTo>
                    <a:pt x="525012" y="354163"/>
                    <a:pt x="533677" y="344700"/>
                    <a:pt x="543541" y="335901"/>
                  </a:cubicBezTo>
                  <a:cubicBezTo>
                    <a:pt x="585797" y="297912"/>
                    <a:pt x="630985" y="263520"/>
                    <a:pt x="675506" y="228196"/>
                  </a:cubicBezTo>
                  <a:cubicBezTo>
                    <a:pt x="682971" y="222198"/>
                    <a:pt x="690436" y="216199"/>
                    <a:pt x="698168" y="210601"/>
                  </a:cubicBezTo>
                  <a:cubicBezTo>
                    <a:pt x="702700" y="207268"/>
                    <a:pt x="704566" y="208468"/>
                    <a:pt x="704833" y="214067"/>
                  </a:cubicBezTo>
                  <a:cubicBezTo>
                    <a:pt x="705099" y="219532"/>
                    <a:pt x="702300" y="223797"/>
                    <a:pt x="699367" y="227930"/>
                  </a:cubicBezTo>
                  <a:cubicBezTo>
                    <a:pt x="688836" y="242726"/>
                    <a:pt x="676307" y="255922"/>
                    <a:pt x="664576" y="269652"/>
                  </a:cubicBezTo>
                  <a:cubicBezTo>
                    <a:pt x="622854" y="318573"/>
                    <a:pt x="580598" y="366960"/>
                    <a:pt x="535144" y="412548"/>
                  </a:cubicBezTo>
                  <a:cubicBezTo>
                    <a:pt x="531677" y="416014"/>
                    <a:pt x="532344" y="420280"/>
                    <a:pt x="531411" y="424145"/>
                  </a:cubicBezTo>
                  <a:cubicBezTo>
                    <a:pt x="530345" y="429344"/>
                    <a:pt x="529145" y="434276"/>
                    <a:pt x="525679" y="438408"/>
                  </a:cubicBezTo>
                  <a:cubicBezTo>
                    <a:pt x="522346" y="442274"/>
                    <a:pt x="522346" y="447073"/>
                    <a:pt x="523280" y="451738"/>
                  </a:cubicBezTo>
                  <a:cubicBezTo>
                    <a:pt x="528878" y="479731"/>
                    <a:pt x="537143" y="506924"/>
                    <a:pt x="544341" y="534516"/>
                  </a:cubicBezTo>
                  <a:cubicBezTo>
                    <a:pt x="556338" y="581171"/>
                    <a:pt x="573133" y="626359"/>
                    <a:pt x="588862" y="671814"/>
                  </a:cubicBezTo>
                  <a:cubicBezTo>
                    <a:pt x="609124" y="730066"/>
                    <a:pt x="623920" y="790050"/>
                    <a:pt x="640982" y="849234"/>
                  </a:cubicBezTo>
                  <a:cubicBezTo>
                    <a:pt x="659244" y="912684"/>
                    <a:pt x="674307" y="976935"/>
                    <a:pt x="688436" y="1041451"/>
                  </a:cubicBezTo>
                  <a:cubicBezTo>
                    <a:pt x="690436" y="1050382"/>
                    <a:pt x="691370" y="1059580"/>
                    <a:pt x="692836" y="1068777"/>
                  </a:cubicBezTo>
                  <a:cubicBezTo>
                    <a:pt x="693102" y="1070244"/>
                    <a:pt x="694035" y="1072243"/>
                    <a:pt x="691902" y="1072776"/>
                  </a:cubicBezTo>
                  <a:cubicBezTo>
                    <a:pt x="689903" y="1073310"/>
                    <a:pt x="689503" y="1071310"/>
                    <a:pt x="688970" y="1069844"/>
                  </a:cubicBezTo>
                  <a:cubicBezTo>
                    <a:pt x="683638" y="1055847"/>
                    <a:pt x="678440" y="1041851"/>
                    <a:pt x="674440" y="1027455"/>
                  </a:cubicBezTo>
                  <a:cubicBezTo>
                    <a:pt x="646314" y="925882"/>
                    <a:pt x="616189" y="824841"/>
                    <a:pt x="584463" y="724200"/>
                  </a:cubicBezTo>
                  <a:cubicBezTo>
                    <a:pt x="559404" y="645021"/>
                    <a:pt x="532877" y="566375"/>
                    <a:pt x="500886" y="489595"/>
                  </a:cubicBezTo>
                  <a:cubicBezTo>
                    <a:pt x="498086" y="483063"/>
                    <a:pt x="495287" y="476532"/>
                    <a:pt x="492354" y="470000"/>
                  </a:cubicBezTo>
                  <a:cubicBezTo>
                    <a:pt x="490222" y="465468"/>
                    <a:pt x="486889" y="460136"/>
                    <a:pt x="482090" y="460802"/>
                  </a:cubicBezTo>
                  <a:cubicBezTo>
                    <a:pt x="478092" y="461335"/>
                    <a:pt x="477158" y="467867"/>
                    <a:pt x="476092" y="471999"/>
                  </a:cubicBezTo>
                  <a:cubicBezTo>
                    <a:pt x="474225" y="479731"/>
                    <a:pt x="474892" y="487595"/>
                    <a:pt x="475292" y="495460"/>
                  </a:cubicBezTo>
                  <a:lnTo>
                    <a:pt x="474505" y="1219200"/>
                  </a:lnTo>
                  <a:lnTo>
                    <a:pt x="407041" y="1219200"/>
                  </a:lnTo>
                  <a:lnTo>
                    <a:pt x="409382" y="1154457"/>
                  </a:lnTo>
                  <a:cubicBezTo>
                    <a:pt x="419288" y="881913"/>
                    <a:pt x="429424" y="609994"/>
                    <a:pt x="434503" y="499459"/>
                  </a:cubicBezTo>
                  <a:cubicBezTo>
                    <a:pt x="435169" y="487595"/>
                    <a:pt x="434236" y="486129"/>
                    <a:pt x="423306" y="490661"/>
                  </a:cubicBezTo>
                  <a:cubicBezTo>
                    <a:pt x="405710" y="497992"/>
                    <a:pt x="393313" y="487995"/>
                    <a:pt x="380117" y="479731"/>
                  </a:cubicBezTo>
                  <a:cubicBezTo>
                    <a:pt x="378117" y="478398"/>
                    <a:pt x="377584" y="475732"/>
                    <a:pt x="377317" y="473199"/>
                  </a:cubicBezTo>
                  <a:cubicBezTo>
                    <a:pt x="376918" y="468400"/>
                    <a:pt x="377850" y="463735"/>
                    <a:pt x="379584" y="459469"/>
                  </a:cubicBezTo>
                  <a:cubicBezTo>
                    <a:pt x="384516" y="447739"/>
                    <a:pt x="388248" y="435609"/>
                    <a:pt x="392380" y="423612"/>
                  </a:cubicBezTo>
                  <a:cubicBezTo>
                    <a:pt x="394913" y="416281"/>
                    <a:pt x="400112" y="413881"/>
                    <a:pt x="407577" y="416281"/>
                  </a:cubicBezTo>
                  <a:cubicBezTo>
                    <a:pt x="413841" y="418147"/>
                    <a:pt x="418907" y="422412"/>
                    <a:pt x="423839" y="426411"/>
                  </a:cubicBezTo>
                  <a:cubicBezTo>
                    <a:pt x="426105" y="428145"/>
                    <a:pt x="427837" y="428811"/>
                    <a:pt x="430771" y="427744"/>
                  </a:cubicBezTo>
                  <a:cubicBezTo>
                    <a:pt x="438635" y="424811"/>
                    <a:pt x="446500" y="422279"/>
                    <a:pt x="454498" y="419880"/>
                  </a:cubicBezTo>
                  <a:cubicBezTo>
                    <a:pt x="458629" y="418680"/>
                    <a:pt x="457830" y="417080"/>
                    <a:pt x="455564" y="414681"/>
                  </a:cubicBezTo>
                  <a:cubicBezTo>
                    <a:pt x="450498" y="409482"/>
                    <a:pt x="444500" y="405617"/>
                    <a:pt x="438368" y="402018"/>
                  </a:cubicBezTo>
                  <a:cubicBezTo>
                    <a:pt x="410243" y="385488"/>
                    <a:pt x="385448" y="364694"/>
                    <a:pt x="362921" y="341233"/>
                  </a:cubicBezTo>
                  <a:cubicBezTo>
                    <a:pt x="314001" y="290180"/>
                    <a:pt x="263881" y="240193"/>
                    <a:pt x="212294" y="191672"/>
                  </a:cubicBezTo>
                  <a:cubicBezTo>
                    <a:pt x="148977" y="131821"/>
                    <a:pt x="81661" y="76102"/>
                    <a:pt x="15811" y="18917"/>
                  </a:cubicBezTo>
                  <a:cubicBezTo>
                    <a:pt x="11146" y="14919"/>
                    <a:pt x="6747" y="10786"/>
                    <a:pt x="2215" y="6654"/>
                  </a:cubicBezTo>
                  <a:cubicBezTo>
                    <a:pt x="882" y="5321"/>
                    <a:pt x="-718" y="3588"/>
                    <a:pt x="348" y="1589"/>
                  </a:cubicBezTo>
                  <a:cubicBezTo>
                    <a:pt x="1548" y="-678"/>
                    <a:pt x="4081" y="-11"/>
                    <a:pt x="6081" y="522"/>
                  </a:cubicBezTo>
                  <a:close/>
                </a:path>
              </a:pathLst>
            </a:custGeom>
            <a:solidFill>
              <a:schemeClr val="accent1">
                <a:lumMod val="75000"/>
                <a:alpha val="60000"/>
              </a:schemeClr>
            </a:solidFill>
            <a:ln w="2261" cap="flat">
              <a:noFill/>
              <a:prstDash val="solid"/>
              <a:miter/>
            </a:ln>
          </p:spPr>
          <p:txBody>
            <a:bodyPr wrap="square" rtlCol="0" anchor="ctr">
              <a:noAutofit/>
            </a:bodyPr>
            <a:lstStyle/>
            <a:p>
              <a:endParaRPr lang="en-US" dirty="0"/>
            </a:p>
          </p:txBody>
        </p:sp>
        <p:sp>
          <p:nvSpPr>
            <p:cNvPr id="23" name="Freeform: Shape 22">
              <a:extLst>
                <a:ext uri="{FF2B5EF4-FFF2-40B4-BE49-F238E27FC236}">
                  <a16:creationId xmlns:a16="http://schemas.microsoft.com/office/drawing/2014/main" id="{1B82DE08-397D-4848-B109-C55EEF52BDA4}"/>
                </a:ext>
              </a:extLst>
            </p:cNvPr>
            <p:cNvSpPr/>
            <p:nvPr userDrawn="1"/>
          </p:nvSpPr>
          <p:spPr>
            <a:xfrm>
              <a:off x="328292" y="609600"/>
              <a:ext cx="364480" cy="630452"/>
            </a:xfrm>
            <a:custGeom>
              <a:avLst/>
              <a:gdLst>
                <a:gd name="connsiteX0" fmla="*/ 6081 w 704850"/>
                <a:gd name="connsiteY0" fmla="*/ 522 h 1219200"/>
                <a:gd name="connsiteX1" fmla="*/ 32074 w 704850"/>
                <a:gd name="connsiteY1" fmla="*/ 13452 h 1219200"/>
                <a:gd name="connsiteX2" fmla="*/ 371186 w 704850"/>
                <a:gd name="connsiteY2" fmla="*/ 291913 h 1219200"/>
                <a:gd name="connsiteX3" fmla="*/ 478491 w 704850"/>
                <a:gd name="connsiteY3" fmla="*/ 386822 h 1219200"/>
                <a:gd name="connsiteX4" fmla="*/ 492887 w 704850"/>
                <a:gd name="connsiteY4" fmla="*/ 396152 h 1219200"/>
                <a:gd name="connsiteX5" fmla="*/ 508350 w 704850"/>
                <a:gd name="connsiteY5" fmla="*/ 389888 h 1219200"/>
                <a:gd name="connsiteX6" fmla="*/ 519414 w 704850"/>
                <a:gd name="connsiteY6" fmla="*/ 366294 h 1219200"/>
                <a:gd name="connsiteX7" fmla="*/ 543541 w 704850"/>
                <a:gd name="connsiteY7" fmla="*/ 335901 h 1219200"/>
                <a:gd name="connsiteX8" fmla="*/ 675506 w 704850"/>
                <a:gd name="connsiteY8" fmla="*/ 228196 h 1219200"/>
                <a:gd name="connsiteX9" fmla="*/ 698168 w 704850"/>
                <a:gd name="connsiteY9" fmla="*/ 210601 h 1219200"/>
                <a:gd name="connsiteX10" fmla="*/ 704833 w 704850"/>
                <a:gd name="connsiteY10" fmla="*/ 214067 h 1219200"/>
                <a:gd name="connsiteX11" fmla="*/ 699367 w 704850"/>
                <a:gd name="connsiteY11" fmla="*/ 227930 h 1219200"/>
                <a:gd name="connsiteX12" fmla="*/ 664576 w 704850"/>
                <a:gd name="connsiteY12" fmla="*/ 269652 h 1219200"/>
                <a:gd name="connsiteX13" fmla="*/ 535144 w 704850"/>
                <a:gd name="connsiteY13" fmla="*/ 412548 h 1219200"/>
                <a:gd name="connsiteX14" fmla="*/ 531411 w 704850"/>
                <a:gd name="connsiteY14" fmla="*/ 424145 h 1219200"/>
                <a:gd name="connsiteX15" fmla="*/ 525679 w 704850"/>
                <a:gd name="connsiteY15" fmla="*/ 438408 h 1219200"/>
                <a:gd name="connsiteX16" fmla="*/ 523280 w 704850"/>
                <a:gd name="connsiteY16" fmla="*/ 451738 h 1219200"/>
                <a:gd name="connsiteX17" fmla="*/ 544341 w 704850"/>
                <a:gd name="connsiteY17" fmla="*/ 534516 h 1219200"/>
                <a:gd name="connsiteX18" fmla="*/ 588862 w 704850"/>
                <a:gd name="connsiteY18" fmla="*/ 671814 h 1219200"/>
                <a:gd name="connsiteX19" fmla="*/ 640982 w 704850"/>
                <a:gd name="connsiteY19" fmla="*/ 849234 h 1219200"/>
                <a:gd name="connsiteX20" fmla="*/ 688436 w 704850"/>
                <a:gd name="connsiteY20" fmla="*/ 1041451 h 1219200"/>
                <a:gd name="connsiteX21" fmla="*/ 692836 w 704850"/>
                <a:gd name="connsiteY21" fmla="*/ 1068777 h 1219200"/>
                <a:gd name="connsiteX22" fmla="*/ 691902 w 704850"/>
                <a:gd name="connsiteY22" fmla="*/ 1072776 h 1219200"/>
                <a:gd name="connsiteX23" fmla="*/ 688970 w 704850"/>
                <a:gd name="connsiteY23" fmla="*/ 1069844 h 1219200"/>
                <a:gd name="connsiteX24" fmla="*/ 674440 w 704850"/>
                <a:gd name="connsiteY24" fmla="*/ 1027455 h 1219200"/>
                <a:gd name="connsiteX25" fmla="*/ 584463 w 704850"/>
                <a:gd name="connsiteY25" fmla="*/ 724200 h 1219200"/>
                <a:gd name="connsiteX26" fmla="*/ 500886 w 704850"/>
                <a:gd name="connsiteY26" fmla="*/ 489595 h 1219200"/>
                <a:gd name="connsiteX27" fmla="*/ 492354 w 704850"/>
                <a:gd name="connsiteY27" fmla="*/ 470000 h 1219200"/>
                <a:gd name="connsiteX28" fmla="*/ 482090 w 704850"/>
                <a:gd name="connsiteY28" fmla="*/ 460802 h 1219200"/>
                <a:gd name="connsiteX29" fmla="*/ 476092 w 704850"/>
                <a:gd name="connsiteY29" fmla="*/ 471999 h 1219200"/>
                <a:gd name="connsiteX30" fmla="*/ 475292 w 704850"/>
                <a:gd name="connsiteY30" fmla="*/ 495460 h 1219200"/>
                <a:gd name="connsiteX31" fmla="*/ 474505 w 704850"/>
                <a:gd name="connsiteY31" fmla="*/ 1219200 h 1219200"/>
                <a:gd name="connsiteX32" fmla="*/ 407041 w 704850"/>
                <a:gd name="connsiteY32" fmla="*/ 1219200 h 1219200"/>
                <a:gd name="connsiteX33" fmla="*/ 409382 w 704850"/>
                <a:gd name="connsiteY33" fmla="*/ 1154457 h 1219200"/>
                <a:gd name="connsiteX34" fmla="*/ 434503 w 704850"/>
                <a:gd name="connsiteY34" fmla="*/ 499459 h 1219200"/>
                <a:gd name="connsiteX35" fmla="*/ 423306 w 704850"/>
                <a:gd name="connsiteY35" fmla="*/ 490661 h 1219200"/>
                <a:gd name="connsiteX36" fmla="*/ 380117 w 704850"/>
                <a:gd name="connsiteY36" fmla="*/ 479731 h 1219200"/>
                <a:gd name="connsiteX37" fmla="*/ 377317 w 704850"/>
                <a:gd name="connsiteY37" fmla="*/ 473199 h 1219200"/>
                <a:gd name="connsiteX38" fmla="*/ 379584 w 704850"/>
                <a:gd name="connsiteY38" fmla="*/ 459469 h 1219200"/>
                <a:gd name="connsiteX39" fmla="*/ 392380 w 704850"/>
                <a:gd name="connsiteY39" fmla="*/ 423612 h 1219200"/>
                <a:gd name="connsiteX40" fmla="*/ 407577 w 704850"/>
                <a:gd name="connsiteY40" fmla="*/ 416281 h 1219200"/>
                <a:gd name="connsiteX41" fmla="*/ 423839 w 704850"/>
                <a:gd name="connsiteY41" fmla="*/ 426411 h 1219200"/>
                <a:gd name="connsiteX42" fmla="*/ 430771 w 704850"/>
                <a:gd name="connsiteY42" fmla="*/ 427744 h 1219200"/>
                <a:gd name="connsiteX43" fmla="*/ 454498 w 704850"/>
                <a:gd name="connsiteY43" fmla="*/ 419880 h 1219200"/>
                <a:gd name="connsiteX44" fmla="*/ 455564 w 704850"/>
                <a:gd name="connsiteY44" fmla="*/ 414681 h 1219200"/>
                <a:gd name="connsiteX45" fmla="*/ 438368 w 704850"/>
                <a:gd name="connsiteY45" fmla="*/ 402018 h 1219200"/>
                <a:gd name="connsiteX46" fmla="*/ 362921 w 704850"/>
                <a:gd name="connsiteY46" fmla="*/ 341233 h 1219200"/>
                <a:gd name="connsiteX47" fmla="*/ 212294 w 704850"/>
                <a:gd name="connsiteY47" fmla="*/ 191672 h 1219200"/>
                <a:gd name="connsiteX48" fmla="*/ 15811 w 704850"/>
                <a:gd name="connsiteY48" fmla="*/ 18917 h 1219200"/>
                <a:gd name="connsiteX49" fmla="*/ 2215 w 704850"/>
                <a:gd name="connsiteY49" fmla="*/ 6654 h 1219200"/>
                <a:gd name="connsiteX50" fmla="*/ 348 w 704850"/>
                <a:gd name="connsiteY50" fmla="*/ 1589 h 1219200"/>
                <a:gd name="connsiteX51" fmla="*/ 6081 w 704850"/>
                <a:gd name="connsiteY51" fmla="*/ 522 h 121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04850" h="1219200">
                  <a:moveTo>
                    <a:pt x="6081" y="522"/>
                  </a:moveTo>
                  <a:cubicBezTo>
                    <a:pt x="15678" y="2921"/>
                    <a:pt x="24342" y="7587"/>
                    <a:pt x="32074" y="13452"/>
                  </a:cubicBezTo>
                  <a:cubicBezTo>
                    <a:pt x="148043" y="102495"/>
                    <a:pt x="262281" y="194072"/>
                    <a:pt x="371186" y="291913"/>
                  </a:cubicBezTo>
                  <a:cubicBezTo>
                    <a:pt x="406643" y="323905"/>
                    <a:pt x="442634" y="355230"/>
                    <a:pt x="478491" y="386822"/>
                  </a:cubicBezTo>
                  <a:cubicBezTo>
                    <a:pt x="482757" y="390687"/>
                    <a:pt x="487555" y="393887"/>
                    <a:pt x="492887" y="396152"/>
                  </a:cubicBezTo>
                  <a:cubicBezTo>
                    <a:pt x="500618" y="399352"/>
                    <a:pt x="505151" y="397752"/>
                    <a:pt x="508350" y="389888"/>
                  </a:cubicBezTo>
                  <a:cubicBezTo>
                    <a:pt x="511682" y="381890"/>
                    <a:pt x="515815" y="374158"/>
                    <a:pt x="519414" y="366294"/>
                  </a:cubicBezTo>
                  <a:cubicBezTo>
                    <a:pt x="525012" y="354163"/>
                    <a:pt x="533677" y="344700"/>
                    <a:pt x="543541" y="335901"/>
                  </a:cubicBezTo>
                  <a:cubicBezTo>
                    <a:pt x="585797" y="297912"/>
                    <a:pt x="630985" y="263520"/>
                    <a:pt x="675506" y="228196"/>
                  </a:cubicBezTo>
                  <a:cubicBezTo>
                    <a:pt x="682971" y="222198"/>
                    <a:pt x="690436" y="216199"/>
                    <a:pt x="698168" y="210601"/>
                  </a:cubicBezTo>
                  <a:cubicBezTo>
                    <a:pt x="702700" y="207268"/>
                    <a:pt x="704566" y="208468"/>
                    <a:pt x="704833" y="214067"/>
                  </a:cubicBezTo>
                  <a:cubicBezTo>
                    <a:pt x="705099" y="219532"/>
                    <a:pt x="702300" y="223797"/>
                    <a:pt x="699367" y="227930"/>
                  </a:cubicBezTo>
                  <a:cubicBezTo>
                    <a:pt x="688836" y="242726"/>
                    <a:pt x="676307" y="255922"/>
                    <a:pt x="664576" y="269652"/>
                  </a:cubicBezTo>
                  <a:cubicBezTo>
                    <a:pt x="622854" y="318573"/>
                    <a:pt x="580598" y="366960"/>
                    <a:pt x="535144" y="412548"/>
                  </a:cubicBezTo>
                  <a:cubicBezTo>
                    <a:pt x="531677" y="416014"/>
                    <a:pt x="532344" y="420280"/>
                    <a:pt x="531411" y="424145"/>
                  </a:cubicBezTo>
                  <a:cubicBezTo>
                    <a:pt x="530345" y="429344"/>
                    <a:pt x="529145" y="434276"/>
                    <a:pt x="525679" y="438408"/>
                  </a:cubicBezTo>
                  <a:cubicBezTo>
                    <a:pt x="522346" y="442274"/>
                    <a:pt x="522346" y="447073"/>
                    <a:pt x="523280" y="451738"/>
                  </a:cubicBezTo>
                  <a:cubicBezTo>
                    <a:pt x="528878" y="479731"/>
                    <a:pt x="537143" y="506924"/>
                    <a:pt x="544341" y="534516"/>
                  </a:cubicBezTo>
                  <a:cubicBezTo>
                    <a:pt x="556338" y="581171"/>
                    <a:pt x="573133" y="626359"/>
                    <a:pt x="588862" y="671814"/>
                  </a:cubicBezTo>
                  <a:cubicBezTo>
                    <a:pt x="609124" y="730066"/>
                    <a:pt x="623920" y="790050"/>
                    <a:pt x="640982" y="849234"/>
                  </a:cubicBezTo>
                  <a:cubicBezTo>
                    <a:pt x="659244" y="912684"/>
                    <a:pt x="674307" y="976935"/>
                    <a:pt x="688436" y="1041451"/>
                  </a:cubicBezTo>
                  <a:cubicBezTo>
                    <a:pt x="690436" y="1050382"/>
                    <a:pt x="691370" y="1059580"/>
                    <a:pt x="692836" y="1068777"/>
                  </a:cubicBezTo>
                  <a:cubicBezTo>
                    <a:pt x="693102" y="1070244"/>
                    <a:pt x="694035" y="1072243"/>
                    <a:pt x="691902" y="1072776"/>
                  </a:cubicBezTo>
                  <a:cubicBezTo>
                    <a:pt x="689903" y="1073310"/>
                    <a:pt x="689503" y="1071310"/>
                    <a:pt x="688970" y="1069844"/>
                  </a:cubicBezTo>
                  <a:cubicBezTo>
                    <a:pt x="683638" y="1055847"/>
                    <a:pt x="678440" y="1041851"/>
                    <a:pt x="674440" y="1027455"/>
                  </a:cubicBezTo>
                  <a:cubicBezTo>
                    <a:pt x="646314" y="925882"/>
                    <a:pt x="616189" y="824841"/>
                    <a:pt x="584463" y="724200"/>
                  </a:cubicBezTo>
                  <a:cubicBezTo>
                    <a:pt x="559404" y="645021"/>
                    <a:pt x="532877" y="566375"/>
                    <a:pt x="500886" y="489595"/>
                  </a:cubicBezTo>
                  <a:cubicBezTo>
                    <a:pt x="498086" y="483063"/>
                    <a:pt x="495287" y="476532"/>
                    <a:pt x="492354" y="470000"/>
                  </a:cubicBezTo>
                  <a:cubicBezTo>
                    <a:pt x="490222" y="465468"/>
                    <a:pt x="486889" y="460136"/>
                    <a:pt x="482090" y="460802"/>
                  </a:cubicBezTo>
                  <a:cubicBezTo>
                    <a:pt x="478092" y="461335"/>
                    <a:pt x="477158" y="467867"/>
                    <a:pt x="476092" y="471999"/>
                  </a:cubicBezTo>
                  <a:cubicBezTo>
                    <a:pt x="474225" y="479731"/>
                    <a:pt x="474892" y="487595"/>
                    <a:pt x="475292" y="495460"/>
                  </a:cubicBezTo>
                  <a:lnTo>
                    <a:pt x="474505" y="1219200"/>
                  </a:lnTo>
                  <a:lnTo>
                    <a:pt x="407041" y="1219200"/>
                  </a:lnTo>
                  <a:lnTo>
                    <a:pt x="409382" y="1154457"/>
                  </a:lnTo>
                  <a:cubicBezTo>
                    <a:pt x="419288" y="881913"/>
                    <a:pt x="429424" y="609994"/>
                    <a:pt x="434503" y="499459"/>
                  </a:cubicBezTo>
                  <a:cubicBezTo>
                    <a:pt x="435169" y="487595"/>
                    <a:pt x="434236" y="486129"/>
                    <a:pt x="423306" y="490661"/>
                  </a:cubicBezTo>
                  <a:cubicBezTo>
                    <a:pt x="405710" y="497992"/>
                    <a:pt x="393313" y="487995"/>
                    <a:pt x="380117" y="479731"/>
                  </a:cubicBezTo>
                  <a:cubicBezTo>
                    <a:pt x="378117" y="478398"/>
                    <a:pt x="377584" y="475732"/>
                    <a:pt x="377317" y="473199"/>
                  </a:cubicBezTo>
                  <a:cubicBezTo>
                    <a:pt x="376918" y="468400"/>
                    <a:pt x="377850" y="463735"/>
                    <a:pt x="379584" y="459469"/>
                  </a:cubicBezTo>
                  <a:cubicBezTo>
                    <a:pt x="384516" y="447739"/>
                    <a:pt x="388248" y="435609"/>
                    <a:pt x="392380" y="423612"/>
                  </a:cubicBezTo>
                  <a:cubicBezTo>
                    <a:pt x="394913" y="416281"/>
                    <a:pt x="400112" y="413881"/>
                    <a:pt x="407577" y="416281"/>
                  </a:cubicBezTo>
                  <a:cubicBezTo>
                    <a:pt x="413841" y="418147"/>
                    <a:pt x="418907" y="422412"/>
                    <a:pt x="423839" y="426411"/>
                  </a:cubicBezTo>
                  <a:cubicBezTo>
                    <a:pt x="426105" y="428145"/>
                    <a:pt x="427837" y="428811"/>
                    <a:pt x="430771" y="427744"/>
                  </a:cubicBezTo>
                  <a:cubicBezTo>
                    <a:pt x="438635" y="424811"/>
                    <a:pt x="446500" y="422279"/>
                    <a:pt x="454498" y="419880"/>
                  </a:cubicBezTo>
                  <a:cubicBezTo>
                    <a:pt x="458629" y="418680"/>
                    <a:pt x="457830" y="417080"/>
                    <a:pt x="455564" y="414681"/>
                  </a:cubicBezTo>
                  <a:cubicBezTo>
                    <a:pt x="450498" y="409482"/>
                    <a:pt x="444500" y="405617"/>
                    <a:pt x="438368" y="402018"/>
                  </a:cubicBezTo>
                  <a:cubicBezTo>
                    <a:pt x="410243" y="385488"/>
                    <a:pt x="385448" y="364694"/>
                    <a:pt x="362921" y="341233"/>
                  </a:cubicBezTo>
                  <a:cubicBezTo>
                    <a:pt x="314001" y="290180"/>
                    <a:pt x="263881" y="240193"/>
                    <a:pt x="212294" y="191672"/>
                  </a:cubicBezTo>
                  <a:cubicBezTo>
                    <a:pt x="148977" y="131821"/>
                    <a:pt x="81661" y="76102"/>
                    <a:pt x="15811" y="18917"/>
                  </a:cubicBezTo>
                  <a:cubicBezTo>
                    <a:pt x="11146" y="14919"/>
                    <a:pt x="6747" y="10786"/>
                    <a:pt x="2215" y="6654"/>
                  </a:cubicBezTo>
                  <a:cubicBezTo>
                    <a:pt x="882" y="5321"/>
                    <a:pt x="-718" y="3588"/>
                    <a:pt x="348" y="1589"/>
                  </a:cubicBezTo>
                  <a:cubicBezTo>
                    <a:pt x="1548" y="-678"/>
                    <a:pt x="4081" y="-11"/>
                    <a:pt x="6081" y="522"/>
                  </a:cubicBezTo>
                  <a:close/>
                </a:path>
              </a:pathLst>
            </a:custGeom>
            <a:solidFill>
              <a:schemeClr val="accent1">
                <a:lumMod val="75000"/>
                <a:alpha val="40000"/>
              </a:schemeClr>
            </a:solidFill>
            <a:ln w="2261" cap="flat">
              <a:noFill/>
              <a:prstDash val="solid"/>
              <a:miter/>
            </a:ln>
          </p:spPr>
          <p:txBody>
            <a:bodyPr wrap="square" rtlCol="0" anchor="ctr">
              <a:noAutofit/>
            </a:bodyPr>
            <a:lstStyle/>
            <a:p>
              <a:endParaRPr lang="en-US" dirty="0"/>
            </a:p>
          </p:txBody>
        </p:sp>
        <p:sp>
          <p:nvSpPr>
            <p:cNvPr id="24" name="Freeform: Shape 23">
              <a:extLst>
                <a:ext uri="{FF2B5EF4-FFF2-40B4-BE49-F238E27FC236}">
                  <a16:creationId xmlns:a16="http://schemas.microsoft.com/office/drawing/2014/main" id="{29598C0A-7EE6-4767-B149-6F044CB9FD7B}"/>
                </a:ext>
              </a:extLst>
            </p:cNvPr>
            <p:cNvSpPr/>
            <p:nvPr userDrawn="1"/>
          </p:nvSpPr>
          <p:spPr>
            <a:xfrm>
              <a:off x="939798" y="608493"/>
              <a:ext cx="364480" cy="630452"/>
            </a:xfrm>
            <a:custGeom>
              <a:avLst/>
              <a:gdLst>
                <a:gd name="connsiteX0" fmla="*/ 6081 w 704850"/>
                <a:gd name="connsiteY0" fmla="*/ 522 h 1219200"/>
                <a:gd name="connsiteX1" fmla="*/ 32074 w 704850"/>
                <a:gd name="connsiteY1" fmla="*/ 13452 h 1219200"/>
                <a:gd name="connsiteX2" fmla="*/ 371186 w 704850"/>
                <a:gd name="connsiteY2" fmla="*/ 291913 h 1219200"/>
                <a:gd name="connsiteX3" fmla="*/ 478491 w 704850"/>
                <a:gd name="connsiteY3" fmla="*/ 386822 h 1219200"/>
                <a:gd name="connsiteX4" fmla="*/ 492887 w 704850"/>
                <a:gd name="connsiteY4" fmla="*/ 396152 h 1219200"/>
                <a:gd name="connsiteX5" fmla="*/ 508350 w 704850"/>
                <a:gd name="connsiteY5" fmla="*/ 389888 h 1219200"/>
                <a:gd name="connsiteX6" fmla="*/ 519414 w 704850"/>
                <a:gd name="connsiteY6" fmla="*/ 366294 h 1219200"/>
                <a:gd name="connsiteX7" fmla="*/ 543541 w 704850"/>
                <a:gd name="connsiteY7" fmla="*/ 335901 h 1219200"/>
                <a:gd name="connsiteX8" fmla="*/ 675506 w 704850"/>
                <a:gd name="connsiteY8" fmla="*/ 228196 h 1219200"/>
                <a:gd name="connsiteX9" fmla="*/ 698168 w 704850"/>
                <a:gd name="connsiteY9" fmla="*/ 210601 h 1219200"/>
                <a:gd name="connsiteX10" fmla="*/ 704833 w 704850"/>
                <a:gd name="connsiteY10" fmla="*/ 214067 h 1219200"/>
                <a:gd name="connsiteX11" fmla="*/ 699367 w 704850"/>
                <a:gd name="connsiteY11" fmla="*/ 227930 h 1219200"/>
                <a:gd name="connsiteX12" fmla="*/ 664576 w 704850"/>
                <a:gd name="connsiteY12" fmla="*/ 269652 h 1219200"/>
                <a:gd name="connsiteX13" fmla="*/ 535144 w 704850"/>
                <a:gd name="connsiteY13" fmla="*/ 412548 h 1219200"/>
                <a:gd name="connsiteX14" fmla="*/ 531411 w 704850"/>
                <a:gd name="connsiteY14" fmla="*/ 424145 h 1219200"/>
                <a:gd name="connsiteX15" fmla="*/ 525679 w 704850"/>
                <a:gd name="connsiteY15" fmla="*/ 438408 h 1219200"/>
                <a:gd name="connsiteX16" fmla="*/ 523280 w 704850"/>
                <a:gd name="connsiteY16" fmla="*/ 451738 h 1219200"/>
                <a:gd name="connsiteX17" fmla="*/ 544341 w 704850"/>
                <a:gd name="connsiteY17" fmla="*/ 534516 h 1219200"/>
                <a:gd name="connsiteX18" fmla="*/ 588862 w 704850"/>
                <a:gd name="connsiteY18" fmla="*/ 671814 h 1219200"/>
                <a:gd name="connsiteX19" fmla="*/ 640982 w 704850"/>
                <a:gd name="connsiteY19" fmla="*/ 849234 h 1219200"/>
                <a:gd name="connsiteX20" fmla="*/ 688436 w 704850"/>
                <a:gd name="connsiteY20" fmla="*/ 1041451 h 1219200"/>
                <a:gd name="connsiteX21" fmla="*/ 692836 w 704850"/>
                <a:gd name="connsiteY21" fmla="*/ 1068777 h 1219200"/>
                <a:gd name="connsiteX22" fmla="*/ 691902 w 704850"/>
                <a:gd name="connsiteY22" fmla="*/ 1072776 h 1219200"/>
                <a:gd name="connsiteX23" fmla="*/ 688970 w 704850"/>
                <a:gd name="connsiteY23" fmla="*/ 1069844 h 1219200"/>
                <a:gd name="connsiteX24" fmla="*/ 674440 w 704850"/>
                <a:gd name="connsiteY24" fmla="*/ 1027455 h 1219200"/>
                <a:gd name="connsiteX25" fmla="*/ 584463 w 704850"/>
                <a:gd name="connsiteY25" fmla="*/ 724200 h 1219200"/>
                <a:gd name="connsiteX26" fmla="*/ 500886 w 704850"/>
                <a:gd name="connsiteY26" fmla="*/ 489595 h 1219200"/>
                <a:gd name="connsiteX27" fmla="*/ 492354 w 704850"/>
                <a:gd name="connsiteY27" fmla="*/ 470000 h 1219200"/>
                <a:gd name="connsiteX28" fmla="*/ 482090 w 704850"/>
                <a:gd name="connsiteY28" fmla="*/ 460802 h 1219200"/>
                <a:gd name="connsiteX29" fmla="*/ 476092 w 704850"/>
                <a:gd name="connsiteY29" fmla="*/ 471999 h 1219200"/>
                <a:gd name="connsiteX30" fmla="*/ 475292 w 704850"/>
                <a:gd name="connsiteY30" fmla="*/ 495460 h 1219200"/>
                <a:gd name="connsiteX31" fmla="*/ 474505 w 704850"/>
                <a:gd name="connsiteY31" fmla="*/ 1219200 h 1219200"/>
                <a:gd name="connsiteX32" fmla="*/ 407041 w 704850"/>
                <a:gd name="connsiteY32" fmla="*/ 1219200 h 1219200"/>
                <a:gd name="connsiteX33" fmla="*/ 409382 w 704850"/>
                <a:gd name="connsiteY33" fmla="*/ 1154457 h 1219200"/>
                <a:gd name="connsiteX34" fmla="*/ 434503 w 704850"/>
                <a:gd name="connsiteY34" fmla="*/ 499459 h 1219200"/>
                <a:gd name="connsiteX35" fmla="*/ 423306 w 704850"/>
                <a:gd name="connsiteY35" fmla="*/ 490661 h 1219200"/>
                <a:gd name="connsiteX36" fmla="*/ 380117 w 704850"/>
                <a:gd name="connsiteY36" fmla="*/ 479731 h 1219200"/>
                <a:gd name="connsiteX37" fmla="*/ 377317 w 704850"/>
                <a:gd name="connsiteY37" fmla="*/ 473199 h 1219200"/>
                <a:gd name="connsiteX38" fmla="*/ 379584 w 704850"/>
                <a:gd name="connsiteY38" fmla="*/ 459469 h 1219200"/>
                <a:gd name="connsiteX39" fmla="*/ 392380 w 704850"/>
                <a:gd name="connsiteY39" fmla="*/ 423612 h 1219200"/>
                <a:gd name="connsiteX40" fmla="*/ 407577 w 704850"/>
                <a:gd name="connsiteY40" fmla="*/ 416281 h 1219200"/>
                <a:gd name="connsiteX41" fmla="*/ 423839 w 704850"/>
                <a:gd name="connsiteY41" fmla="*/ 426411 h 1219200"/>
                <a:gd name="connsiteX42" fmla="*/ 430771 w 704850"/>
                <a:gd name="connsiteY42" fmla="*/ 427744 h 1219200"/>
                <a:gd name="connsiteX43" fmla="*/ 454498 w 704850"/>
                <a:gd name="connsiteY43" fmla="*/ 419880 h 1219200"/>
                <a:gd name="connsiteX44" fmla="*/ 455564 w 704850"/>
                <a:gd name="connsiteY44" fmla="*/ 414681 h 1219200"/>
                <a:gd name="connsiteX45" fmla="*/ 438368 w 704850"/>
                <a:gd name="connsiteY45" fmla="*/ 402018 h 1219200"/>
                <a:gd name="connsiteX46" fmla="*/ 362921 w 704850"/>
                <a:gd name="connsiteY46" fmla="*/ 341233 h 1219200"/>
                <a:gd name="connsiteX47" fmla="*/ 212294 w 704850"/>
                <a:gd name="connsiteY47" fmla="*/ 191672 h 1219200"/>
                <a:gd name="connsiteX48" fmla="*/ 15811 w 704850"/>
                <a:gd name="connsiteY48" fmla="*/ 18917 h 1219200"/>
                <a:gd name="connsiteX49" fmla="*/ 2215 w 704850"/>
                <a:gd name="connsiteY49" fmla="*/ 6654 h 1219200"/>
                <a:gd name="connsiteX50" fmla="*/ 348 w 704850"/>
                <a:gd name="connsiteY50" fmla="*/ 1589 h 1219200"/>
                <a:gd name="connsiteX51" fmla="*/ 6081 w 704850"/>
                <a:gd name="connsiteY51" fmla="*/ 522 h 121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04850" h="1219200">
                  <a:moveTo>
                    <a:pt x="6081" y="522"/>
                  </a:moveTo>
                  <a:cubicBezTo>
                    <a:pt x="15678" y="2921"/>
                    <a:pt x="24342" y="7587"/>
                    <a:pt x="32074" y="13452"/>
                  </a:cubicBezTo>
                  <a:cubicBezTo>
                    <a:pt x="148043" y="102495"/>
                    <a:pt x="262281" y="194072"/>
                    <a:pt x="371186" y="291913"/>
                  </a:cubicBezTo>
                  <a:cubicBezTo>
                    <a:pt x="406643" y="323905"/>
                    <a:pt x="442634" y="355230"/>
                    <a:pt x="478491" y="386822"/>
                  </a:cubicBezTo>
                  <a:cubicBezTo>
                    <a:pt x="482757" y="390687"/>
                    <a:pt x="487555" y="393887"/>
                    <a:pt x="492887" y="396152"/>
                  </a:cubicBezTo>
                  <a:cubicBezTo>
                    <a:pt x="500618" y="399352"/>
                    <a:pt x="505151" y="397752"/>
                    <a:pt x="508350" y="389888"/>
                  </a:cubicBezTo>
                  <a:cubicBezTo>
                    <a:pt x="511682" y="381890"/>
                    <a:pt x="515815" y="374158"/>
                    <a:pt x="519414" y="366294"/>
                  </a:cubicBezTo>
                  <a:cubicBezTo>
                    <a:pt x="525012" y="354163"/>
                    <a:pt x="533677" y="344700"/>
                    <a:pt x="543541" y="335901"/>
                  </a:cubicBezTo>
                  <a:cubicBezTo>
                    <a:pt x="585797" y="297912"/>
                    <a:pt x="630985" y="263520"/>
                    <a:pt x="675506" y="228196"/>
                  </a:cubicBezTo>
                  <a:cubicBezTo>
                    <a:pt x="682971" y="222198"/>
                    <a:pt x="690436" y="216199"/>
                    <a:pt x="698168" y="210601"/>
                  </a:cubicBezTo>
                  <a:cubicBezTo>
                    <a:pt x="702700" y="207268"/>
                    <a:pt x="704566" y="208468"/>
                    <a:pt x="704833" y="214067"/>
                  </a:cubicBezTo>
                  <a:cubicBezTo>
                    <a:pt x="705099" y="219532"/>
                    <a:pt x="702300" y="223797"/>
                    <a:pt x="699367" y="227930"/>
                  </a:cubicBezTo>
                  <a:cubicBezTo>
                    <a:pt x="688836" y="242726"/>
                    <a:pt x="676307" y="255922"/>
                    <a:pt x="664576" y="269652"/>
                  </a:cubicBezTo>
                  <a:cubicBezTo>
                    <a:pt x="622854" y="318573"/>
                    <a:pt x="580598" y="366960"/>
                    <a:pt x="535144" y="412548"/>
                  </a:cubicBezTo>
                  <a:cubicBezTo>
                    <a:pt x="531677" y="416014"/>
                    <a:pt x="532344" y="420280"/>
                    <a:pt x="531411" y="424145"/>
                  </a:cubicBezTo>
                  <a:cubicBezTo>
                    <a:pt x="530345" y="429344"/>
                    <a:pt x="529145" y="434276"/>
                    <a:pt x="525679" y="438408"/>
                  </a:cubicBezTo>
                  <a:cubicBezTo>
                    <a:pt x="522346" y="442274"/>
                    <a:pt x="522346" y="447073"/>
                    <a:pt x="523280" y="451738"/>
                  </a:cubicBezTo>
                  <a:cubicBezTo>
                    <a:pt x="528878" y="479731"/>
                    <a:pt x="537143" y="506924"/>
                    <a:pt x="544341" y="534516"/>
                  </a:cubicBezTo>
                  <a:cubicBezTo>
                    <a:pt x="556338" y="581171"/>
                    <a:pt x="573133" y="626359"/>
                    <a:pt x="588862" y="671814"/>
                  </a:cubicBezTo>
                  <a:cubicBezTo>
                    <a:pt x="609124" y="730066"/>
                    <a:pt x="623920" y="790050"/>
                    <a:pt x="640982" y="849234"/>
                  </a:cubicBezTo>
                  <a:cubicBezTo>
                    <a:pt x="659244" y="912684"/>
                    <a:pt x="674307" y="976935"/>
                    <a:pt x="688436" y="1041451"/>
                  </a:cubicBezTo>
                  <a:cubicBezTo>
                    <a:pt x="690436" y="1050382"/>
                    <a:pt x="691370" y="1059580"/>
                    <a:pt x="692836" y="1068777"/>
                  </a:cubicBezTo>
                  <a:cubicBezTo>
                    <a:pt x="693102" y="1070244"/>
                    <a:pt x="694035" y="1072243"/>
                    <a:pt x="691902" y="1072776"/>
                  </a:cubicBezTo>
                  <a:cubicBezTo>
                    <a:pt x="689903" y="1073310"/>
                    <a:pt x="689503" y="1071310"/>
                    <a:pt x="688970" y="1069844"/>
                  </a:cubicBezTo>
                  <a:cubicBezTo>
                    <a:pt x="683638" y="1055847"/>
                    <a:pt x="678440" y="1041851"/>
                    <a:pt x="674440" y="1027455"/>
                  </a:cubicBezTo>
                  <a:cubicBezTo>
                    <a:pt x="646314" y="925882"/>
                    <a:pt x="616189" y="824841"/>
                    <a:pt x="584463" y="724200"/>
                  </a:cubicBezTo>
                  <a:cubicBezTo>
                    <a:pt x="559404" y="645021"/>
                    <a:pt x="532877" y="566375"/>
                    <a:pt x="500886" y="489595"/>
                  </a:cubicBezTo>
                  <a:cubicBezTo>
                    <a:pt x="498086" y="483063"/>
                    <a:pt x="495287" y="476532"/>
                    <a:pt x="492354" y="470000"/>
                  </a:cubicBezTo>
                  <a:cubicBezTo>
                    <a:pt x="490222" y="465468"/>
                    <a:pt x="486889" y="460136"/>
                    <a:pt x="482090" y="460802"/>
                  </a:cubicBezTo>
                  <a:cubicBezTo>
                    <a:pt x="478092" y="461335"/>
                    <a:pt x="477158" y="467867"/>
                    <a:pt x="476092" y="471999"/>
                  </a:cubicBezTo>
                  <a:cubicBezTo>
                    <a:pt x="474225" y="479731"/>
                    <a:pt x="474892" y="487595"/>
                    <a:pt x="475292" y="495460"/>
                  </a:cubicBezTo>
                  <a:lnTo>
                    <a:pt x="474505" y="1219200"/>
                  </a:lnTo>
                  <a:lnTo>
                    <a:pt x="407041" y="1219200"/>
                  </a:lnTo>
                  <a:lnTo>
                    <a:pt x="409382" y="1154457"/>
                  </a:lnTo>
                  <a:cubicBezTo>
                    <a:pt x="419288" y="881913"/>
                    <a:pt x="429424" y="609994"/>
                    <a:pt x="434503" y="499459"/>
                  </a:cubicBezTo>
                  <a:cubicBezTo>
                    <a:pt x="435169" y="487595"/>
                    <a:pt x="434236" y="486129"/>
                    <a:pt x="423306" y="490661"/>
                  </a:cubicBezTo>
                  <a:cubicBezTo>
                    <a:pt x="405710" y="497992"/>
                    <a:pt x="393313" y="487995"/>
                    <a:pt x="380117" y="479731"/>
                  </a:cubicBezTo>
                  <a:cubicBezTo>
                    <a:pt x="378117" y="478398"/>
                    <a:pt x="377584" y="475732"/>
                    <a:pt x="377317" y="473199"/>
                  </a:cubicBezTo>
                  <a:cubicBezTo>
                    <a:pt x="376918" y="468400"/>
                    <a:pt x="377850" y="463735"/>
                    <a:pt x="379584" y="459469"/>
                  </a:cubicBezTo>
                  <a:cubicBezTo>
                    <a:pt x="384516" y="447739"/>
                    <a:pt x="388248" y="435609"/>
                    <a:pt x="392380" y="423612"/>
                  </a:cubicBezTo>
                  <a:cubicBezTo>
                    <a:pt x="394913" y="416281"/>
                    <a:pt x="400112" y="413881"/>
                    <a:pt x="407577" y="416281"/>
                  </a:cubicBezTo>
                  <a:cubicBezTo>
                    <a:pt x="413841" y="418147"/>
                    <a:pt x="418907" y="422412"/>
                    <a:pt x="423839" y="426411"/>
                  </a:cubicBezTo>
                  <a:cubicBezTo>
                    <a:pt x="426105" y="428145"/>
                    <a:pt x="427837" y="428811"/>
                    <a:pt x="430771" y="427744"/>
                  </a:cubicBezTo>
                  <a:cubicBezTo>
                    <a:pt x="438635" y="424811"/>
                    <a:pt x="446500" y="422279"/>
                    <a:pt x="454498" y="419880"/>
                  </a:cubicBezTo>
                  <a:cubicBezTo>
                    <a:pt x="458629" y="418680"/>
                    <a:pt x="457830" y="417080"/>
                    <a:pt x="455564" y="414681"/>
                  </a:cubicBezTo>
                  <a:cubicBezTo>
                    <a:pt x="450498" y="409482"/>
                    <a:pt x="444500" y="405617"/>
                    <a:pt x="438368" y="402018"/>
                  </a:cubicBezTo>
                  <a:cubicBezTo>
                    <a:pt x="410243" y="385488"/>
                    <a:pt x="385448" y="364694"/>
                    <a:pt x="362921" y="341233"/>
                  </a:cubicBezTo>
                  <a:cubicBezTo>
                    <a:pt x="314001" y="290180"/>
                    <a:pt x="263881" y="240193"/>
                    <a:pt x="212294" y="191672"/>
                  </a:cubicBezTo>
                  <a:cubicBezTo>
                    <a:pt x="148977" y="131821"/>
                    <a:pt x="81661" y="76102"/>
                    <a:pt x="15811" y="18917"/>
                  </a:cubicBezTo>
                  <a:cubicBezTo>
                    <a:pt x="11146" y="14919"/>
                    <a:pt x="6747" y="10786"/>
                    <a:pt x="2215" y="6654"/>
                  </a:cubicBezTo>
                  <a:cubicBezTo>
                    <a:pt x="882" y="5321"/>
                    <a:pt x="-718" y="3588"/>
                    <a:pt x="348" y="1589"/>
                  </a:cubicBezTo>
                  <a:cubicBezTo>
                    <a:pt x="1548" y="-678"/>
                    <a:pt x="4081" y="-11"/>
                    <a:pt x="6081" y="522"/>
                  </a:cubicBezTo>
                  <a:close/>
                </a:path>
              </a:pathLst>
            </a:custGeom>
            <a:solidFill>
              <a:schemeClr val="accent1">
                <a:lumMod val="75000"/>
                <a:alpha val="40000"/>
              </a:schemeClr>
            </a:solidFill>
            <a:ln w="2261" cap="flat">
              <a:noFill/>
              <a:prstDash val="solid"/>
              <a:miter/>
            </a:ln>
          </p:spPr>
          <p:txBody>
            <a:bodyPr wrap="square" rtlCol="0" anchor="ctr">
              <a:noAutofit/>
            </a:bodyPr>
            <a:lstStyle/>
            <a:p>
              <a:endParaRPr lang="en-US" dirty="0"/>
            </a:p>
          </p:txBody>
        </p:sp>
        <p:sp>
          <p:nvSpPr>
            <p:cNvPr id="25" name="Freeform: Shape 24">
              <a:extLst>
                <a:ext uri="{FF2B5EF4-FFF2-40B4-BE49-F238E27FC236}">
                  <a16:creationId xmlns:a16="http://schemas.microsoft.com/office/drawing/2014/main" id="{5736E712-C4F3-4B0A-8585-2B8D1DBCB0CC}"/>
                </a:ext>
              </a:extLst>
            </p:cNvPr>
            <p:cNvSpPr/>
            <p:nvPr userDrawn="1"/>
          </p:nvSpPr>
          <p:spPr>
            <a:xfrm>
              <a:off x="2379627" y="555674"/>
              <a:ext cx="383601" cy="663526"/>
            </a:xfrm>
            <a:custGeom>
              <a:avLst/>
              <a:gdLst>
                <a:gd name="connsiteX0" fmla="*/ 6081 w 704850"/>
                <a:gd name="connsiteY0" fmla="*/ 522 h 1219200"/>
                <a:gd name="connsiteX1" fmla="*/ 32074 w 704850"/>
                <a:gd name="connsiteY1" fmla="*/ 13452 h 1219200"/>
                <a:gd name="connsiteX2" fmla="*/ 371186 w 704850"/>
                <a:gd name="connsiteY2" fmla="*/ 291913 h 1219200"/>
                <a:gd name="connsiteX3" fmla="*/ 478491 w 704850"/>
                <a:gd name="connsiteY3" fmla="*/ 386822 h 1219200"/>
                <a:gd name="connsiteX4" fmla="*/ 492887 w 704850"/>
                <a:gd name="connsiteY4" fmla="*/ 396152 h 1219200"/>
                <a:gd name="connsiteX5" fmla="*/ 508350 w 704850"/>
                <a:gd name="connsiteY5" fmla="*/ 389888 h 1219200"/>
                <a:gd name="connsiteX6" fmla="*/ 519414 w 704850"/>
                <a:gd name="connsiteY6" fmla="*/ 366294 h 1219200"/>
                <a:gd name="connsiteX7" fmla="*/ 543541 w 704850"/>
                <a:gd name="connsiteY7" fmla="*/ 335901 h 1219200"/>
                <a:gd name="connsiteX8" fmla="*/ 675506 w 704850"/>
                <a:gd name="connsiteY8" fmla="*/ 228196 h 1219200"/>
                <a:gd name="connsiteX9" fmla="*/ 698168 w 704850"/>
                <a:gd name="connsiteY9" fmla="*/ 210601 h 1219200"/>
                <a:gd name="connsiteX10" fmla="*/ 704833 w 704850"/>
                <a:gd name="connsiteY10" fmla="*/ 214067 h 1219200"/>
                <a:gd name="connsiteX11" fmla="*/ 699367 w 704850"/>
                <a:gd name="connsiteY11" fmla="*/ 227930 h 1219200"/>
                <a:gd name="connsiteX12" fmla="*/ 664576 w 704850"/>
                <a:gd name="connsiteY12" fmla="*/ 269652 h 1219200"/>
                <a:gd name="connsiteX13" fmla="*/ 535144 w 704850"/>
                <a:gd name="connsiteY13" fmla="*/ 412548 h 1219200"/>
                <a:gd name="connsiteX14" fmla="*/ 531411 w 704850"/>
                <a:gd name="connsiteY14" fmla="*/ 424145 h 1219200"/>
                <a:gd name="connsiteX15" fmla="*/ 525679 w 704850"/>
                <a:gd name="connsiteY15" fmla="*/ 438408 h 1219200"/>
                <a:gd name="connsiteX16" fmla="*/ 523280 w 704850"/>
                <a:gd name="connsiteY16" fmla="*/ 451738 h 1219200"/>
                <a:gd name="connsiteX17" fmla="*/ 544341 w 704850"/>
                <a:gd name="connsiteY17" fmla="*/ 534516 h 1219200"/>
                <a:gd name="connsiteX18" fmla="*/ 588862 w 704850"/>
                <a:gd name="connsiteY18" fmla="*/ 671814 h 1219200"/>
                <a:gd name="connsiteX19" fmla="*/ 640982 w 704850"/>
                <a:gd name="connsiteY19" fmla="*/ 849234 h 1219200"/>
                <a:gd name="connsiteX20" fmla="*/ 688436 w 704850"/>
                <a:gd name="connsiteY20" fmla="*/ 1041451 h 1219200"/>
                <a:gd name="connsiteX21" fmla="*/ 692836 w 704850"/>
                <a:gd name="connsiteY21" fmla="*/ 1068777 h 1219200"/>
                <a:gd name="connsiteX22" fmla="*/ 691902 w 704850"/>
                <a:gd name="connsiteY22" fmla="*/ 1072776 h 1219200"/>
                <a:gd name="connsiteX23" fmla="*/ 688970 w 704850"/>
                <a:gd name="connsiteY23" fmla="*/ 1069844 h 1219200"/>
                <a:gd name="connsiteX24" fmla="*/ 674440 w 704850"/>
                <a:gd name="connsiteY24" fmla="*/ 1027455 h 1219200"/>
                <a:gd name="connsiteX25" fmla="*/ 584463 w 704850"/>
                <a:gd name="connsiteY25" fmla="*/ 724200 h 1219200"/>
                <a:gd name="connsiteX26" fmla="*/ 500886 w 704850"/>
                <a:gd name="connsiteY26" fmla="*/ 489595 h 1219200"/>
                <a:gd name="connsiteX27" fmla="*/ 492354 w 704850"/>
                <a:gd name="connsiteY27" fmla="*/ 470000 h 1219200"/>
                <a:gd name="connsiteX28" fmla="*/ 482090 w 704850"/>
                <a:gd name="connsiteY28" fmla="*/ 460802 h 1219200"/>
                <a:gd name="connsiteX29" fmla="*/ 476092 w 704850"/>
                <a:gd name="connsiteY29" fmla="*/ 471999 h 1219200"/>
                <a:gd name="connsiteX30" fmla="*/ 475292 w 704850"/>
                <a:gd name="connsiteY30" fmla="*/ 495460 h 1219200"/>
                <a:gd name="connsiteX31" fmla="*/ 474505 w 704850"/>
                <a:gd name="connsiteY31" fmla="*/ 1219200 h 1219200"/>
                <a:gd name="connsiteX32" fmla="*/ 407041 w 704850"/>
                <a:gd name="connsiteY32" fmla="*/ 1219200 h 1219200"/>
                <a:gd name="connsiteX33" fmla="*/ 409382 w 704850"/>
                <a:gd name="connsiteY33" fmla="*/ 1154457 h 1219200"/>
                <a:gd name="connsiteX34" fmla="*/ 434503 w 704850"/>
                <a:gd name="connsiteY34" fmla="*/ 499459 h 1219200"/>
                <a:gd name="connsiteX35" fmla="*/ 423306 w 704850"/>
                <a:gd name="connsiteY35" fmla="*/ 490661 h 1219200"/>
                <a:gd name="connsiteX36" fmla="*/ 380117 w 704850"/>
                <a:gd name="connsiteY36" fmla="*/ 479731 h 1219200"/>
                <a:gd name="connsiteX37" fmla="*/ 377317 w 704850"/>
                <a:gd name="connsiteY37" fmla="*/ 473199 h 1219200"/>
                <a:gd name="connsiteX38" fmla="*/ 379584 w 704850"/>
                <a:gd name="connsiteY38" fmla="*/ 459469 h 1219200"/>
                <a:gd name="connsiteX39" fmla="*/ 392380 w 704850"/>
                <a:gd name="connsiteY39" fmla="*/ 423612 h 1219200"/>
                <a:gd name="connsiteX40" fmla="*/ 407577 w 704850"/>
                <a:gd name="connsiteY40" fmla="*/ 416281 h 1219200"/>
                <a:gd name="connsiteX41" fmla="*/ 423839 w 704850"/>
                <a:gd name="connsiteY41" fmla="*/ 426411 h 1219200"/>
                <a:gd name="connsiteX42" fmla="*/ 430771 w 704850"/>
                <a:gd name="connsiteY42" fmla="*/ 427744 h 1219200"/>
                <a:gd name="connsiteX43" fmla="*/ 454498 w 704850"/>
                <a:gd name="connsiteY43" fmla="*/ 419880 h 1219200"/>
                <a:gd name="connsiteX44" fmla="*/ 455564 w 704850"/>
                <a:gd name="connsiteY44" fmla="*/ 414681 h 1219200"/>
                <a:gd name="connsiteX45" fmla="*/ 438368 w 704850"/>
                <a:gd name="connsiteY45" fmla="*/ 402018 h 1219200"/>
                <a:gd name="connsiteX46" fmla="*/ 362921 w 704850"/>
                <a:gd name="connsiteY46" fmla="*/ 341233 h 1219200"/>
                <a:gd name="connsiteX47" fmla="*/ 212294 w 704850"/>
                <a:gd name="connsiteY47" fmla="*/ 191672 h 1219200"/>
                <a:gd name="connsiteX48" fmla="*/ 15811 w 704850"/>
                <a:gd name="connsiteY48" fmla="*/ 18917 h 1219200"/>
                <a:gd name="connsiteX49" fmla="*/ 2215 w 704850"/>
                <a:gd name="connsiteY49" fmla="*/ 6654 h 1219200"/>
                <a:gd name="connsiteX50" fmla="*/ 348 w 704850"/>
                <a:gd name="connsiteY50" fmla="*/ 1589 h 1219200"/>
                <a:gd name="connsiteX51" fmla="*/ 6081 w 704850"/>
                <a:gd name="connsiteY51" fmla="*/ 522 h 121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04850" h="1219200">
                  <a:moveTo>
                    <a:pt x="6081" y="522"/>
                  </a:moveTo>
                  <a:cubicBezTo>
                    <a:pt x="15678" y="2921"/>
                    <a:pt x="24342" y="7587"/>
                    <a:pt x="32074" y="13452"/>
                  </a:cubicBezTo>
                  <a:cubicBezTo>
                    <a:pt x="148043" y="102495"/>
                    <a:pt x="262281" y="194072"/>
                    <a:pt x="371186" y="291913"/>
                  </a:cubicBezTo>
                  <a:cubicBezTo>
                    <a:pt x="406643" y="323905"/>
                    <a:pt x="442634" y="355230"/>
                    <a:pt x="478491" y="386822"/>
                  </a:cubicBezTo>
                  <a:cubicBezTo>
                    <a:pt x="482757" y="390687"/>
                    <a:pt x="487555" y="393887"/>
                    <a:pt x="492887" y="396152"/>
                  </a:cubicBezTo>
                  <a:cubicBezTo>
                    <a:pt x="500618" y="399352"/>
                    <a:pt x="505151" y="397752"/>
                    <a:pt x="508350" y="389888"/>
                  </a:cubicBezTo>
                  <a:cubicBezTo>
                    <a:pt x="511682" y="381890"/>
                    <a:pt x="515815" y="374158"/>
                    <a:pt x="519414" y="366294"/>
                  </a:cubicBezTo>
                  <a:cubicBezTo>
                    <a:pt x="525012" y="354163"/>
                    <a:pt x="533677" y="344700"/>
                    <a:pt x="543541" y="335901"/>
                  </a:cubicBezTo>
                  <a:cubicBezTo>
                    <a:pt x="585797" y="297912"/>
                    <a:pt x="630985" y="263520"/>
                    <a:pt x="675506" y="228196"/>
                  </a:cubicBezTo>
                  <a:cubicBezTo>
                    <a:pt x="682971" y="222198"/>
                    <a:pt x="690436" y="216199"/>
                    <a:pt x="698168" y="210601"/>
                  </a:cubicBezTo>
                  <a:cubicBezTo>
                    <a:pt x="702700" y="207268"/>
                    <a:pt x="704566" y="208468"/>
                    <a:pt x="704833" y="214067"/>
                  </a:cubicBezTo>
                  <a:cubicBezTo>
                    <a:pt x="705099" y="219532"/>
                    <a:pt x="702300" y="223797"/>
                    <a:pt x="699367" y="227930"/>
                  </a:cubicBezTo>
                  <a:cubicBezTo>
                    <a:pt x="688836" y="242726"/>
                    <a:pt x="676307" y="255922"/>
                    <a:pt x="664576" y="269652"/>
                  </a:cubicBezTo>
                  <a:cubicBezTo>
                    <a:pt x="622854" y="318573"/>
                    <a:pt x="580598" y="366960"/>
                    <a:pt x="535144" y="412548"/>
                  </a:cubicBezTo>
                  <a:cubicBezTo>
                    <a:pt x="531677" y="416014"/>
                    <a:pt x="532344" y="420280"/>
                    <a:pt x="531411" y="424145"/>
                  </a:cubicBezTo>
                  <a:cubicBezTo>
                    <a:pt x="530345" y="429344"/>
                    <a:pt x="529145" y="434276"/>
                    <a:pt x="525679" y="438408"/>
                  </a:cubicBezTo>
                  <a:cubicBezTo>
                    <a:pt x="522346" y="442274"/>
                    <a:pt x="522346" y="447073"/>
                    <a:pt x="523280" y="451738"/>
                  </a:cubicBezTo>
                  <a:cubicBezTo>
                    <a:pt x="528878" y="479731"/>
                    <a:pt x="537143" y="506924"/>
                    <a:pt x="544341" y="534516"/>
                  </a:cubicBezTo>
                  <a:cubicBezTo>
                    <a:pt x="556338" y="581171"/>
                    <a:pt x="573133" y="626359"/>
                    <a:pt x="588862" y="671814"/>
                  </a:cubicBezTo>
                  <a:cubicBezTo>
                    <a:pt x="609124" y="730066"/>
                    <a:pt x="623920" y="790050"/>
                    <a:pt x="640982" y="849234"/>
                  </a:cubicBezTo>
                  <a:cubicBezTo>
                    <a:pt x="659244" y="912684"/>
                    <a:pt x="674307" y="976935"/>
                    <a:pt x="688436" y="1041451"/>
                  </a:cubicBezTo>
                  <a:cubicBezTo>
                    <a:pt x="690436" y="1050382"/>
                    <a:pt x="691370" y="1059580"/>
                    <a:pt x="692836" y="1068777"/>
                  </a:cubicBezTo>
                  <a:cubicBezTo>
                    <a:pt x="693102" y="1070244"/>
                    <a:pt x="694035" y="1072243"/>
                    <a:pt x="691902" y="1072776"/>
                  </a:cubicBezTo>
                  <a:cubicBezTo>
                    <a:pt x="689903" y="1073310"/>
                    <a:pt x="689503" y="1071310"/>
                    <a:pt x="688970" y="1069844"/>
                  </a:cubicBezTo>
                  <a:cubicBezTo>
                    <a:pt x="683638" y="1055847"/>
                    <a:pt x="678440" y="1041851"/>
                    <a:pt x="674440" y="1027455"/>
                  </a:cubicBezTo>
                  <a:cubicBezTo>
                    <a:pt x="646314" y="925882"/>
                    <a:pt x="616189" y="824841"/>
                    <a:pt x="584463" y="724200"/>
                  </a:cubicBezTo>
                  <a:cubicBezTo>
                    <a:pt x="559404" y="645021"/>
                    <a:pt x="532877" y="566375"/>
                    <a:pt x="500886" y="489595"/>
                  </a:cubicBezTo>
                  <a:cubicBezTo>
                    <a:pt x="498086" y="483063"/>
                    <a:pt x="495287" y="476532"/>
                    <a:pt x="492354" y="470000"/>
                  </a:cubicBezTo>
                  <a:cubicBezTo>
                    <a:pt x="490222" y="465468"/>
                    <a:pt x="486889" y="460136"/>
                    <a:pt x="482090" y="460802"/>
                  </a:cubicBezTo>
                  <a:cubicBezTo>
                    <a:pt x="478092" y="461335"/>
                    <a:pt x="477158" y="467867"/>
                    <a:pt x="476092" y="471999"/>
                  </a:cubicBezTo>
                  <a:cubicBezTo>
                    <a:pt x="474225" y="479731"/>
                    <a:pt x="474892" y="487595"/>
                    <a:pt x="475292" y="495460"/>
                  </a:cubicBezTo>
                  <a:lnTo>
                    <a:pt x="474505" y="1219200"/>
                  </a:lnTo>
                  <a:lnTo>
                    <a:pt x="407041" y="1219200"/>
                  </a:lnTo>
                  <a:lnTo>
                    <a:pt x="409382" y="1154457"/>
                  </a:lnTo>
                  <a:cubicBezTo>
                    <a:pt x="419288" y="881913"/>
                    <a:pt x="429424" y="609994"/>
                    <a:pt x="434503" y="499459"/>
                  </a:cubicBezTo>
                  <a:cubicBezTo>
                    <a:pt x="435169" y="487595"/>
                    <a:pt x="434236" y="486129"/>
                    <a:pt x="423306" y="490661"/>
                  </a:cubicBezTo>
                  <a:cubicBezTo>
                    <a:pt x="405710" y="497992"/>
                    <a:pt x="393313" y="487995"/>
                    <a:pt x="380117" y="479731"/>
                  </a:cubicBezTo>
                  <a:cubicBezTo>
                    <a:pt x="378117" y="478398"/>
                    <a:pt x="377584" y="475732"/>
                    <a:pt x="377317" y="473199"/>
                  </a:cubicBezTo>
                  <a:cubicBezTo>
                    <a:pt x="376918" y="468400"/>
                    <a:pt x="377850" y="463735"/>
                    <a:pt x="379584" y="459469"/>
                  </a:cubicBezTo>
                  <a:cubicBezTo>
                    <a:pt x="384516" y="447739"/>
                    <a:pt x="388248" y="435609"/>
                    <a:pt x="392380" y="423612"/>
                  </a:cubicBezTo>
                  <a:cubicBezTo>
                    <a:pt x="394913" y="416281"/>
                    <a:pt x="400112" y="413881"/>
                    <a:pt x="407577" y="416281"/>
                  </a:cubicBezTo>
                  <a:cubicBezTo>
                    <a:pt x="413841" y="418147"/>
                    <a:pt x="418907" y="422412"/>
                    <a:pt x="423839" y="426411"/>
                  </a:cubicBezTo>
                  <a:cubicBezTo>
                    <a:pt x="426105" y="428145"/>
                    <a:pt x="427837" y="428811"/>
                    <a:pt x="430771" y="427744"/>
                  </a:cubicBezTo>
                  <a:cubicBezTo>
                    <a:pt x="438635" y="424811"/>
                    <a:pt x="446500" y="422279"/>
                    <a:pt x="454498" y="419880"/>
                  </a:cubicBezTo>
                  <a:cubicBezTo>
                    <a:pt x="458629" y="418680"/>
                    <a:pt x="457830" y="417080"/>
                    <a:pt x="455564" y="414681"/>
                  </a:cubicBezTo>
                  <a:cubicBezTo>
                    <a:pt x="450498" y="409482"/>
                    <a:pt x="444500" y="405617"/>
                    <a:pt x="438368" y="402018"/>
                  </a:cubicBezTo>
                  <a:cubicBezTo>
                    <a:pt x="410243" y="385488"/>
                    <a:pt x="385448" y="364694"/>
                    <a:pt x="362921" y="341233"/>
                  </a:cubicBezTo>
                  <a:cubicBezTo>
                    <a:pt x="314001" y="290180"/>
                    <a:pt x="263881" y="240193"/>
                    <a:pt x="212294" y="191672"/>
                  </a:cubicBezTo>
                  <a:cubicBezTo>
                    <a:pt x="148977" y="131821"/>
                    <a:pt x="81661" y="76102"/>
                    <a:pt x="15811" y="18917"/>
                  </a:cubicBezTo>
                  <a:cubicBezTo>
                    <a:pt x="11146" y="14919"/>
                    <a:pt x="6747" y="10786"/>
                    <a:pt x="2215" y="6654"/>
                  </a:cubicBezTo>
                  <a:cubicBezTo>
                    <a:pt x="882" y="5321"/>
                    <a:pt x="-718" y="3588"/>
                    <a:pt x="348" y="1589"/>
                  </a:cubicBezTo>
                  <a:cubicBezTo>
                    <a:pt x="1548" y="-678"/>
                    <a:pt x="4081" y="-11"/>
                    <a:pt x="6081" y="522"/>
                  </a:cubicBezTo>
                  <a:close/>
                </a:path>
              </a:pathLst>
            </a:custGeom>
            <a:solidFill>
              <a:schemeClr val="accent1">
                <a:lumMod val="75000"/>
                <a:alpha val="60000"/>
              </a:schemeClr>
            </a:solidFill>
            <a:ln w="2261" cap="flat">
              <a:noFill/>
              <a:prstDash val="solid"/>
              <a:miter/>
            </a:ln>
          </p:spPr>
          <p:txBody>
            <a:bodyPr wrap="square" rtlCol="0" anchor="ctr">
              <a:noAutofit/>
            </a:bodyPr>
            <a:lstStyle/>
            <a:p>
              <a:endParaRPr lang="en-US" dirty="0"/>
            </a:p>
          </p:txBody>
        </p:sp>
      </p:grpSp>
      <p:sp>
        <p:nvSpPr>
          <p:cNvPr id="8" name="Rectangle 7">
            <a:extLst>
              <a:ext uri="{FF2B5EF4-FFF2-40B4-BE49-F238E27FC236}">
                <a16:creationId xmlns:a16="http://schemas.microsoft.com/office/drawing/2014/main" id="{D758FE55-F2E3-411E-B08B-7BB726147569}"/>
              </a:ext>
            </a:extLst>
          </p:cNvPr>
          <p:cNvSpPr/>
          <p:nvPr userDrawn="1"/>
        </p:nvSpPr>
        <p:spPr>
          <a:xfrm>
            <a:off x="0" y="6359791"/>
            <a:ext cx="9325299" cy="5683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B8BD529C-F177-4014-858A-48426744683D}"/>
              </a:ext>
            </a:extLst>
          </p:cNvPr>
          <p:cNvSpPr/>
          <p:nvPr userDrawn="1"/>
        </p:nvSpPr>
        <p:spPr>
          <a:xfrm>
            <a:off x="0" y="6512191"/>
            <a:ext cx="9325299" cy="5683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729A4EDC-BC81-48B2-A5D1-5C42D2143CB0}"/>
              </a:ext>
            </a:extLst>
          </p:cNvPr>
          <p:cNvSpPr/>
          <p:nvPr userDrawn="1"/>
        </p:nvSpPr>
        <p:spPr>
          <a:xfrm>
            <a:off x="0" y="6664591"/>
            <a:ext cx="9325299" cy="5683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3122976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End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1208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659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4_Contents slide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95B8CE5-8DE7-4B1E-A438-23286B4532FA}"/>
              </a:ext>
            </a:extLst>
          </p:cNvPr>
          <p:cNvSpPr/>
          <p:nvPr userDrawn="1"/>
        </p:nvSpPr>
        <p:spPr>
          <a:xfrm>
            <a:off x="0" y="0"/>
            <a:ext cx="3780890"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Freeform: Shape 2">
            <a:extLst>
              <a:ext uri="{FF2B5EF4-FFF2-40B4-BE49-F238E27FC236}">
                <a16:creationId xmlns:a16="http://schemas.microsoft.com/office/drawing/2014/main" id="{B70290CC-81EF-4E15-9C76-9825C872E73D}"/>
              </a:ext>
            </a:extLst>
          </p:cNvPr>
          <p:cNvSpPr/>
          <p:nvPr userDrawn="1"/>
        </p:nvSpPr>
        <p:spPr>
          <a:xfrm>
            <a:off x="67749" y="2190042"/>
            <a:ext cx="1825371" cy="4705764"/>
          </a:xfrm>
          <a:custGeom>
            <a:avLst/>
            <a:gdLst>
              <a:gd name="connsiteX0" fmla="*/ 15747 w 1825371"/>
              <a:gd name="connsiteY0" fmla="*/ 1352 h 3047785"/>
              <a:gd name="connsiteX1" fmla="*/ 83062 w 1825371"/>
              <a:gd name="connsiteY1" fmla="*/ 34837 h 3047785"/>
              <a:gd name="connsiteX2" fmla="*/ 961270 w 1825371"/>
              <a:gd name="connsiteY2" fmla="*/ 755975 h 3047785"/>
              <a:gd name="connsiteX3" fmla="*/ 1239162 w 1825371"/>
              <a:gd name="connsiteY3" fmla="*/ 1001764 h 3047785"/>
              <a:gd name="connsiteX4" fmla="*/ 1276445 w 1825371"/>
              <a:gd name="connsiteY4" fmla="*/ 1025928 h 3047785"/>
              <a:gd name="connsiteX5" fmla="*/ 1316489 w 1825371"/>
              <a:gd name="connsiteY5" fmla="*/ 1009704 h 3047785"/>
              <a:gd name="connsiteX6" fmla="*/ 1345141 w 1825371"/>
              <a:gd name="connsiteY6" fmla="*/ 948602 h 3047785"/>
              <a:gd name="connsiteX7" fmla="*/ 1407624 w 1825371"/>
              <a:gd name="connsiteY7" fmla="*/ 869894 h 3047785"/>
              <a:gd name="connsiteX8" fmla="*/ 1749379 w 1825371"/>
              <a:gd name="connsiteY8" fmla="*/ 590967 h 3047785"/>
              <a:gd name="connsiteX9" fmla="*/ 1808066 w 1825371"/>
              <a:gd name="connsiteY9" fmla="*/ 545399 h 3047785"/>
              <a:gd name="connsiteX10" fmla="*/ 1825326 w 1825371"/>
              <a:gd name="connsiteY10" fmla="*/ 554375 h 3047785"/>
              <a:gd name="connsiteX11" fmla="*/ 1811172 w 1825371"/>
              <a:gd name="connsiteY11" fmla="*/ 590277 h 3047785"/>
              <a:gd name="connsiteX12" fmla="*/ 1721073 w 1825371"/>
              <a:gd name="connsiteY12" fmla="*/ 698326 h 3047785"/>
              <a:gd name="connsiteX13" fmla="*/ 1385877 w 1825371"/>
              <a:gd name="connsiteY13" fmla="*/ 1068389 h 3047785"/>
              <a:gd name="connsiteX14" fmla="*/ 1376211 w 1825371"/>
              <a:gd name="connsiteY14" fmla="*/ 1098421 h 3047785"/>
              <a:gd name="connsiteX15" fmla="*/ 1361366 w 1825371"/>
              <a:gd name="connsiteY15" fmla="*/ 1135359 h 3047785"/>
              <a:gd name="connsiteX16" fmla="*/ 1355153 w 1825371"/>
              <a:gd name="connsiteY16" fmla="*/ 1169879 h 3047785"/>
              <a:gd name="connsiteX17" fmla="*/ 1409696 w 1825371"/>
              <a:gd name="connsiteY17" fmla="*/ 1384253 h 3047785"/>
              <a:gd name="connsiteX18" fmla="*/ 1524994 w 1825371"/>
              <a:gd name="connsiteY18" fmla="*/ 1739817 h 3047785"/>
              <a:gd name="connsiteX19" fmla="*/ 1659971 w 1825371"/>
              <a:gd name="connsiteY19" fmla="*/ 2199288 h 3047785"/>
              <a:gd name="connsiteX20" fmla="*/ 1782864 w 1825371"/>
              <a:gd name="connsiteY20" fmla="*/ 2697077 h 3047785"/>
              <a:gd name="connsiteX21" fmla="*/ 1794257 w 1825371"/>
              <a:gd name="connsiteY21" fmla="*/ 2767845 h 3047785"/>
              <a:gd name="connsiteX22" fmla="*/ 1791840 w 1825371"/>
              <a:gd name="connsiteY22" fmla="*/ 2778202 h 3047785"/>
              <a:gd name="connsiteX23" fmla="*/ 1784245 w 1825371"/>
              <a:gd name="connsiteY23" fmla="*/ 2770607 h 3047785"/>
              <a:gd name="connsiteX24" fmla="*/ 1746617 w 1825371"/>
              <a:gd name="connsiteY24" fmla="*/ 2660831 h 3047785"/>
              <a:gd name="connsiteX25" fmla="*/ 1513602 w 1825371"/>
              <a:gd name="connsiteY25" fmla="*/ 1875484 h 3047785"/>
              <a:gd name="connsiteX26" fmla="*/ 1297158 w 1825371"/>
              <a:gd name="connsiteY26" fmla="*/ 1267919 h 3047785"/>
              <a:gd name="connsiteX27" fmla="*/ 1275064 w 1825371"/>
              <a:gd name="connsiteY27" fmla="*/ 1217173 h 3047785"/>
              <a:gd name="connsiteX28" fmla="*/ 1248483 w 1825371"/>
              <a:gd name="connsiteY28" fmla="*/ 1193353 h 3047785"/>
              <a:gd name="connsiteX29" fmla="*/ 1232949 w 1825371"/>
              <a:gd name="connsiteY29" fmla="*/ 1222351 h 3047785"/>
              <a:gd name="connsiteX30" fmla="*/ 1230877 w 1825371"/>
              <a:gd name="connsiteY30" fmla="*/ 1283108 h 3047785"/>
              <a:gd name="connsiteX31" fmla="*/ 1243305 w 1825371"/>
              <a:gd name="connsiteY31" fmla="*/ 1522336 h 3047785"/>
              <a:gd name="connsiteX32" fmla="*/ 1261256 w 1825371"/>
              <a:gd name="connsiteY32" fmla="*/ 1854772 h 3047785"/>
              <a:gd name="connsiteX33" fmla="*/ 1272647 w 1825371"/>
              <a:gd name="connsiteY33" fmla="*/ 2086061 h 3047785"/>
              <a:gd name="connsiteX34" fmla="*/ 1288528 w 1825371"/>
              <a:gd name="connsiteY34" fmla="*/ 2674639 h 3047785"/>
              <a:gd name="connsiteX35" fmla="*/ 1297493 w 1825371"/>
              <a:gd name="connsiteY35" fmla="*/ 3047785 h 3047785"/>
              <a:gd name="connsiteX36" fmla="*/ 1048951 w 1825371"/>
              <a:gd name="connsiteY36" fmla="*/ 3047785 h 3047785"/>
              <a:gd name="connsiteX37" fmla="*/ 1053441 w 1825371"/>
              <a:gd name="connsiteY37" fmla="*/ 2920082 h 3047785"/>
              <a:gd name="connsiteX38" fmla="*/ 1066213 w 1825371"/>
              <a:gd name="connsiteY38" fmla="*/ 2573839 h 3047785"/>
              <a:gd name="connsiteX39" fmla="*/ 1077951 w 1825371"/>
              <a:gd name="connsiteY39" fmla="*/ 2236916 h 3047785"/>
              <a:gd name="connsiteX40" fmla="*/ 1093485 w 1825371"/>
              <a:gd name="connsiteY40" fmla="*/ 1882733 h 3047785"/>
              <a:gd name="connsiteX41" fmla="*/ 1107983 w 1825371"/>
              <a:gd name="connsiteY41" fmla="*/ 1608293 h 3047785"/>
              <a:gd name="connsiteX42" fmla="*/ 1125245 w 1825371"/>
              <a:gd name="connsiteY42" fmla="*/ 1293464 h 3047785"/>
              <a:gd name="connsiteX43" fmla="*/ 1096247 w 1825371"/>
              <a:gd name="connsiteY43" fmla="*/ 1270681 h 3047785"/>
              <a:gd name="connsiteX44" fmla="*/ 984400 w 1825371"/>
              <a:gd name="connsiteY44" fmla="*/ 1242374 h 3047785"/>
              <a:gd name="connsiteX45" fmla="*/ 977149 w 1825371"/>
              <a:gd name="connsiteY45" fmla="*/ 1225458 h 3047785"/>
              <a:gd name="connsiteX46" fmla="*/ 983019 w 1825371"/>
              <a:gd name="connsiteY46" fmla="*/ 1189902 h 3047785"/>
              <a:gd name="connsiteX47" fmla="*/ 1016158 w 1825371"/>
              <a:gd name="connsiteY47" fmla="*/ 1097041 h 3047785"/>
              <a:gd name="connsiteX48" fmla="*/ 1055513 w 1825371"/>
              <a:gd name="connsiteY48" fmla="*/ 1078055 h 3047785"/>
              <a:gd name="connsiteX49" fmla="*/ 1097628 w 1825371"/>
              <a:gd name="connsiteY49" fmla="*/ 1104290 h 3047785"/>
              <a:gd name="connsiteX50" fmla="*/ 1115579 w 1825371"/>
              <a:gd name="connsiteY50" fmla="*/ 1107743 h 3047785"/>
              <a:gd name="connsiteX51" fmla="*/ 1177026 w 1825371"/>
              <a:gd name="connsiteY51" fmla="*/ 1087375 h 3047785"/>
              <a:gd name="connsiteX52" fmla="*/ 1179787 w 1825371"/>
              <a:gd name="connsiteY52" fmla="*/ 1073913 h 3047785"/>
              <a:gd name="connsiteX53" fmla="*/ 1135255 w 1825371"/>
              <a:gd name="connsiteY53" fmla="*/ 1041117 h 3047785"/>
              <a:gd name="connsiteX54" fmla="*/ 939868 w 1825371"/>
              <a:gd name="connsiteY54" fmla="*/ 883702 h 3047785"/>
              <a:gd name="connsiteX55" fmla="*/ 549783 w 1825371"/>
              <a:gd name="connsiteY55" fmla="*/ 496379 h 3047785"/>
              <a:gd name="connsiteX56" fmla="*/ 40947 w 1825371"/>
              <a:gd name="connsiteY56" fmla="*/ 48990 h 3047785"/>
              <a:gd name="connsiteX57" fmla="*/ 5735 w 1825371"/>
              <a:gd name="connsiteY57" fmla="*/ 17231 h 3047785"/>
              <a:gd name="connsiteX58" fmla="*/ 902 w 1825371"/>
              <a:gd name="connsiteY58" fmla="*/ 4114 h 3047785"/>
              <a:gd name="connsiteX59" fmla="*/ 15747 w 1825371"/>
              <a:gd name="connsiteY59" fmla="*/ 1352 h 3047785"/>
              <a:gd name="connsiteX0" fmla="*/ 15747 w 1825371"/>
              <a:gd name="connsiteY0" fmla="*/ 1352 h 4705763"/>
              <a:gd name="connsiteX1" fmla="*/ 83062 w 1825371"/>
              <a:gd name="connsiteY1" fmla="*/ 34837 h 4705763"/>
              <a:gd name="connsiteX2" fmla="*/ 961270 w 1825371"/>
              <a:gd name="connsiteY2" fmla="*/ 755975 h 4705763"/>
              <a:gd name="connsiteX3" fmla="*/ 1239162 w 1825371"/>
              <a:gd name="connsiteY3" fmla="*/ 1001764 h 4705763"/>
              <a:gd name="connsiteX4" fmla="*/ 1276445 w 1825371"/>
              <a:gd name="connsiteY4" fmla="*/ 1025928 h 4705763"/>
              <a:gd name="connsiteX5" fmla="*/ 1316489 w 1825371"/>
              <a:gd name="connsiteY5" fmla="*/ 1009704 h 4705763"/>
              <a:gd name="connsiteX6" fmla="*/ 1345141 w 1825371"/>
              <a:gd name="connsiteY6" fmla="*/ 948602 h 4705763"/>
              <a:gd name="connsiteX7" fmla="*/ 1407624 w 1825371"/>
              <a:gd name="connsiteY7" fmla="*/ 869894 h 4705763"/>
              <a:gd name="connsiteX8" fmla="*/ 1749379 w 1825371"/>
              <a:gd name="connsiteY8" fmla="*/ 590967 h 4705763"/>
              <a:gd name="connsiteX9" fmla="*/ 1808066 w 1825371"/>
              <a:gd name="connsiteY9" fmla="*/ 545399 h 4705763"/>
              <a:gd name="connsiteX10" fmla="*/ 1825326 w 1825371"/>
              <a:gd name="connsiteY10" fmla="*/ 554375 h 4705763"/>
              <a:gd name="connsiteX11" fmla="*/ 1811172 w 1825371"/>
              <a:gd name="connsiteY11" fmla="*/ 590277 h 4705763"/>
              <a:gd name="connsiteX12" fmla="*/ 1721073 w 1825371"/>
              <a:gd name="connsiteY12" fmla="*/ 698326 h 4705763"/>
              <a:gd name="connsiteX13" fmla="*/ 1385877 w 1825371"/>
              <a:gd name="connsiteY13" fmla="*/ 1068389 h 4705763"/>
              <a:gd name="connsiteX14" fmla="*/ 1376211 w 1825371"/>
              <a:gd name="connsiteY14" fmla="*/ 1098421 h 4705763"/>
              <a:gd name="connsiteX15" fmla="*/ 1361366 w 1825371"/>
              <a:gd name="connsiteY15" fmla="*/ 1135359 h 4705763"/>
              <a:gd name="connsiteX16" fmla="*/ 1355153 w 1825371"/>
              <a:gd name="connsiteY16" fmla="*/ 1169879 h 4705763"/>
              <a:gd name="connsiteX17" fmla="*/ 1409696 w 1825371"/>
              <a:gd name="connsiteY17" fmla="*/ 1384253 h 4705763"/>
              <a:gd name="connsiteX18" fmla="*/ 1524994 w 1825371"/>
              <a:gd name="connsiteY18" fmla="*/ 1739817 h 4705763"/>
              <a:gd name="connsiteX19" fmla="*/ 1659971 w 1825371"/>
              <a:gd name="connsiteY19" fmla="*/ 2199288 h 4705763"/>
              <a:gd name="connsiteX20" fmla="*/ 1782864 w 1825371"/>
              <a:gd name="connsiteY20" fmla="*/ 2697077 h 4705763"/>
              <a:gd name="connsiteX21" fmla="*/ 1794257 w 1825371"/>
              <a:gd name="connsiteY21" fmla="*/ 2767845 h 4705763"/>
              <a:gd name="connsiteX22" fmla="*/ 1791840 w 1825371"/>
              <a:gd name="connsiteY22" fmla="*/ 2778202 h 4705763"/>
              <a:gd name="connsiteX23" fmla="*/ 1784245 w 1825371"/>
              <a:gd name="connsiteY23" fmla="*/ 2770607 h 4705763"/>
              <a:gd name="connsiteX24" fmla="*/ 1746617 w 1825371"/>
              <a:gd name="connsiteY24" fmla="*/ 2660831 h 4705763"/>
              <a:gd name="connsiteX25" fmla="*/ 1513602 w 1825371"/>
              <a:gd name="connsiteY25" fmla="*/ 1875484 h 4705763"/>
              <a:gd name="connsiteX26" fmla="*/ 1297158 w 1825371"/>
              <a:gd name="connsiteY26" fmla="*/ 1267919 h 4705763"/>
              <a:gd name="connsiteX27" fmla="*/ 1275064 w 1825371"/>
              <a:gd name="connsiteY27" fmla="*/ 1217173 h 4705763"/>
              <a:gd name="connsiteX28" fmla="*/ 1248483 w 1825371"/>
              <a:gd name="connsiteY28" fmla="*/ 1193353 h 4705763"/>
              <a:gd name="connsiteX29" fmla="*/ 1232949 w 1825371"/>
              <a:gd name="connsiteY29" fmla="*/ 1222351 h 4705763"/>
              <a:gd name="connsiteX30" fmla="*/ 1230877 w 1825371"/>
              <a:gd name="connsiteY30" fmla="*/ 1283108 h 4705763"/>
              <a:gd name="connsiteX31" fmla="*/ 1243305 w 1825371"/>
              <a:gd name="connsiteY31" fmla="*/ 1522336 h 4705763"/>
              <a:gd name="connsiteX32" fmla="*/ 1261256 w 1825371"/>
              <a:gd name="connsiteY32" fmla="*/ 1854772 h 4705763"/>
              <a:gd name="connsiteX33" fmla="*/ 1272647 w 1825371"/>
              <a:gd name="connsiteY33" fmla="*/ 2086061 h 4705763"/>
              <a:gd name="connsiteX34" fmla="*/ 1288528 w 1825371"/>
              <a:gd name="connsiteY34" fmla="*/ 2674639 h 4705763"/>
              <a:gd name="connsiteX35" fmla="*/ 1297493 w 1825371"/>
              <a:gd name="connsiteY35" fmla="*/ 3047785 h 4705763"/>
              <a:gd name="connsiteX36" fmla="*/ 938419 w 1825371"/>
              <a:gd name="connsiteY36" fmla="*/ 4705763 h 4705763"/>
              <a:gd name="connsiteX37" fmla="*/ 1053441 w 1825371"/>
              <a:gd name="connsiteY37" fmla="*/ 2920082 h 4705763"/>
              <a:gd name="connsiteX38" fmla="*/ 1066213 w 1825371"/>
              <a:gd name="connsiteY38" fmla="*/ 2573839 h 4705763"/>
              <a:gd name="connsiteX39" fmla="*/ 1077951 w 1825371"/>
              <a:gd name="connsiteY39" fmla="*/ 2236916 h 4705763"/>
              <a:gd name="connsiteX40" fmla="*/ 1093485 w 1825371"/>
              <a:gd name="connsiteY40" fmla="*/ 1882733 h 4705763"/>
              <a:gd name="connsiteX41" fmla="*/ 1107983 w 1825371"/>
              <a:gd name="connsiteY41" fmla="*/ 1608293 h 4705763"/>
              <a:gd name="connsiteX42" fmla="*/ 1125245 w 1825371"/>
              <a:gd name="connsiteY42" fmla="*/ 1293464 h 4705763"/>
              <a:gd name="connsiteX43" fmla="*/ 1096247 w 1825371"/>
              <a:gd name="connsiteY43" fmla="*/ 1270681 h 4705763"/>
              <a:gd name="connsiteX44" fmla="*/ 984400 w 1825371"/>
              <a:gd name="connsiteY44" fmla="*/ 1242374 h 4705763"/>
              <a:gd name="connsiteX45" fmla="*/ 977149 w 1825371"/>
              <a:gd name="connsiteY45" fmla="*/ 1225458 h 4705763"/>
              <a:gd name="connsiteX46" fmla="*/ 983019 w 1825371"/>
              <a:gd name="connsiteY46" fmla="*/ 1189902 h 4705763"/>
              <a:gd name="connsiteX47" fmla="*/ 1016158 w 1825371"/>
              <a:gd name="connsiteY47" fmla="*/ 1097041 h 4705763"/>
              <a:gd name="connsiteX48" fmla="*/ 1055513 w 1825371"/>
              <a:gd name="connsiteY48" fmla="*/ 1078055 h 4705763"/>
              <a:gd name="connsiteX49" fmla="*/ 1097628 w 1825371"/>
              <a:gd name="connsiteY49" fmla="*/ 1104290 h 4705763"/>
              <a:gd name="connsiteX50" fmla="*/ 1115579 w 1825371"/>
              <a:gd name="connsiteY50" fmla="*/ 1107743 h 4705763"/>
              <a:gd name="connsiteX51" fmla="*/ 1177026 w 1825371"/>
              <a:gd name="connsiteY51" fmla="*/ 1087375 h 4705763"/>
              <a:gd name="connsiteX52" fmla="*/ 1179787 w 1825371"/>
              <a:gd name="connsiteY52" fmla="*/ 1073913 h 4705763"/>
              <a:gd name="connsiteX53" fmla="*/ 1135255 w 1825371"/>
              <a:gd name="connsiteY53" fmla="*/ 1041117 h 4705763"/>
              <a:gd name="connsiteX54" fmla="*/ 939868 w 1825371"/>
              <a:gd name="connsiteY54" fmla="*/ 883702 h 4705763"/>
              <a:gd name="connsiteX55" fmla="*/ 549783 w 1825371"/>
              <a:gd name="connsiteY55" fmla="*/ 496379 h 4705763"/>
              <a:gd name="connsiteX56" fmla="*/ 40947 w 1825371"/>
              <a:gd name="connsiteY56" fmla="*/ 48990 h 4705763"/>
              <a:gd name="connsiteX57" fmla="*/ 5735 w 1825371"/>
              <a:gd name="connsiteY57" fmla="*/ 17231 h 4705763"/>
              <a:gd name="connsiteX58" fmla="*/ 902 w 1825371"/>
              <a:gd name="connsiteY58" fmla="*/ 4114 h 4705763"/>
              <a:gd name="connsiteX59" fmla="*/ 15747 w 1825371"/>
              <a:gd name="connsiteY59" fmla="*/ 1352 h 4705763"/>
              <a:gd name="connsiteX0" fmla="*/ 15747 w 1825371"/>
              <a:gd name="connsiteY0" fmla="*/ 1352 h 4705763"/>
              <a:gd name="connsiteX1" fmla="*/ 83062 w 1825371"/>
              <a:gd name="connsiteY1" fmla="*/ 34837 h 4705763"/>
              <a:gd name="connsiteX2" fmla="*/ 961270 w 1825371"/>
              <a:gd name="connsiteY2" fmla="*/ 755975 h 4705763"/>
              <a:gd name="connsiteX3" fmla="*/ 1239162 w 1825371"/>
              <a:gd name="connsiteY3" fmla="*/ 1001764 h 4705763"/>
              <a:gd name="connsiteX4" fmla="*/ 1276445 w 1825371"/>
              <a:gd name="connsiteY4" fmla="*/ 1025928 h 4705763"/>
              <a:gd name="connsiteX5" fmla="*/ 1316489 w 1825371"/>
              <a:gd name="connsiteY5" fmla="*/ 1009704 h 4705763"/>
              <a:gd name="connsiteX6" fmla="*/ 1345141 w 1825371"/>
              <a:gd name="connsiteY6" fmla="*/ 948602 h 4705763"/>
              <a:gd name="connsiteX7" fmla="*/ 1407624 w 1825371"/>
              <a:gd name="connsiteY7" fmla="*/ 869894 h 4705763"/>
              <a:gd name="connsiteX8" fmla="*/ 1749379 w 1825371"/>
              <a:gd name="connsiteY8" fmla="*/ 590967 h 4705763"/>
              <a:gd name="connsiteX9" fmla="*/ 1808066 w 1825371"/>
              <a:gd name="connsiteY9" fmla="*/ 545399 h 4705763"/>
              <a:gd name="connsiteX10" fmla="*/ 1825326 w 1825371"/>
              <a:gd name="connsiteY10" fmla="*/ 554375 h 4705763"/>
              <a:gd name="connsiteX11" fmla="*/ 1811172 w 1825371"/>
              <a:gd name="connsiteY11" fmla="*/ 590277 h 4705763"/>
              <a:gd name="connsiteX12" fmla="*/ 1721073 w 1825371"/>
              <a:gd name="connsiteY12" fmla="*/ 698326 h 4705763"/>
              <a:gd name="connsiteX13" fmla="*/ 1385877 w 1825371"/>
              <a:gd name="connsiteY13" fmla="*/ 1068389 h 4705763"/>
              <a:gd name="connsiteX14" fmla="*/ 1376211 w 1825371"/>
              <a:gd name="connsiteY14" fmla="*/ 1098421 h 4705763"/>
              <a:gd name="connsiteX15" fmla="*/ 1361366 w 1825371"/>
              <a:gd name="connsiteY15" fmla="*/ 1135359 h 4705763"/>
              <a:gd name="connsiteX16" fmla="*/ 1355153 w 1825371"/>
              <a:gd name="connsiteY16" fmla="*/ 1169879 h 4705763"/>
              <a:gd name="connsiteX17" fmla="*/ 1409696 w 1825371"/>
              <a:gd name="connsiteY17" fmla="*/ 1384253 h 4705763"/>
              <a:gd name="connsiteX18" fmla="*/ 1524994 w 1825371"/>
              <a:gd name="connsiteY18" fmla="*/ 1739817 h 4705763"/>
              <a:gd name="connsiteX19" fmla="*/ 1659971 w 1825371"/>
              <a:gd name="connsiteY19" fmla="*/ 2199288 h 4705763"/>
              <a:gd name="connsiteX20" fmla="*/ 1782864 w 1825371"/>
              <a:gd name="connsiteY20" fmla="*/ 2697077 h 4705763"/>
              <a:gd name="connsiteX21" fmla="*/ 1794257 w 1825371"/>
              <a:gd name="connsiteY21" fmla="*/ 2767845 h 4705763"/>
              <a:gd name="connsiteX22" fmla="*/ 1791840 w 1825371"/>
              <a:gd name="connsiteY22" fmla="*/ 2778202 h 4705763"/>
              <a:gd name="connsiteX23" fmla="*/ 1784245 w 1825371"/>
              <a:gd name="connsiteY23" fmla="*/ 2770607 h 4705763"/>
              <a:gd name="connsiteX24" fmla="*/ 1746617 w 1825371"/>
              <a:gd name="connsiteY24" fmla="*/ 2660831 h 4705763"/>
              <a:gd name="connsiteX25" fmla="*/ 1513602 w 1825371"/>
              <a:gd name="connsiteY25" fmla="*/ 1875484 h 4705763"/>
              <a:gd name="connsiteX26" fmla="*/ 1297158 w 1825371"/>
              <a:gd name="connsiteY26" fmla="*/ 1267919 h 4705763"/>
              <a:gd name="connsiteX27" fmla="*/ 1275064 w 1825371"/>
              <a:gd name="connsiteY27" fmla="*/ 1217173 h 4705763"/>
              <a:gd name="connsiteX28" fmla="*/ 1248483 w 1825371"/>
              <a:gd name="connsiteY28" fmla="*/ 1193353 h 4705763"/>
              <a:gd name="connsiteX29" fmla="*/ 1232949 w 1825371"/>
              <a:gd name="connsiteY29" fmla="*/ 1222351 h 4705763"/>
              <a:gd name="connsiteX30" fmla="*/ 1230877 w 1825371"/>
              <a:gd name="connsiteY30" fmla="*/ 1283108 h 4705763"/>
              <a:gd name="connsiteX31" fmla="*/ 1243305 w 1825371"/>
              <a:gd name="connsiteY31" fmla="*/ 1522336 h 4705763"/>
              <a:gd name="connsiteX32" fmla="*/ 1261256 w 1825371"/>
              <a:gd name="connsiteY32" fmla="*/ 1854772 h 4705763"/>
              <a:gd name="connsiteX33" fmla="*/ 1272647 w 1825371"/>
              <a:gd name="connsiteY33" fmla="*/ 2086061 h 4705763"/>
              <a:gd name="connsiteX34" fmla="*/ 1288528 w 1825371"/>
              <a:gd name="connsiteY34" fmla="*/ 2674639 h 4705763"/>
              <a:gd name="connsiteX35" fmla="*/ 1297493 w 1825371"/>
              <a:gd name="connsiteY35" fmla="*/ 4685667 h 4705763"/>
              <a:gd name="connsiteX36" fmla="*/ 938419 w 1825371"/>
              <a:gd name="connsiteY36" fmla="*/ 4705763 h 4705763"/>
              <a:gd name="connsiteX37" fmla="*/ 1053441 w 1825371"/>
              <a:gd name="connsiteY37" fmla="*/ 2920082 h 4705763"/>
              <a:gd name="connsiteX38" fmla="*/ 1066213 w 1825371"/>
              <a:gd name="connsiteY38" fmla="*/ 2573839 h 4705763"/>
              <a:gd name="connsiteX39" fmla="*/ 1077951 w 1825371"/>
              <a:gd name="connsiteY39" fmla="*/ 2236916 h 4705763"/>
              <a:gd name="connsiteX40" fmla="*/ 1093485 w 1825371"/>
              <a:gd name="connsiteY40" fmla="*/ 1882733 h 4705763"/>
              <a:gd name="connsiteX41" fmla="*/ 1107983 w 1825371"/>
              <a:gd name="connsiteY41" fmla="*/ 1608293 h 4705763"/>
              <a:gd name="connsiteX42" fmla="*/ 1125245 w 1825371"/>
              <a:gd name="connsiteY42" fmla="*/ 1293464 h 4705763"/>
              <a:gd name="connsiteX43" fmla="*/ 1096247 w 1825371"/>
              <a:gd name="connsiteY43" fmla="*/ 1270681 h 4705763"/>
              <a:gd name="connsiteX44" fmla="*/ 984400 w 1825371"/>
              <a:gd name="connsiteY44" fmla="*/ 1242374 h 4705763"/>
              <a:gd name="connsiteX45" fmla="*/ 977149 w 1825371"/>
              <a:gd name="connsiteY45" fmla="*/ 1225458 h 4705763"/>
              <a:gd name="connsiteX46" fmla="*/ 983019 w 1825371"/>
              <a:gd name="connsiteY46" fmla="*/ 1189902 h 4705763"/>
              <a:gd name="connsiteX47" fmla="*/ 1016158 w 1825371"/>
              <a:gd name="connsiteY47" fmla="*/ 1097041 h 4705763"/>
              <a:gd name="connsiteX48" fmla="*/ 1055513 w 1825371"/>
              <a:gd name="connsiteY48" fmla="*/ 1078055 h 4705763"/>
              <a:gd name="connsiteX49" fmla="*/ 1097628 w 1825371"/>
              <a:gd name="connsiteY49" fmla="*/ 1104290 h 4705763"/>
              <a:gd name="connsiteX50" fmla="*/ 1115579 w 1825371"/>
              <a:gd name="connsiteY50" fmla="*/ 1107743 h 4705763"/>
              <a:gd name="connsiteX51" fmla="*/ 1177026 w 1825371"/>
              <a:gd name="connsiteY51" fmla="*/ 1087375 h 4705763"/>
              <a:gd name="connsiteX52" fmla="*/ 1179787 w 1825371"/>
              <a:gd name="connsiteY52" fmla="*/ 1073913 h 4705763"/>
              <a:gd name="connsiteX53" fmla="*/ 1135255 w 1825371"/>
              <a:gd name="connsiteY53" fmla="*/ 1041117 h 4705763"/>
              <a:gd name="connsiteX54" fmla="*/ 939868 w 1825371"/>
              <a:gd name="connsiteY54" fmla="*/ 883702 h 4705763"/>
              <a:gd name="connsiteX55" fmla="*/ 549783 w 1825371"/>
              <a:gd name="connsiteY55" fmla="*/ 496379 h 4705763"/>
              <a:gd name="connsiteX56" fmla="*/ 40947 w 1825371"/>
              <a:gd name="connsiteY56" fmla="*/ 48990 h 4705763"/>
              <a:gd name="connsiteX57" fmla="*/ 5735 w 1825371"/>
              <a:gd name="connsiteY57" fmla="*/ 17231 h 4705763"/>
              <a:gd name="connsiteX58" fmla="*/ 902 w 1825371"/>
              <a:gd name="connsiteY58" fmla="*/ 4114 h 4705763"/>
              <a:gd name="connsiteX59" fmla="*/ 15747 w 1825371"/>
              <a:gd name="connsiteY59" fmla="*/ 1352 h 4705763"/>
              <a:gd name="connsiteX0" fmla="*/ 15747 w 1825371"/>
              <a:gd name="connsiteY0" fmla="*/ 1352 h 4705763"/>
              <a:gd name="connsiteX1" fmla="*/ 83062 w 1825371"/>
              <a:gd name="connsiteY1" fmla="*/ 34837 h 4705763"/>
              <a:gd name="connsiteX2" fmla="*/ 961270 w 1825371"/>
              <a:gd name="connsiteY2" fmla="*/ 755975 h 4705763"/>
              <a:gd name="connsiteX3" fmla="*/ 1239162 w 1825371"/>
              <a:gd name="connsiteY3" fmla="*/ 1001764 h 4705763"/>
              <a:gd name="connsiteX4" fmla="*/ 1276445 w 1825371"/>
              <a:gd name="connsiteY4" fmla="*/ 1025928 h 4705763"/>
              <a:gd name="connsiteX5" fmla="*/ 1316489 w 1825371"/>
              <a:gd name="connsiteY5" fmla="*/ 1009704 h 4705763"/>
              <a:gd name="connsiteX6" fmla="*/ 1345141 w 1825371"/>
              <a:gd name="connsiteY6" fmla="*/ 948602 h 4705763"/>
              <a:gd name="connsiteX7" fmla="*/ 1407624 w 1825371"/>
              <a:gd name="connsiteY7" fmla="*/ 869894 h 4705763"/>
              <a:gd name="connsiteX8" fmla="*/ 1749379 w 1825371"/>
              <a:gd name="connsiteY8" fmla="*/ 590967 h 4705763"/>
              <a:gd name="connsiteX9" fmla="*/ 1808066 w 1825371"/>
              <a:gd name="connsiteY9" fmla="*/ 545399 h 4705763"/>
              <a:gd name="connsiteX10" fmla="*/ 1825326 w 1825371"/>
              <a:gd name="connsiteY10" fmla="*/ 554375 h 4705763"/>
              <a:gd name="connsiteX11" fmla="*/ 1811172 w 1825371"/>
              <a:gd name="connsiteY11" fmla="*/ 590277 h 4705763"/>
              <a:gd name="connsiteX12" fmla="*/ 1721073 w 1825371"/>
              <a:gd name="connsiteY12" fmla="*/ 698326 h 4705763"/>
              <a:gd name="connsiteX13" fmla="*/ 1385877 w 1825371"/>
              <a:gd name="connsiteY13" fmla="*/ 1068389 h 4705763"/>
              <a:gd name="connsiteX14" fmla="*/ 1376211 w 1825371"/>
              <a:gd name="connsiteY14" fmla="*/ 1098421 h 4705763"/>
              <a:gd name="connsiteX15" fmla="*/ 1361366 w 1825371"/>
              <a:gd name="connsiteY15" fmla="*/ 1135359 h 4705763"/>
              <a:gd name="connsiteX16" fmla="*/ 1355153 w 1825371"/>
              <a:gd name="connsiteY16" fmla="*/ 1169879 h 4705763"/>
              <a:gd name="connsiteX17" fmla="*/ 1409696 w 1825371"/>
              <a:gd name="connsiteY17" fmla="*/ 1384253 h 4705763"/>
              <a:gd name="connsiteX18" fmla="*/ 1524994 w 1825371"/>
              <a:gd name="connsiteY18" fmla="*/ 1739817 h 4705763"/>
              <a:gd name="connsiteX19" fmla="*/ 1659971 w 1825371"/>
              <a:gd name="connsiteY19" fmla="*/ 2199288 h 4705763"/>
              <a:gd name="connsiteX20" fmla="*/ 1782864 w 1825371"/>
              <a:gd name="connsiteY20" fmla="*/ 2697077 h 4705763"/>
              <a:gd name="connsiteX21" fmla="*/ 1794257 w 1825371"/>
              <a:gd name="connsiteY21" fmla="*/ 2767845 h 4705763"/>
              <a:gd name="connsiteX22" fmla="*/ 1791840 w 1825371"/>
              <a:gd name="connsiteY22" fmla="*/ 2778202 h 4705763"/>
              <a:gd name="connsiteX23" fmla="*/ 1784245 w 1825371"/>
              <a:gd name="connsiteY23" fmla="*/ 2770607 h 4705763"/>
              <a:gd name="connsiteX24" fmla="*/ 1746617 w 1825371"/>
              <a:gd name="connsiteY24" fmla="*/ 2660831 h 4705763"/>
              <a:gd name="connsiteX25" fmla="*/ 1513602 w 1825371"/>
              <a:gd name="connsiteY25" fmla="*/ 1875484 h 4705763"/>
              <a:gd name="connsiteX26" fmla="*/ 1297158 w 1825371"/>
              <a:gd name="connsiteY26" fmla="*/ 1267919 h 4705763"/>
              <a:gd name="connsiteX27" fmla="*/ 1275064 w 1825371"/>
              <a:gd name="connsiteY27" fmla="*/ 1217173 h 4705763"/>
              <a:gd name="connsiteX28" fmla="*/ 1248483 w 1825371"/>
              <a:gd name="connsiteY28" fmla="*/ 1193353 h 4705763"/>
              <a:gd name="connsiteX29" fmla="*/ 1232949 w 1825371"/>
              <a:gd name="connsiteY29" fmla="*/ 1222351 h 4705763"/>
              <a:gd name="connsiteX30" fmla="*/ 1230877 w 1825371"/>
              <a:gd name="connsiteY30" fmla="*/ 1283108 h 4705763"/>
              <a:gd name="connsiteX31" fmla="*/ 1243305 w 1825371"/>
              <a:gd name="connsiteY31" fmla="*/ 1522336 h 4705763"/>
              <a:gd name="connsiteX32" fmla="*/ 1261256 w 1825371"/>
              <a:gd name="connsiteY32" fmla="*/ 1854772 h 4705763"/>
              <a:gd name="connsiteX33" fmla="*/ 1272647 w 1825371"/>
              <a:gd name="connsiteY33" fmla="*/ 2086061 h 4705763"/>
              <a:gd name="connsiteX34" fmla="*/ 1297493 w 1825371"/>
              <a:gd name="connsiteY34" fmla="*/ 4685667 h 4705763"/>
              <a:gd name="connsiteX35" fmla="*/ 938419 w 1825371"/>
              <a:gd name="connsiteY35" fmla="*/ 4705763 h 4705763"/>
              <a:gd name="connsiteX36" fmla="*/ 1053441 w 1825371"/>
              <a:gd name="connsiteY36" fmla="*/ 2920082 h 4705763"/>
              <a:gd name="connsiteX37" fmla="*/ 1066213 w 1825371"/>
              <a:gd name="connsiteY37" fmla="*/ 2573839 h 4705763"/>
              <a:gd name="connsiteX38" fmla="*/ 1077951 w 1825371"/>
              <a:gd name="connsiteY38" fmla="*/ 2236916 h 4705763"/>
              <a:gd name="connsiteX39" fmla="*/ 1093485 w 1825371"/>
              <a:gd name="connsiteY39" fmla="*/ 1882733 h 4705763"/>
              <a:gd name="connsiteX40" fmla="*/ 1107983 w 1825371"/>
              <a:gd name="connsiteY40" fmla="*/ 1608293 h 4705763"/>
              <a:gd name="connsiteX41" fmla="*/ 1125245 w 1825371"/>
              <a:gd name="connsiteY41" fmla="*/ 1293464 h 4705763"/>
              <a:gd name="connsiteX42" fmla="*/ 1096247 w 1825371"/>
              <a:gd name="connsiteY42" fmla="*/ 1270681 h 4705763"/>
              <a:gd name="connsiteX43" fmla="*/ 984400 w 1825371"/>
              <a:gd name="connsiteY43" fmla="*/ 1242374 h 4705763"/>
              <a:gd name="connsiteX44" fmla="*/ 977149 w 1825371"/>
              <a:gd name="connsiteY44" fmla="*/ 1225458 h 4705763"/>
              <a:gd name="connsiteX45" fmla="*/ 983019 w 1825371"/>
              <a:gd name="connsiteY45" fmla="*/ 1189902 h 4705763"/>
              <a:gd name="connsiteX46" fmla="*/ 1016158 w 1825371"/>
              <a:gd name="connsiteY46" fmla="*/ 1097041 h 4705763"/>
              <a:gd name="connsiteX47" fmla="*/ 1055513 w 1825371"/>
              <a:gd name="connsiteY47" fmla="*/ 1078055 h 4705763"/>
              <a:gd name="connsiteX48" fmla="*/ 1097628 w 1825371"/>
              <a:gd name="connsiteY48" fmla="*/ 1104290 h 4705763"/>
              <a:gd name="connsiteX49" fmla="*/ 1115579 w 1825371"/>
              <a:gd name="connsiteY49" fmla="*/ 1107743 h 4705763"/>
              <a:gd name="connsiteX50" fmla="*/ 1177026 w 1825371"/>
              <a:gd name="connsiteY50" fmla="*/ 1087375 h 4705763"/>
              <a:gd name="connsiteX51" fmla="*/ 1179787 w 1825371"/>
              <a:gd name="connsiteY51" fmla="*/ 1073913 h 4705763"/>
              <a:gd name="connsiteX52" fmla="*/ 1135255 w 1825371"/>
              <a:gd name="connsiteY52" fmla="*/ 1041117 h 4705763"/>
              <a:gd name="connsiteX53" fmla="*/ 939868 w 1825371"/>
              <a:gd name="connsiteY53" fmla="*/ 883702 h 4705763"/>
              <a:gd name="connsiteX54" fmla="*/ 549783 w 1825371"/>
              <a:gd name="connsiteY54" fmla="*/ 496379 h 4705763"/>
              <a:gd name="connsiteX55" fmla="*/ 40947 w 1825371"/>
              <a:gd name="connsiteY55" fmla="*/ 48990 h 4705763"/>
              <a:gd name="connsiteX56" fmla="*/ 5735 w 1825371"/>
              <a:gd name="connsiteY56" fmla="*/ 17231 h 4705763"/>
              <a:gd name="connsiteX57" fmla="*/ 902 w 1825371"/>
              <a:gd name="connsiteY57" fmla="*/ 4114 h 4705763"/>
              <a:gd name="connsiteX58" fmla="*/ 15747 w 1825371"/>
              <a:gd name="connsiteY58" fmla="*/ 1352 h 4705763"/>
              <a:gd name="connsiteX0" fmla="*/ 15747 w 1825371"/>
              <a:gd name="connsiteY0" fmla="*/ 1352 h 4705763"/>
              <a:gd name="connsiteX1" fmla="*/ 83062 w 1825371"/>
              <a:gd name="connsiteY1" fmla="*/ 34837 h 4705763"/>
              <a:gd name="connsiteX2" fmla="*/ 961270 w 1825371"/>
              <a:gd name="connsiteY2" fmla="*/ 755975 h 4705763"/>
              <a:gd name="connsiteX3" fmla="*/ 1239162 w 1825371"/>
              <a:gd name="connsiteY3" fmla="*/ 1001764 h 4705763"/>
              <a:gd name="connsiteX4" fmla="*/ 1276445 w 1825371"/>
              <a:gd name="connsiteY4" fmla="*/ 1025928 h 4705763"/>
              <a:gd name="connsiteX5" fmla="*/ 1316489 w 1825371"/>
              <a:gd name="connsiteY5" fmla="*/ 1009704 h 4705763"/>
              <a:gd name="connsiteX6" fmla="*/ 1345141 w 1825371"/>
              <a:gd name="connsiteY6" fmla="*/ 948602 h 4705763"/>
              <a:gd name="connsiteX7" fmla="*/ 1407624 w 1825371"/>
              <a:gd name="connsiteY7" fmla="*/ 869894 h 4705763"/>
              <a:gd name="connsiteX8" fmla="*/ 1749379 w 1825371"/>
              <a:gd name="connsiteY8" fmla="*/ 590967 h 4705763"/>
              <a:gd name="connsiteX9" fmla="*/ 1808066 w 1825371"/>
              <a:gd name="connsiteY9" fmla="*/ 545399 h 4705763"/>
              <a:gd name="connsiteX10" fmla="*/ 1825326 w 1825371"/>
              <a:gd name="connsiteY10" fmla="*/ 554375 h 4705763"/>
              <a:gd name="connsiteX11" fmla="*/ 1811172 w 1825371"/>
              <a:gd name="connsiteY11" fmla="*/ 590277 h 4705763"/>
              <a:gd name="connsiteX12" fmla="*/ 1721073 w 1825371"/>
              <a:gd name="connsiteY12" fmla="*/ 698326 h 4705763"/>
              <a:gd name="connsiteX13" fmla="*/ 1385877 w 1825371"/>
              <a:gd name="connsiteY13" fmla="*/ 1068389 h 4705763"/>
              <a:gd name="connsiteX14" fmla="*/ 1376211 w 1825371"/>
              <a:gd name="connsiteY14" fmla="*/ 1098421 h 4705763"/>
              <a:gd name="connsiteX15" fmla="*/ 1361366 w 1825371"/>
              <a:gd name="connsiteY15" fmla="*/ 1135359 h 4705763"/>
              <a:gd name="connsiteX16" fmla="*/ 1355153 w 1825371"/>
              <a:gd name="connsiteY16" fmla="*/ 1169879 h 4705763"/>
              <a:gd name="connsiteX17" fmla="*/ 1409696 w 1825371"/>
              <a:gd name="connsiteY17" fmla="*/ 1384253 h 4705763"/>
              <a:gd name="connsiteX18" fmla="*/ 1524994 w 1825371"/>
              <a:gd name="connsiteY18" fmla="*/ 1739817 h 4705763"/>
              <a:gd name="connsiteX19" fmla="*/ 1659971 w 1825371"/>
              <a:gd name="connsiteY19" fmla="*/ 2199288 h 4705763"/>
              <a:gd name="connsiteX20" fmla="*/ 1782864 w 1825371"/>
              <a:gd name="connsiteY20" fmla="*/ 2697077 h 4705763"/>
              <a:gd name="connsiteX21" fmla="*/ 1794257 w 1825371"/>
              <a:gd name="connsiteY21" fmla="*/ 2767845 h 4705763"/>
              <a:gd name="connsiteX22" fmla="*/ 1791840 w 1825371"/>
              <a:gd name="connsiteY22" fmla="*/ 2778202 h 4705763"/>
              <a:gd name="connsiteX23" fmla="*/ 1784245 w 1825371"/>
              <a:gd name="connsiteY23" fmla="*/ 2770607 h 4705763"/>
              <a:gd name="connsiteX24" fmla="*/ 1746617 w 1825371"/>
              <a:gd name="connsiteY24" fmla="*/ 2660831 h 4705763"/>
              <a:gd name="connsiteX25" fmla="*/ 1513602 w 1825371"/>
              <a:gd name="connsiteY25" fmla="*/ 1875484 h 4705763"/>
              <a:gd name="connsiteX26" fmla="*/ 1297158 w 1825371"/>
              <a:gd name="connsiteY26" fmla="*/ 1267919 h 4705763"/>
              <a:gd name="connsiteX27" fmla="*/ 1275064 w 1825371"/>
              <a:gd name="connsiteY27" fmla="*/ 1217173 h 4705763"/>
              <a:gd name="connsiteX28" fmla="*/ 1248483 w 1825371"/>
              <a:gd name="connsiteY28" fmla="*/ 1193353 h 4705763"/>
              <a:gd name="connsiteX29" fmla="*/ 1232949 w 1825371"/>
              <a:gd name="connsiteY29" fmla="*/ 1222351 h 4705763"/>
              <a:gd name="connsiteX30" fmla="*/ 1230877 w 1825371"/>
              <a:gd name="connsiteY30" fmla="*/ 1283108 h 4705763"/>
              <a:gd name="connsiteX31" fmla="*/ 1243305 w 1825371"/>
              <a:gd name="connsiteY31" fmla="*/ 1522336 h 4705763"/>
              <a:gd name="connsiteX32" fmla="*/ 1261256 w 1825371"/>
              <a:gd name="connsiteY32" fmla="*/ 1854772 h 4705763"/>
              <a:gd name="connsiteX33" fmla="*/ 1297493 w 1825371"/>
              <a:gd name="connsiteY33" fmla="*/ 4685667 h 4705763"/>
              <a:gd name="connsiteX34" fmla="*/ 938419 w 1825371"/>
              <a:gd name="connsiteY34" fmla="*/ 4705763 h 4705763"/>
              <a:gd name="connsiteX35" fmla="*/ 1053441 w 1825371"/>
              <a:gd name="connsiteY35" fmla="*/ 2920082 h 4705763"/>
              <a:gd name="connsiteX36" fmla="*/ 1066213 w 1825371"/>
              <a:gd name="connsiteY36" fmla="*/ 2573839 h 4705763"/>
              <a:gd name="connsiteX37" fmla="*/ 1077951 w 1825371"/>
              <a:gd name="connsiteY37" fmla="*/ 2236916 h 4705763"/>
              <a:gd name="connsiteX38" fmla="*/ 1093485 w 1825371"/>
              <a:gd name="connsiteY38" fmla="*/ 1882733 h 4705763"/>
              <a:gd name="connsiteX39" fmla="*/ 1107983 w 1825371"/>
              <a:gd name="connsiteY39" fmla="*/ 1608293 h 4705763"/>
              <a:gd name="connsiteX40" fmla="*/ 1125245 w 1825371"/>
              <a:gd name="connsiteY40" fmla="*/ 1293464 h 4705763"/>
              <a:gd name="connsiteX41" fmla="*/ 1096247 w 1825371"/>
              <a:gd name="connsiteY41" fmla="*/ 1270681 h 4705763"/>
              <a:gd name="connsiteX42" fmla="*/ 984400 w 1825371"/>
              <a:gd name="connsiteY42" fmla="*/ 1242374 h 4705763"/>
              <a:gd name="connsiteX43" fmla="*/ 977149 w 1825371"/>
              <a:gd name="connsiteY43" fmla="*/ 1225458 h 4705763"/>
              <a:gd name="connsiteX44" fmla="*/ 983019 w 1825371"/>
              <a:gd name="connsiteY44" fmla="*/ 1189902 h 4705763"/>
              <a:gd name="connsiteX45" fmla="*/ 1016158 w 1825371"/>
              <a:gd name="connsiteY45" fmla="*/ 1097041 h 4705763"/>
              <a:gd name="connsiteX46" fmla="*/ 1055513 w 1825371"/>
              <a:gd name="connsiteY46" fmla="*/ 1078055 h 4705763"/>
              <a:gd name="connsiteX47" fmla="*/ 1097628 w 1825371"/>
              <a:gd name="connsiteY47" fmla="*/ 1104290 h 4705763"/>
              <a:gd name="connsiteX48" fmla="*/ 1115579 w 1825371"/>
              <a:gd name="connsiteY48" fmla="*/ 1107743 h 4705763"/>
              <a:gd name="connsiteX49" fmla="*/ 1177026 w 1825371"/>
              <a:gd name="connsiteY49" fmla="*/ 1087375 h 4705763"/>
              <a:gd name="connsiteX50" fmla="*/ 1179787 w 1825371"/>
              <a:gd name="connsiteY50" fmla="*/ 1073913 h 4705763"/>
              <a:gd name="connsiteX51" fmla="*/ 1135255 w 1825371"/>
              <a:gd name="connsiteY51" fmla="*/ 1041117 h 4705763"/>
              <a:gd name="connsiteX52" fmla="*/ 939868 w 1825371"/>
              <a:gd name="connsiteY52" fmla="*/ 883702 h 4705763"/>
              <a:gd name="connsiteX53" fmla="*/ 549783 w 1825371"/>
              <a:gd name="connsiteY53" fmla="*/ 496379 h 4705763"/>
              <a:gd name="connsiteX54" fmla="*/ 40947 w 1825371"/>
              <a:gd name="connsiteY54" fmla="*/ 48990 h 4705763"/>
              <a:gd name="connsiteX55" fmla="*/ 5735 w 1825371"/>
              <a:gd name="connsiteY55" fmla="*/ 17231 h 4705763"/>
              <a:gd name="connsiteX56" fmla="*/ 902 w 1825371"/>
              <a:gd name="connsiteY56" fmla="*/ 4114 h 4705763"/>
              <a:gd name="connsiteX57" fmla="*/ 15747 w 1825371"/>
              <a:gd name="connsiteY57" fmla="*/ 1352 h 4705763"/>
              <a:gd name="connsiteX0" fmla="*/ 15747 w 1825371"/>
              <a:gd name="connsiteY0" fmla="*/ 1352 h 4705763"/>
              <a:gd name="connsiteX1" fmla="*/ 83062 w 1825371"/>
              <a:gd name="connsiteY1" fmla="*/ 34837 h 4705763"/>
              <a:gd name="connsiteX2" fmla="*/ 961270 w 1825371"/>
              <a:gd name="connsiteY2" fmla="*/ 755975 h 4705763"/>
              <a:gd name="connsiteX3" fmla="*/ 1239162 w 1825371"/>
              <a:gd name="connsiteY3" fmla="*/ 1001764 h 4705763"/>
              <a:gd name="connsiteX4" fmla="*/ 1276445 w 1825371"/>
              <a:gd name="connsiteY4" fmla="*/ 1025928 h 4705763"/>
              <a:gd name="connsiteX5" fmla="*/ 1316489 w 1825371"/>
              <a:gd name="connsiteY5" fmla="*/ 1009704 h 4705763"/>
              <a:gd name="connsiteX6" fmla="*/ 1345141 w 1825371"/>
              <a:gd name="connsiteY6" fmla="*/ 948602 h 4705763"/>
              <a:gd name="connsiteX7" fmla="*/ 1407624 w 1825371"/>
              <a:gd name="connsiteY7" fmla="*/ 869894 h 4705763"/>
              <a:gd name="connsiteX8" fmla="*/ 1749379 w 1825371"/>
              <a:gd name="connsiteY8" fmla="*/ 590967 h 4705763"/>
              <a:gd name="connsiteX9" fmla="*/ 1808066 w 1825371"/>
              <a:gd name="connsiteY9" fmla="*/ 545399 h 4705763"/>
              <a:gd name="connsiteX10" fmla="*/ 1825326 w 1825371"/>
              <a:gd name="connsiteY10" fmla="*/ 554375 h 4705763"/>
              <a:gd name="connsiteX11" fmla="*/ 1811172 w 1825371"/>
              <a:gd name="connsiteY11" fmla="*/ 590277 h 4705763"/>
              <a:gd name="connsiteX12" fmla="*/ 1721073 w 1825371"/>
              <a:gd name="connsiteY12" fmla="*/ 698326 h 4705763"/>
              <a:gd name="connsiteX13" fmla="*/ 1385877 w 1825371"/>
              <a:gd name="connsiteY13" fmla="*/ 1068389 h 4705763"/>
              <a:gd name="connsiteX14" fmla="*/ 1376211 w 1825371"/>
              <a:gd name="connsiteY14" fmla="*/ 1098421 h 4705763"/>
              <a:gd name="connsiteX15" fmla="*/ 1361366 w 1825371"/>
              <a:gd name="connsiteY15" fmla="*/ 1135359 h 4705763"/>
              <a:gd name="connsiteX16" fmla="*/ 1355153 w 1825371"/>
              <a:gd name="connsiteY16" fmla="*/ 1169879 h 4705763"/>
              <a:gd name="connsiteX17" fmla="*/ 1409696 w 1825371"/>
              <a:gd name="connsiteY17" fmla="*/ 1384253 h 4705763"/>
              <a:gd name="connsiteX18" fmla="*/ 1524994 w 1825371"/>
              <a:gd name="connsiteY18" fmla="*/ 1739817 h 4705763"/>
              <a:gd name="connsiteX19" fmla="*/ 1659971 w 1825371"/>
              <a:gd name="connsiteY19" fmla="*/ 2199288 h 4705763"/>
              <a:gd name="connsiteX20" fmla="*/ 1782864 w 1825371"/>
              <a:gd name="connsiteY20" fmla="*/ 2697077 h 4705763"/>
              <a:gd name="connsiteX21" fmla="*/ 1794257 w 1825371"/>
              <a:gd name="connsiteY21" fmla="*/ 2767845 h 4705763"/>
              <a:gd name="connsiteX22" fmla="*/ 1791840 w 1825371"/>
              <a:gd name="connsiteY22" fmla="*/ 2778202 h 4705763"/>
              <a:gd name="connsiteX23" fmla="*/ 1784245 w 1825371"/>
              <a:gd name="connsiteY23" fmla="*/ 2770607 h 4705763"/>
              <a:gd name="connsiteX24" fmla="*/ 1746617 w 1825371"/>
              <a:gd name="connsiteY24" fmla="*/ 2660831 h 4705763"/>
              <a:gd name="connsiteX25" fmla="*/ 1513602 w 1825371"/>
              <a:gd name="connsiteY25" fmla="*/ 1875484 h 4705763"/>
              <a:gd name="connsiteX26" fmla="*/ 1297158 w 1825371"/>
              <a:gd name="connsiteY26" fmla="*/ 1267919 h 4705763"/>
              <a:gd name="connsiteX27" fmla="*/ 1275064 w 1825371"/>
              <a:gd name="connsiteY27" fmla="*/ 1217173 h 4705763"/>
              <a:gd name="connsiteX28" fmla="*/ 1248483 w 1825371"/>
              <a:gd name="connsiteY28" fmla="*/ 1193353 h 4705763"/>
              <a:gd name="connsiteX29" fmla="*/ 1232949 w 1825371"/>
              <a:gd name="connsiteY29" fmla="*/ 1222351 h 4705763"/>
              <a:gd name="connsiteX30" fmla="*/ 1230877 w 1825371"/>
              <a:gd name="connsiteY30" fmla="*/ 1283108 h 4705763"/>
              <a:gd name="connsiteX31" fmla="*/ 1243305 w 1825371"/>
              <a:gd name="connsiteY31" fmla="*/ 1522336 h 4705763"/>
              <a:gd name="connsiteX32" fmla="*/ 1297493 w 1825371"/>
              <a:gd name="connsiteY32" fmla="*/ 4685667 h 4705763"/>
              <a:gd name="connsiteX33" fmla="*/ 938419 w 1825371"/>
              <a:gd name="connsiteY33" fmla="*/ 4705763 h 4705763"/>
              <a:gd name="connsiteX34" fmla="*/ 1053441 w 1825371"/>
              <a:gd name="connsiteY34" fmla="*/ 2920082 h 4705763"/>
              <a:gd name="connsiteX35" fmla="*/ 1066213 w 1825371"/>
              <a:gd name="connsiteY35" fmla="*/ 2573839 h 4705763"/>
              <a:gd name="connsiteX36" fmla="*/ 1077951 w 1825371"/>
              <a:gd name="connsiteY36" fmla="*/ 2236916 h 4705763"/>
              <a:gd name="connsiteX37" fmla="*/ 1093485 w 1825371"/>
              <a:gd name="connsiteY37" fmla="*/ 1882733 h 4705763"/>
              <a:gd name="connsiteX38" fmla="*/ 1107983 w 1825371"/>
              <a:gd name="connsiteY38" fmla="*/ 1608293 h 4705763"/>
              <a:gd name="connsiteX39" fmla="*/ 1125245 w 1825371"/>
              <a:gd name="connsiteY39" fmla="*/ 1293464 h 4705763"/>
              <a:gd name="connsiteX40" fmla="*/ 1096247 w 1825371"/>
              <a:gd name="connsiteY40" fmla="*/ 1270681 h 4705763"/>
              <a:gd name="connsiteX41" fmla="*/ 984400 w 1825371"/>
              <a:gd name="connsiteY41" fmla="*/ 1242374 h 4705763"/>
              <a:gd name="connsiteX42" fmla="*/ 977149 w 1825371"/>
              <a:gd name="connsiteY42" fmla="*/ 1225458 h 4705763"/>
              <a:gd name="connsiteX43" fmla="*/ 983019 w 1825371"/>
              <a:gd name="connsiteY43" fmla="*/ 1189902 h 4705763"/>
              <a:gd name="connsiteX44" fmla="*/ 1016158 w 1825371"/>
              <a:gd name="connsiteY44" fmla="*/ 1097041 h 4705763"/>
              <a:gd name="connsiteX45" fmla="*/ 1055513 w 1825371"/>
              <a:gd name="connsiteY45" fmla="*/ 1078055 h 4705763"/>
              <a:gd name="connsiteX46" fmla="*/ 1097628 w 1825371"/>
              <a:gd name="connsiteY46" fmla="*/ 1104290 h 4705763"/>
              <a:gd name="connsiteX47" fmla="*/ 1115579 w 1825371"/>
              <a:gd name="connsiteY47" fmla="*/ 1107743 h 4705763"/>
              <a:gd name="connsiteX48" fmla="*/ 1177026 w 1825371"/>
              <a:gd name="connsiteY48" fmla="*/ 1087375 h 4705763"/>
              <a:gd name="connsiteX49" fmla="*/ 1179787 w 1825371"/>
              <a:gd name="connsiteY49" fmla="*/ 1073913 h 4705763"/>
              <a:gd name="connsiteX50" fmla="*/ 1135255 w 1825371"/>
              <a:gd name="connsiteY50" fmla="*/ 1041117 h 4705763"/>
              <a:gd name="connsiteX51" fmla="*/ 939868 w 1825371"/>
              <a:gd name="connsiteY51" fmla="*/ 883702 h 4705763"/>
              <a:gd name="connsiteX52" fmla="*/ 549783 w 1825371"/>
              <a:gd name="connsiteY52" fmla="*/ 496379 h 4705763"/>
              <a:gd name="connsiteX53" fmla="*/ 40947 w 1825371"/>
              <a:gd name="connsiteY53" fmla="*/ 48990 h 4705763"/>
              <a:gd name="connsiteX54" fmla="*/ 5735 w 1825371"/>
              <a:gd name="connsiteY54" fmla="*/ 17231 h 4705763"/>
              <a:gd name="connsiteX55" fmla="*/ 902 w 1825371"/>
              <a:gd name="connsiteY55" fmla="*/ 4114 h 4705763"/>
              <a:gd name="connsiteX56" fmla="*/ 15747 w 1825371"/>
              <a:gd name="connsiteY56" fmla="*/ 1352 h 4705763"/>
              <a:gd name="connsiteX0" fmla="*/ 15747 w 1825371"/>
              <a:gd name="connsiteY0" fmla="*/ 1352 h 4705763"/>
              <a:gd name="connsiteX1" fmla="*/ 83062 w 1825371"/>
              <a:gd name="connsiteY1" fmla="*/ 34837 h 4705763"/>
              <a:gd name="connsiteX2" fmla="*/ 961270 w 1825371"/>
              <a:gd name="connsiteY2" fmla="*/ 755975 h 4705763"/>
              <a:gd name="connsiteX3" fmla="*/ 1239162 w 1825371"/>
              <a:gd name="connsiteY3" fmla="*/ 1001764 h 4705763"/>
              <a:gd name="connsiteX4" fmla="*/ 1276445 w 1825371"/>
              <a:gd name="connsiteY4" fmla="*/ 1025928 h 4705763"/>
              <a:gd name="connsiteX5" fmla="*/ 1316489 w 1825371"/>
              <a:gd name="connsiteY5" fmla="*/ 1009704 h 4705763"/>
              <a:gd name="connsiteX6" fmla="*/ 1345141 w 1825371"/>
              <a:gd name="connsiteY6" fmla="*/ 948602 h 4705763"/>
              <a:gd name="connsiteX7" fmla="*/ 1407624 w 1825371"/>
              <a:gd name="connsiteY7" fmla="*/ 869894 h 4705763"/>
              <a:gd name="connsiteX8" fmla="*/ 1749379 w 1825371"/>
              <a:gd name="connsiteY8" fmla="*/ 590967 h 4705763"/>
              <a:gd name="connsiteX9" fmla="*/ 1808066 w 1825371"/>
              <a:gd name="connsiteY9" fmla="*/ 545399 h 4705763"/>
              <a:gd name="connsiteX10" fmla="*/ 1825326 w 1825371"/>
              <a:gd name="connsiteY10" fmla="*/ 554375 h 4705763"/>
              <a:gd name="connsiteX11" fmla="*/ 1811172 w 1825371"/>
              <a:gd name="connsiteY11" fmla="*/ 590277 h 4705763"/>
              <a:gd name="connsiteX12" fmla="*/ 1721073 w 1825371"/>
              <a:gd name="connsiteY12" fmla="*/ 698326 h 4705763"/>
              <a:gd name="connsiteX13" fmla="*/ 1385877 w 1825371"/>
              <a:gd name="connsiteY13" fmla="*/ 1068389 h 4705763"/>
              <a:gd name="connsiteX14" fmla="*/ 1376211 w 1825371"/>
              <a:gd name="connsiteY14" fmla="*/ 1098421 h 4705763"/>
              <a:gd name="connsiteX15" fmla="*/ 1361366 w 1825371"/>
              <a:gd name="connsiteY15" fmla="*/ 1135359 h 4705763"/>
              <a:gd name="connsiteX16" fmla="*/ 1355153 w 1825371"/>
              <a:gd name="connsiteY16" fmla="*/ 1169879 h 4705763"/>
              <a:gd name="connsiteX17" fmla="*/ 1409696 w 1825371"/>
              <a:gd name="connsiteY17" fmla="*/ 1384253 h 4705763"/>
              <a:gd name="connsiteX18" fmla="*/ 1524994 w 1825371"/>
              <a:gd name="connsiteY18" fmla="*/ 1739817 h 4705763"/>
              <a:gd name="connsiteX19" fmla="*/ 1659971 w 1825371"/>
              <a:gd name="connsiteY19" fmla="*/ 2199288 h 4705763"/>
              <a:gd name="connsiteX20" fmla="*/ 1782864 w 1825371"/>
              <a:gd name="connsiteY20" fmla="*/ 2697077 h 4705763"/>
              <a:gd name="connsiteX21" fmla="*/ 1794257 w 1825371"/>
              <a:gd name="connsiteY21" fmla="*/ 2767845 h 4705763"/>
              <a:gd name="connsiteX22" fmla="*/ 1791840 w 1825371"/>
              <a:gd name="connsiteY22" fmla="*/ 2778202 h 4705763"/>
              <a:gd name="connsiteX23" fmla="*/ 1784245 w 1825371"/>
              <a:gd name="connsiteY23" fmla="*/ 2770607 h 4705763"/>
              <a:gd name="connsiteX24" fmla="*/ 1746617 w 1825371"/>
              <a:gd name="connsiteY24" fmla="*/ 2660831 h 4705763"/>
              <a:gd name="connsiteX25" fmla="*/ 1513602 w 1825371"/>
              <a:gd name="connsiteY25" fmla="*/ 1875484 h 4705763"/>
              <a:gd name="connsiteX26" fmla="*/ 1297158 w 1825371"/>
              <a:gd name="connsiteY26" fmla="*/ 1267919 h 4705763"/>
              <a:gd name="connsiteX27" fmla="*/ 1275064 w 1825371"/>
              <a:gd name="connsiteY27" fmla="*/ 1217173 h 4705763"/>
              <a:gd name="connsiteX28" fmla="*/ 1248483 w 1825371"/>
              <a:gd name="connsiteY28" fmla="*/ 1193353 h 4705763"/>
              <a:gd name="connsiteX29" fmla="*/ 1232949 w 1825371"/>
              <a:gd name="connsiteY29" fmla="*/ 1222351 h 4705763"/>
              <a:gd name="connsiteX30" fmla="*/ 1230877 w 1825371"/>
              <a:gd name="connsiteY30" fmla="*/ 1283108 h 4705763"/>
              <a:gd name="connsiteX31" fmla="*/ 1297493 w 1825371"/>
              <a:gd name="connsiteY31" fmla="*/ 4685667 h 4705763"/>
              <a:gd name="connsiteX32" fmla="*/ 938419 w 1825371"/>
              <a:gd name="connsiteY32" fmla="*/ 4705763 h 4705763"/>
              <a:gd name="connsiteX33" fmla="*/ 1053441 w 1825371"/>
              <a:gd name="connsiteY33" fmla="*/ 2920082 h 4705763"/>
              <a:gd name="connsiteX34" fmla="*/ 1066213 w 1825371"/>
              <a:gd name="connsiteY34" fmla="*/ 2573839 h 4705763"/>
              <a:gd name="connsiteX35" fmla="*/ 1077951 w 1825371"/>
              <a:gd name="connsiteY35" fmla="*/ 2236916 h 4705763"/>
              <a:gd name="connsiteX36" fmla="*/ 1093485 w 1825371"/>
              <a:gd name="connsiteY36" fmla="*/ 1882733 h 4705763"/>
              <a:gd name="connsiteX37" fmla="*/ 1107983 w 1825371"/>
              <a:gd name="connsiteY37" fmla="*/ 1608293 h 4705763"/>
              <a:gd name="connsiteX38" fmla="*/ 1125245 w 1825371"/>
              <a:gd name="connsiteY38" fmla="*/ 1293464 h 4705763"/>
              <a:gd name="connsiteX39" fmla="*/ 1096247 w 1825371"/>
              <a:gd name="connsiteY39" fmla="*/ 1270681 h 4705763"/>
              <a:gd name="connsiteX40" fmla="*/ 984400 w 1825371"/>
              <a:gd name="connsiteY40" fmla="*/ 1242374 h 4705763"/>
              <a:gd name="connsiteX41" fmla="*/ 977149 w 1825371"/>
              <a:gd name="connsiteY41" fmla="*/ 1225458 h 4705763"/>
              <a:gd name="connsiteX42" fmla="*/ 983019 w 1825371"/>
              <a:gd name="connsiteY42" fmla="*/ 1189902 h 4705763"/>
              <a:gd name="connsiteX43" fmla="*/ 1016158 w 1825371"/>
              <a:gd name="connsiteY43" fmla="*/ 1097041 h 4705763"/>
              <a:gd name="connsiteX44" fmla="*/ 1055513 w 1825371"/>
              <a:gd name="connsiteY44" fmla="*/ 1078055 h 4705763"/>
              <a:gd name="connsiteX45" fmla="*/ 1097628 w 1825371"/>
              <a:gd name="connsiteY45" fmla="*/ 1104290 h 4705763"/>
              <a:gd name="connsiteX46" fmla="*/ 1115579 w 1825371"/>
              <a:gd name="connsiteY46" fmla="*/ 1107743 h 4705763"/>
              <a:gd name="connsiteX47" fmla="*/ 1177026 w 1825371"/>
              <a:gd name="connsiteY47" fmla="*/ 1087375 h 4705763"/>
              <a:gd name="connsiteX48" fmla="*/ 1179787 w 1825371"/>
              <a:gd name="connsiteY48" fmla="*/ 1073913 h 4705763"/>
              <a:gd name="connsiteX49" fmla="*/ 1135255 w 1825371"/>
              <a:gd name="connsiteY49" fmla="*/ 1041117 h 4705763"/>
              <a:gd name="connsiteX50" fmla="*/ 939868 w 1825371"/>
              <a:gd name="connsiteY50" fmla="*/ 883702 h 4705763"/>
              <a:gd name="connsiteX51" fmla="*/ 549783 w 1825371"/>
              <a:gd name="connsiteY51" fmla="*/ 496379 h 4705763"/>
              <a:gd name="connsiteX52" fmla="*/ 40947 w 1825371"/>
              <a:gd name="connsiteY52" fmla="*/ 48990 h 4705763"/>
              <a:gd name="connsiteX53" fmla="*/ 5735 w 1825371"/>
              <a:gd name="connsiteY53" fmla="*/ 17231 h 4705763"/>
              <a:gd name="connsiteX54" fmla="*/ 902 w 1825371"/>
              <a:gd name="connsiteY54" fmla="*/ 4114 h 4705763"/>
              <a:gd name="connsiteX55" fmla="*/ 15747 w 1825371"/>
              <a:gd name="connsiteY55" fmla="*/ 1352 h 4705763"/>
              <a:gd name="connsiteX0" fmla="*/ 15747 w 1825371"/>
              <a:gd name="connsiteY0" fmla="*/ 1352 h 4705763"/>
              <a:gd name="connsiteX1" fmla="*/ 83062 w 1825371"/>
              <a:gd name="connsiteY1" fmla="*/ 34837 h 4705763"/>
              <a:gd name="connsiteX2" fmla="*/ 961270 w 1825371"/>
              <a:gd name="connsiteY2" fmla="*/ 755975 h 4705763"/>
              <a:gd name="connsiteX3" fmla="*/ 1239162 w 1825371"/>
              <a:gd name="connsiteY3" fmla="*/ 1001764 h 4705763"/>
              <a:gd name="connsiteX4" fmla="*/ 1276445 w 1825371"/>
              <a:gd name="connsiteY4" fmla="*/ 1025928 h 4705763"/>
              <a:gd name="connsiteX5" fmla="*/ 1316489 w 1825371"/>
              <a:gd name="connsiteY5" fmla="*/ 1009704 h 4705763"/>
              <a:gd name="connsiteX6" fmla="*/ 1345141 w 1825371"/>
              <a:gd name="connsiteY6" fmla="*/ 948602 h 4705763"/>
              <a:gd name="connsiteX7" fmla="*/ 1407624 w 1825371"/>
              <a:gd name="connsiteY7" fmla="*/ 869894 h 4705763"/>
              <a:gd name="connsiteX8" fmla="*/ 1749379 w 1825371"/>
              <a:gd name="connsiteY8" fmla="*/ 590967 h 4705763"/>
              <a:gd name="connsiteX9" fmla="*/ 1808066 w 1825371"/>
              <a:gd name="connsiteY9" fmla="*/ 545399 h 4705763"/>
              <a:gd name="connsiteX10" fmla="*/ 1825326 w 1825371"/>
              <a:gd name="connsiteY10" fmla="*/ 554375 h 4705763"/>
              <a:gd name="connsiteX11" fmla="*/ 1811172 w 1825371"/>
              <a:gd name="connsiteY11" fmla="*/ 590277 h 4705763"/>
              <a:gd name="connsiteX12" fmla="*/ 1721073 w 1825371"/>
              <a:gd name="connsiteY12" fmla="*/ 698326 h 4705763"/>
              <a:gd name="connsiteX13" fmla="*/ 1385877 w 1825371"/>
              <a:gd name="connsiteY13" fmla="*/ 1068389 h 4705763"/>
              <a:gd name="connsiteX14" fmla="*/ 1376211 w 1825371"/>
              <a:gd name="connsiteY14" fmla="*/ 1098421 h 4705763"/>
              <a:gd name="connsiteX15" fmla="*/ 1361366 w 1825371"/>
              <a:gd name="connsiteY15" fmla="*/ 1135359 h 4705763"/>
              <a:gd name="connsiteX16" fmla="*/ 1355153 w 1825371"/>
              <a:gd name="connsiteY16" fmla="*/ 1169879 h 4705763"/>
              <a:gd name="connsiteX17" fmla="*/ 1409696 w 1825371"/>
              <a:gd name="connsiteY17" fmla="*/ 1384253 h 4705763"/>
              <a:gd name="connsiteX18" fmla="*/ 1524994 w 1825371"/>
              <a:gd name="connsiteY18" fmla="*/ 1739817 h 4705763"/>
              <a:gd name="connsiteX19" fmla="*/ 1659971 w 1825371"/>
              <a:gd name="connsiteY19" fmla="*/ 2199288 h 4705763"/>
              <a:gd name="connsiteX20" fmla="*/ 1782864 w 1825371"/>
              <a:gd name="connsiteY20" fmla="*/ 2697077 h 4705763"/>
              <a:gd name="connsiteX21" fmla="*/ 1794257 w 1825371"/>
              <a:gd name="connsiteY21" fmla="*/ 2767845 h 4705763"/>
              <a:gd name="connsiteX22" fmla="*/ 1791840 w 1825371"/>
              <a:gd name="connsiteY22" fmla="*/ 2778202 h 4705763"/>
              <a:gd name="connsiteX23" fmla="*/ 1784245 w 1825371"/>
              <a:gd name="connsiteY23" fmla="*/ 2770607 h 4705763"/>
              <a:gd name="connsiteX24" fmla="*/ 1746617 w 1825371"/>
              <a:gd name="connsiteY24" fmla="*/ 2660831 h 4705763"/>
              <a:gd name="connsiteX25" fmla="*/ 1513602 w 1825371"/>
              <a:gd name="connsiteY25" fmla="*/ 1875484 h 4705763"/>
              <a:gd name="connsiteX26" fmla="*/ 1297158 w 1825371"/>
              <a:gd name="connsiteY26" fmla="*/ 1267919 h 4705763"/>
              <a:gd name="connsiteX27" fmla="*/ 1275064 w 1825371"/>
              <a:gd name="connsiteY27" fmla="*/ 1217173 h 4705763"/>
              <a:gd name="connsiteX28" fmla="*/ 1248483 w 1825371"/>
              <a:gd name="connsiteY28" fmla="*/ 1193353 h 4705763"/>
              <a:gd name="connsiteX29" fmla="*/ 1232949 w 1825371"/>
              <a:gd name="connsiteY29" fmla="*/ 1222351 h 4705763"/>
              <a:gd name="connsiteX30" fmla="*/ 1230877 w 1825371"/>
              <a:gd name="connsiteY30" fmla="*/ 1283108 h 4705763"/>
              <a:gd name="connsiteX31" fmla="*/ 1297493 w 1825371"/>
              <a:gd name="connsiteY31" fmla="*/ 4685667 h 4705763"/>
              <a:gd name="connsiteX32" fmla="*/ 938419 w 1825371"/>
              <a:gd name="connsiteY32" fmla="*/ 4705763 h 4705763"/>
              <a:gd name="connsiteX33" fmla="*/ 1053441 w 1825371"/>
              <a:gd name="connsiteY33" fmla="*/ 2920082 h 4705763"/>
              <a:gd name="connsiteX34" fmla="*/ 1066213 w 1825371"/>
              <a:gd name="connsiteY34" fmla="*/ 2573839 h 4705763"/>
              <a:gd name="connsiteX35" fmla="*/ 1077951 w 1825371"/>
              <a:gd name="connsiteY35" fmla="*/ 2236916 h 4705763"/>
              <a:gd name="connsiteX36" fmla="*/ 1093485 w 1825371"/>
              <a:gd name="connsiteY36" fmla="*/ 1882733 h 4705763"/>
              <a:gd name="connsiteX37" fmla="*/ 1125245 w 1825371"/>
              <a:gd name="connsiteY37" fmla="*/ 1293464 h 4705763"/>
              <a:gd name="connsiteX38" fmla="*/ 1096247 w 1825371"/>
              <a:gd name="connsiteY38" fmla="*/ 1270681 h 4705763"/>
              <a:gd name="connsiteX39" fmla="*/ 984400 w 1825371"/>
              <a:gd name="connsiteY39" fmla="*/ 1242374 h 4705763"/>
              <a:gd name="connsiteX40" fmla="*/ 977149 w 1825371"/>
              <a:gd name="connsiteY40" fmla="*/ 1225458 h 4705763"/>
              <a:gd name="connsiteX41" fmla="*/ 983019 w 1825371"/>
              <a:gd name="connsiteY41" fmla="*/ 1189902 h 4705763"/>
              <a:gd name="connsiteX42" fmla="*/ 1016158 w 1825371"/>
              <a:gd name="connsiteY42" fmla="*/ 1097041 h 4705763"/>
              <a:gd name="connsiteX43" fmla="*/ 1055513 w 1825371"/>
              <a:gd name="connsiteY43" fmla="*/ 1078055 h 4705763"/>
              <a:gd name="connsiteX44" fmla="*/ 1097628 w 1825371"/>
              <a:gd name="connsiteY44" fmla="*/ 1104290 h 4705763"/>
              <a:gd name="connsiteX45" fmla="*/ 1115579 w 1825371"/>
              <a:gd name="connsiteY45" fmla="*/ 1107743 h 4705763"/>
              <a:gd name="connsiteX46" fmla="*/ 1177026 w 1825371"/>
              <a:gd name="connsiteY46" fmla="*/ 1087375 h 4705763"/>
              <a:gd name="connsiteX47" fmla="*/ 1179787 w 1825371"/>
              <a:gd name="connsiteY47" fmla="*/ 1073913 h 4705763"/>
              <a:gd name="connsiteX48" fmla="*/ 1135255 w 1825371"/>
              <a:gd name="connsiteY48" fmla="*/ 1041117 h 4705763"/>
              <a:gd name="connsiteX49" fmla="*/ 939868 w 1825371"/>
              <a:gd name="connsiteY49" fmla="*/ 883702 h 4705763"/>
              <a:gd name="connsiteX50" fmla="*/ 549783 w 1825371"/>
              <a:gd name="connsiteY50" fmla="*/ 496379 h 4705763"/>
              <a:gd name="connsiteX51" fmla="*/ 40947 w 1825371"/>
              <a:gd name="connsiteY51" fmla="*/ 48990 h 4705763"/>
              <a:gd name="connsiteX52" fmla="*/ 5735 w 1825371"/>
              <a:gd name="connsiteY52" fmla="*/ 17231 h 4705763"/>
              <a:gd name="connsiteX53" fmla="*/ 902 w 1825371"/>
              <a:gd name="connsiteY53" fmla="*/ 4114 h 4705763"/>
              <a:gd name="connsiteX54" fmla="*/ 15747 w 1825371"/>
              <a:gd name="connsiteY54" fmla="*/ 1352 h 4705763"/>
              <a:gd name="connsiteX0" fmla="*/ 15747 w 1825371"/>
              <a:gd name="connsiteY0" fmla="*/ 1352 h 4705763"/>
              <a:gd name="connsiteX1" fmla="*/ 83062 w 1825371"/>
              <a:gd name="connsiteY1" fmla="*/ 34837 h 4705763"/>
              <a:gd name="connsiteX2" fmla="*/ 961270 w 1825371"/>
              <a:gd name="connsiteY2" fmla="*/ 755975 h 4705763"/>
              <a:gd name="connsiteX3" fmla="*/ 1239162 w 1825371"/>
              <a:gd name="connsiteY3" fmla="*/ 1001764 h 4705763"/>
              <a:gd name="connsiteX4" fmla="*/ 1276445 w 1825371"/>
              <a:gd name="connsiteY4" fmla="*/ 1025928 h 4705763"/>
              <a:gd name="connsiteX5" fmla="*/ 1316489 w 1825371"/>
              <a:gd name="connsiteY5" fmla="*/ 1009704 h 4705763"/>
              <a:gd name="connsiteX6" fmla="*/ 1345141 w 1825371"/>
              <a:gd name="connsiteY6" fmla="*/ 948602 h 4705763"/>
              <a:gd name="connsiteX7" fmla="*/ 1407624 w 1825371"/>
              <a:gd name="connsiteY7" fmla="*/ 869894 h 4705763"/>
              <a:gd name="connsiteX8" fmla="*/ 1749379 w 1825371"/>
              <a:gd name="connsiteY8" fmla="*/ 590967 h 4705763"/>
              <a:gd name="connsiteX9" fmla="*/ 1808066 w 1825371"/>
              <a:gd name="connsiteY9" fmla="*/ 545399 h 4705763"/>
              <a:gd name="connsiteX10" fmla="*/ 1825326 w 1825371"/>
              <a:gd name="connsiteY10" fmla="*/ 554375 h 4705763"/>
              <a:gd name="connsiteX11" fmla="*/ 1811172 w 1825371"/>
              <a:gd name="connsiteY11" fmla="*/ 590277 h 4705763"/>
              <a:gd name="connsiteX12" fmla="*/ 1721073 w 1825371"/>
              <a:gd name="connsiteY12" fmla="*/ 698326 h 4705763"/>
              <a:gd name="connsiteX13" fmla="*/ 1385877 w 1825371"/>
              <a:gd name="connsiteY13" fmla="*/ 1068389 h 4705763"/>
              <a:gd name="connsiteX14" fmla="*/ 1376211 w 1825371"/>
              <a:gd name="connsiteY14" fmla="*/ 1098421 h 4705763"/>
              <a:gd name="connsiteX15" fmla="*/ 1361366 w 1825371"/>
              <a:gd name="connsiteY15" fmla="*/ 1135359 h 4705763"/>
              <a:gd name="connsiteX16" fmla="*/ 1355153 w 1825371"/>
              <a:gd name="connsiteY16" fmla="*/ 1169879 h 4705763"/>
              <a:gd name="connsiteX17" fmla="*/ 1409696 w 1825371"/>
              <a:gd name="connsiteY17" fmla="*/ 1384253 h 4705763"/>
              <a:gd name="connsiteX18" fmla="*/ 1524994 w 1825371"/>
              <a:gd name="connsiteY18" fmla="*/ 1739817 h 4705763"/>
              <a:gd name="connsiteX19" fmla="*/ 1659971 w 1825371"/>
              <a:gd name="connsiteY19" fmla="*/ 2199288 h 4705763"/>
              <a:gd name="connsiteX20" fmla="*/ 1782864 w 1825371"/>
              <a:gd name="connsiteY20" fmla="*/ 2697077 h 4705763"/>
              <a:gd name="connsiteX21" fmla="*/ 1794257 w 1825371"/>
              <a:gd name="connsiteY21" fmla="*/ 2767845 h 4705763"/>
              <a:gd name="connsiteX22" fmla="*/ 1791840 w 1825371"/>
              <a:gd name="connsiteY22" fmla="*/ 2778202 h 4705763"/>
              <a:gd name="connsiteX23" fmla="*/ 1784245 w 1825371"/>
              <a:gd name="connsiteY23" fmla="*/ 2770607 h 4705763"/>
              <a:gd name="connsiteX24" fmla="*/ 1746617 w 1825371"/>
              <a:gd name="connsiteY24" fmla="*/ 2660831 h 4705763"/>
              <a:gd name="connsiteX25" fmla="*/ 1513602 w 1825371"/>
              <a:gd name="connsiteY25" fmla="*/ 1875484 h 4705763"/>
              <a:gd name="connsiteX26" fmla="*/ 1297158 w 1825371"/>
              <a:gd name="connsiteY26" fmla="*/ 1267919 h 4705763"/>
              <a:gd name="connsiteX27" fmla="*/ 1275064 w 1825371"/>
              <a:gd name="connsiteY27" fmla="*/ 1217173 h 4705763"/>
              <a:gd name="connsiteX28" fmla="*/ 1248483 w 1825371"/>
              <a:gd name="connsiteY28" fmla="*/ 1193353 h 4705763"/>
              <a:gd name="connsiteX29" fmla="*/ 1232949 w 1825371"/>
              <a:gd name="connsiteY29" fmla="*/ 1222351 h 4705763"/>
              <a:gd name="connsiteX30" fmla="*/ 1230877 w 1825371"/>
              <a:gd name="connsiteY30" fmla="*/ 1283108 h 4705763"/>
              <a:gd name="connsiteX31" fmla="*/ 1297493 w 1825371"/>
              <a:gd name="connsiteY31" fmla="*/ 4685667 h 4705763"/>
              <a:gd name="connsiteX32" fmla="*/ 938419 w 1825371"/>
              <a:gd name="connsiteY32" fmla="*/ 4705763 h 4705763"/>
              <a:gd name="connsiteX33" fmla="*/ 1053441 w 1825371"/>
              <a:gd name="connsiteY33" fmla="*/ 2920082 h 4705763"/>
              <a:gd name="connsiteX34" fmla="*/ 1066213 w 1825371"/>
              <a:gd name="connsiteY34" fmla="*/ 2573839 h 4705763"/>
              <a:gd name="connsiteX35" fmla="*/ 1077951 w 1825371"/>
              <a:gd name="connsiteY35" fmla="*/ 2236916 h 4705763"/>
              <a:gd name="connsiteX36" fmla="*/ 1125245 w 1825371"/>
              <a:gd name="connsiteY36" fmla="*/ 1293464 h 4705763"/>
              <a:gd name="connsiteX37" fmla="*/ 1096247 w 1825371"/>
              <a:gd name="connsiteY37" fmla="*/ 1270681 h 4705763"/>
              <a:gd name="connsiteX38" fmla="*/ 984400 w 1825371"/>
              <a:gd name="connsiteY38" fmla="*/ 1242374 h 4705763"/>
              <a:gd name="connsiteX39" fmla="*/ 977149 w 1825371"/>
              <a:gd name="connsiteY39" fmla="*/ 1225458 h 4705763"/>
              <a:gd name="connsiteX40" fmla="*/ 983019 w 1825371"/>
              <a:gd name="connsiteY40" fmla="*/ 1189902 h 4705763"/>
              <a:gd name="connsiteX41" fmla="*/ 1016158 w 1825371"/>
              <a:gd name="connsiteY41" fmla="*/ 1097041 h 4705763"/>
              <a:gd name="connsiteX42" fmla="*/ 1055513 w 1825371"/>
              <a:gd name="connsiteY42" fmla="*/ 1078055 h 4705763"/>
              <a:gd name="connsiteX43" fmla="*/ 1097628 w 1825371"/>
              <a:gd name="connsiteY43" fmla="*/ 1104290 h 4705763"/>
              <a:gd name="connsiteX44" fmla="*/ 1115579 w 1825371"/>
              <a:gd name="connsiteY44" fmla="*/ 1107743 h 4705763"/>
              <a:gd name="connsiteX45" fmla="*/ 1177026 w 1825371"/>
              <a:gd name="connsiteY45" fmla="*/ 1087375 h 4705763"/>
              <a:gd name="connsiteX46" fmla="*/ 1179787 w 1825371"/>
              <a:gd name="connsiteY46" fmla="*/ 1073913 h 4705763"/>
              <a:gd name="connsiteX47" fmla="*/ 1135255 w 1825371"/>
              <a:gd name="connsiteY47" fmla="*/ 1041117 h 4705763"/>
              <a:gd name="connsiteX48" fmla="*/ 939868 w 1825371"/>
              <a:gd name="connsiteY48" fmla="*/ 883702 h 4705763"/>
              <a:gd name="connsiteX49" fmla="*/ 549783 w 1825371"/>
              <a:gd name="connsiteY49" fmla="*/ 496379 h 4705763"/>
              <a:gd name="connsiteX50" fmla="*/ 40947 w 1825371"/>
              <a:gd name="connsiteY50" fmla="*/ 48990 h 4705763"/>
              <a:gd name="connsiteX51" fmla="*/ 5735 w 1825371"/>
              <a:gd name="connsiteY51" fmla="*/ 17231 h 4705763"/>
              <a:gd name="connsiteX52" fmla="*/ 902 w 1825371"/>
              <a:gd name="connsiteY52" fmla="*/ 4114 h 4705763"/>
              <a:gd name="connsiteX53" fmla="*/ 15747 w 1825371"/>
              <a:gd name="connsiteY53" fmla="*/ 1352 h 4705763"/>
              <a:gd name="connsiteX0" fmla="*/ 15747 w 1825371"/>
              <a:gd name="connsiteY0" fmla="*/ 1352 h 4705763"/>
              <a:gd name="connsiteX1" fmla="*/ 83062 w 1825371"/>
              <a:gd name="connsiteY1" fmla="*/ 34837 h 4705763"/>
              <a:gd name="connsiteX2" fmla="*/ 961270 w 1825371"/>
              <a:gd name="connsiteY2" fmla="*/ 755975 h 4705763"/>
              <a:gd name="connsiteX3" fmla="*/ 1239162 w 1825371"/>
              <a:gd name="connsiteY3" fmla="*/ 1001764 h 4705763"/>
              <a:gd name="connsiteX4" fmla="*/ 1276445 w 1825371"/>
              <a:gd name="connsiteY4" fmla="*/ 1025928 h 4705763"/>
              <a:gd name="connsiteX5" fmla="*/ 1316489 w 1825371"/>
              <a:gd name="connsiteY5" fmla="*/ 1009704 h 4705763"/>
              <a:gd name="connsiteX6" fmla="*/ 1345141 w 1825371"/>
              <a:gd name="connsiteY6" fmla="*/ 948602 h 4705763"/>
              <a:gd name="connsiteX7" fmla="*/ 1407624 w 1825371"/>
              <a:gd name="connsiteY7" fmla="*/ 869894 h 4705763"/>
              <a:gd name="connsiteX8" fmla="*/ 1749379 w 1825371"/>
              <a:gd name="connsiteY8" fmla="*/ 590967 h 4705763"/>
              <a:gd name="connsiteX9" fmla="*/ 1808066 w 1825371"/>
              <a:gd name="connsiteY9" fmla="*/ 545399 h 4705763"/>
              <a:gd name="connsiteX10" fmla="*/ 1825326 w 1825371"/>
              <a:gd name="connsiteY10" fmla="*/ 554375 h 4705763"/>
              <a:gd name="connsiteX11" fmla="*/ 1811172 w 1825371"/>
              <a:gd name="connsiteY11" fmla="*/ 590277 h 4705763"/>
              <a:gd name="connsiteX12" fmla="*/ 1721073 w 1825371"/>
              <a:gd name="connsiteY12" fmla="*/ 698326 h 4705763"/>
              <a:gd name="connsiteX13" fmla="*/ 1385877 w 1825371"/>
              <a:gd name="connsiteY13" fmla="*/ 1068389 h 4705763"/>
              <a:gd name="connsiteX14" fmla="*/ 1376211 w 1825371"/>
              <a:gd name="connsiteY14" fmla="*/ 1098421 h 4705763"/>
              <a:gd name="connsiteX15" fmla="*/ 1361366 w 1825371"/>
              <a:gd name="connsiteY15" fmla="*/ 1135359 h 4705763"/>
              <a:gd name="connsiteX16" fmla="*/ 1355153 w 1825371"/>
              <a:gd name="connsiteY16" fmla="*/ 1169879 h 4705763"/>
              <a:gd name="connsiteX17" fmla="*/ 1409696 w 1825371"/>
              <a:gd name="connsiteY17" fmla="*/ 1384253 h 4705763"/>
              <a:gd name="connsiteX18" fmla="*/ 1524994 w 1825371"/>
              <a:gd name="connsiteY18" fmla="*/ 1739817 h 4705763"/>
              <a:gd name="connsiteX19" fmla="*/ 1659971 w 1825371"/>
              <a:gd name="connsiteY19" fmla="*/ 2199288 h 4705763"/>
              <a:gd name="connsiteX20" fmla="*/ 1782864 w 1825371"/>
              <a:gd name="connsiteY20" fmla="*/ 2697077 h 4705763"/>
              <a:gd name="connsiteX21" fmla="*/ 1794257 w 1825371"/>
              <a:gd name="connsiteY21" fmla="*/ 2767845 h 4705763"/>
              <a:gd name="connsiteX22" fmla="*/ 1791840 w 1825371"/>
              <a:gd name="connsiteY22" fmla="*/ 2778202 h 4705763"/>
              <a:gd name="connsiteX23" fmla="*/ 1784245 w 1825371"/>
              <a:gd name="connsiteY23" fmla="*/ 2770607 h 4705763"/>
              <a:gd name="connsiteX24" fmla="*/ 1746617 w 1825371"/>
              <a:gd name="connsiteY24" fmla="*/ 2660831 h 4705763"/>
              <a:gd name="connsiteX25" fmla="*/ 1513602 w 1825371"/>
              <a:gd name="connsiteY25" fmla="*/ 1875484 h 4705763"/>
              <a:gd name="connsiteX26" fmla="*/ 1297158 w 1825371"/>
              <a:gd name="connsiteY26" fmla="*/ 1267919 h 4705763"/>
              <a:gd name="connsiteX27" fmla="*/ 1275064 w 1825371"/>
              <a:gd name="connsiteY27" fmla="*/ 1217173 h 4705763"/>
              <a:gd name="connsiteX28" fmla="*/ 1248483 w 1825371"/>
              <a:gd name="connsiteY28" fmla="*/ 1193353 h 4705763"/>
              <a:gd name="connsiteX29" fmla="*/ 1232949 w 1825371"/>
              <a:gd name="connsiteY29" fmla="*/ 1222351 h 4705763"/>
              <a:gd name="connsiteX30" fmla="*/ 1230877 w 1825371"/>
              <a:gd name="connsiteY30" fmla="*/ 1283108 h 4705763"/>
              <a:gd name="connsiteX31" fmla="*/ 1297493 w 1825371"/>
              <a:gd name="connsiteY31" fmla="*/ 4685667 h 4705763"/>
              <a:gd name="connsiteX32" fmla="*/ 938419 w 1825371"/>
              <a:gd name="connsiteY32" fmla="*/ 4705763 h 4705763"/>
              <a:gd name="connsiteX33" fmla="*/ 1053441 w 1825371"/>
              <a:gd name="connsiteY33" fmla="*/ 2920082 h 4705763"/>
              <a:gd name="connsiteX34" fmla="*/ 1066213 w 1825371"/>
              <a:gd name="connsiteY34" fmla="*/ 2573839 h 4705763"/>
              <a:gd name="connsiteX35" fmla="*/ 1125245 w 1825371"/>
              <a:gd name="connsiteY35" fmla="*/ 1293464 h 4705763"/>
              <a:gd name="connsiteX36" fmla="*/ 1096247 w 1825371"/>
              <a:gd name="connsiteY36" fmla="*/ 1270681 h 4705763"/>
              <a:gd name="connsiteX37" fmla="*/ 984400 w 1825371"/>
              <a:gd name="connsiteY37" fmla="*/ 1242374 h 4705763"/>
              <a:gd name="connsiteX38" fmla="*/ 977149 w 1825371"/>
              <a:gd name="connsiteY38" fmla="*/ 1225458 h 4705763"/>
              <a:gd name="connsiteX39" fmla="*/ 983019 w 1825371"/>
              <a:gd name="connsiteY39" fmla="*/ 1189902 h 4705763"/>
              <a:gd name="connsiteX40" fmla="*/ 1016158 w 1825371"/>
              <a:gd name="connsiteY40" fmla="*/ 1097041 h 4705763"/>
              <a:gd name="connsiteX41" fmla="*/ 1055513 w 1825371"/>
              <a:gd name="connsiteY41" fmla="*/ 1078055 h 4705763"/>
              <a:gd name="connsiteX42" fmla="*/ 1097628 w 1825371"/>
              <a:gd name="connsiteY42" fmla="*/ 1104290 h 4705763"/>
              <a:gd name="connsiteX43" fmla="*/ 1115579 w 1825371"/>
              <a:gd name="connsiteY43" fmla="*/ 1107743 h 4705763"/>
              <a:gd name="connsiteX44" fmla="*/ 1177026 w 1825371"/>
              <a:gd name="connsiteY44" fmla="*/ 1087375 h 4705763"/>
              <a:gd name="connsiteX45" fmla="*/ 1179787 w 1825371"/>
              <a:gd name="connsiteY45" fmla="*/ 1073913 h 4705763"/>
              <a:gd name="connsiteX46" fmla="*/ 1135255 w 1825371"/>
              <a:gd name="connsiteY46" fmla="*/ 1041117 h 4705763"/>
              <a:gd name="connsiteX47" fmla="*/ 939868 w 1825371"/>
              <a:gd name="connsiteY47" fmla="*/ 883702 h 4705763"/>
              <a:gd name="connsiteX48" fmla="*/ 549783 w 1825371"/>
              <a:gd name="connsiteY48" fmla="*/ 496379 h 4705763"/>
              <a:gd name="connsiteX49" fmla="*/ 40947 w 1825371"/>
              <a:gd name="connsiteY49" fmla="*/ 48990 h 4705763"/>
              <a:gd name="connsiteX50" fmla="*/ 5735 w 1825371"/>
              <a:gd name="connsiteY50" fmla="*/ 17231 h 4705763"/>
              <a:gd name="connsiteX51" fmla="*/ 902 w 1825371"/>
              <a:gd name="connsiteY51" fmla="*/ 4114 h 4705763"/>
              <a:gd name="connsiteX52" fmla="*/ 15747 w 1825371"/>
              <a:gd name="connsiteY52" fmla="*/ 1352 h 4705763"/>
              <a:gd name="connsiteX0" fmla="*/ 15747 w 1825371"/>
              <a:gd name="connsiteY0" fmla="*/ 1352 h 4705763"/>
              <a:gd name="connsiteX1" fmla="*/ 83062 w 1825371"/>
              <a:gd name="connsiteY1" fmla="*/ 34837 h 4705763"/>
              <a:gd name="connsiteX2" fmla="*/ 961270 w 1825371"/>
              <a:gd name="connsiteY2" fmla="*/ 755975 h 4705763"/>
              <a:gd name="connsiteX3" fmla="*/ 1239162 w 1825371"/>
              <a:gd name="connsiteY3" fmla="*/ 1001764 h 4705763"/>
              <a:gd name="connsiteX4" fmla="*/ 1276445 w 1825371"/>
              <a:gd name="connsiteY4" fmla="*/ 1025928 h 4705763"/>
              <a:gd name="connsiteX5" fmla="*/ 1316489 w 1825371"/>
              <a:gd name="connsiteY5" fmla="*/ 1009704 h 4705763"/>
              <a:gd name="connsiteX6" fmla="*/ 1345141 w 1825371"/>
              <a:gd name="connsiteY6" fmla="*/ 948602 h 4705763"/>
              <a:gd name="connsiteX7" fmla="*/ 1407624 w 1825371"/>
              <a:gd name="connsiteY7" fmla="*/ 869894 h 4705763"/>
              <a:gd name="connsiteX8" fmla="*/ 1749379 w 1825371"/>
              <a:gd name="connsiteY8" fmla="*/ 590967 h 4705763"/>
              <a:gd name="connsiteX9" fmla="*/ 1808066 w 1825371"/>
              <a:gd name="connsiteY9" fmla="*/ 545399 h 4705763"/>
              <a:gd name="connsiteX10" fmla="*/ 1825326 w 1825371"/>
              <a:gd name="connsiteY10" fmla="*/ 554375 h 4705763"/>
              <a:gd name="connsiteX11" fmla="*/ 1811172 w 1825371"/>
              <a:gd name="connsiteY11" fmla="*/ 590277 h 4705763"/>
              <a:gd name="connsiteX12" fmla="*/ 1721073 w 1825371"/>
              <a:gd name="connsiteY12" fmla="*/ 698326 h 4705763"/>
              <a:gd name="connsiteX13" fmla="*/ 1385877 w 1825371"/>
              <a:gd name="connsiteY13" fmla="*/ 1068389 h 4705763"/>
              <a:gd name="connsiteX14" fmla="*/ 1376211 w 1825371"/>
              <a:gd name="connsiteY14" fmla="*/ 1098421 h 4705763"/>
              <a:gd name="connsiteX15" fmla="*/ 1361366 w 1825371"/>
              <a:gd name="connsiteY15" fmla="*/ 1135359 h 4705763"/>
              <a:gd name="connsiteX16" fmla="*/ 1355153 w 1825371"/>
              <a:gd name="connsiteY16" fmla="*/ 1169879 h 4705763"/>
              <a:gd name="connsiteX17" fmla="*/ 1409696 w 1825371"/>
              <a:gd name="connsiteY17" fmla="*/ 1384253 h 4705763"/>
              <a:gd name="connsiteX18" fmla="*/ 1524994 w 1825371"/>
              <a:gd name="connsiteY18" fmla="*/ 1739817 h 4705763"/>
              <a:gd name="connsiteX19" fmla="*/ 1659971 w 1825371"/>
              <a:gd name="connsiteY19" fmla="*/ 2199288 h 4705763"/>
              <a:gd name="connsiteX20" fmla="*/ 1782864 w 1825371"/>
              <a:gd name="connsiteY20" fmla="*/ 2697077 h 4705763"/>
              <a:gd name="connsiteX21" fmla="*/ 1794257 w 1825371"/>
              <a:gd name="connsiteY21" fmla="*/ 2767845 h 4705763"/>
              <a:gd name="connsiteX22" fmla="*/ 1791840 w 1825371"/>
              <a:gd name="connsiteY22" fmla="*/ 2778202 h 4705763"/>
              <a:gd name="connsiteX23" fmla="*/ 1784245 w 1825371"/>
              <a:gd name="connsiteY23" fmla="*/ 2770607 h 4705763"/>
              <a:gd name="connsiteX24" fmla="*/ 1746617 w 1825371"/>
              <a:gd name="connsiteY24" fmla="*/ 2660831 h 4705763"/>
              <a:gd name="connsiteX25" fmla="*/ 1513602 w 1825371"/>
              <a:gd name="connsiteY25" fmla="*/ 1875484 h 4705763"/>
              <a:gd name="connsiteX26" fmla="*/ 1297158 w 1825371"/>
              <a:gd name="connsiteY26" fmla="*/ 1267919 h 4705763"/>
              <a:gd name="connsiteX27" fmla="*/ 1275064 w 1825371"/>
              <a:gd name="connsiteY27" fmla="*/ 1217173 h 4705763"/>
              <a:gd name="connsiteX28" fmla="*/ 1248483 w 1825371"/>
              <a:gd name="connsiteY28" fmla="*/ 1193353 h 4705763"/>
              <a:gd name="connsiteX29" fmla="*/ 1232949 w 1825371"/>
              <a:gd name="connsiteY29" fmla="*/ 1222351 h 4705763"/>
              <a:gd name="connsiteX30" fmla="*/ 1230877 w 1825371"/>
              <a:gd name="connsiteY30" fmla="*/ 1283108 h 4705763"/>
              <a:gd name="connsiteX31" fmla="*/ 1297493 w 1825371"/>
              <a:gd name="connsiteY31" fmla="*/ 4685667 h 4705763"/>
              <a:gd name="connsiteX32" fmla="*/ 938419 w 1825371"/>
              <a:gd name="connsiteY32" fmla="*/ 4705763 h 4705763"/>
              <a:gd name="connsiteX33" fmla="*/ 1053441 w 1825371"/>
              <a:gd name="connsiteY33" fmla="*/ 2920082 h 4705763"/>
              <a:gd name="connsiteX34" fmla="*/ 1125245 w 1825371"/>
              <a:gd name="connsiteY34" fmla="*/ 1293464 h 4705763"/>
              <a:gd name="connsiteX35" fmla="*/ 1096247 w 1825371"/>
              <a:gd name="connsiteY35" fmla="*/ 1270681 h 4705763"/>
              <a:gd name="connsiteX36" fmla="*/ 984400 w 1825371"/>
              <a:gd name="connsiteY36" fmla="*/ 1242374 h 4705763"/>
              <a:gd name="connsiteX37" fmla="*/ 977149 w 1825371"/>
              <a:gd name="connsiteY37" fmla="*/ 1225458 h 4705763"/>
              <a:gd name="connsiteX38" fmla="*/ 983019 w 1825371"/>
              <a:gd name="connsiteY38" fmla="*/ 1189902 h 4705763"/>
              <a:gd name="connsiteX39" fmla="*/ 1016158 w 1825371"/>
              <a:gd name="connsiteY39" fmla="*/ 1097041 h 4705763"/>
              <a:gd name="connsiteX40" fmla="*/ 1055513 w 1825371"/>
              <a:gd name="connsiteY40" fmla="*/ 1078055 h 4705763"/>
              <a:gd name="connsiteX41" fmla="*/ 1097628 w 1825371"/>
              <a:gd name="connsiteY41" fmla="*/ 1104290 h 4705763"/>
              <a:gd name="connsiteX42" fmla="*/ 1115579 w 1825371"/>
              <a:gd name="connsiteY42" fmla="*/ 1107743 h 4705763"/>
              <a:gd name="connsiteX43" fmla="*/ 1177026 w 1825371"/>
              <a:gd name="connsiteY43" fmla="*/ 1087375 h 4705763"/>
              <a:gd name="connsiteX44" fmla="*/ 1179787 w 1825371"/>
              <a:gd name="connsiteY44" fmla="*/ 1073913 h 4705763"/>
              <a:gd name="connsiteX45" fmla="*/ 1135255 w 1825371"/>
              <a:gd name="connsiteY45" fmla="*/ 1041117 h 4705763"/>
              <a:gd name="connsiteX46" fmla="*/ 939868 w 1825371"/>
              <a:gd name="connsiteY46" fmla="*/ 883702 h 4705763"/>
              <a:gd name="connsiteX47" fmla="*/ 549783 w 1825371"/>
              <a:gd name="connsiteY47" fmla="*/ 496379 h 4705763"/>
              <a:gd name="connsiteX48" fmla="*/ 40947 w 1825371"/>
              <a:gd name="connsiteY48" fmla="*/ 48990 h 4705763"/>
              <a:gd name="connsiteX49" fmla="*/ 5735 w 1825371"/>
              <a:gd name="connsiteY49" fmla="*/ 17231 h 4705763"/>
              <a:gd name="connsiteX50" fmla="*/ 902 w 1825371"/>
              <a:gd name="connsiteY50" fmla="*/ 4114 h 4705763"/>
              <a:gd name="connsiteX51" fmla="*/ 15747 w 1825371"/>
              <a:gd name="connsiteY51" fmla="*/ 1352 h 4705763"/>
              <a:gd name="connsiteX0" fmla="*/ 15747 w 1825371"/>
              <a:gd name="connsiteY0" fmla="*/ 1352 h 4705763"/>
              <a:gd name="connsiteX1" fmla="*/ 83062 w 1825371"/>
              <a:gd name="connsiteY1" fmla="*/ 34837 h 4705763"/>
              <a:gd name="connsiteX2" fmla="*/ 961270 w 1825371"/>
              <a:gd name="connsiteY2" fmla="*/ 755975 h 4705763"/>
              <a:gd name="connsiteX3" fmla="*/ 1239162 w 1825371"/>
              <a:gd name="connsiteY3" fmla="*/ 1001764 h 4705763"/>
              <a:gd name="connsiteX4" fmla="*/ 1276445 w 1825371"/>
              <a:gd name="connsiteY4" fmla="*/ 1025928 h 4705763"/>
              <a:gd name="connsiteX5" fmla="*/ 1316489 w 1825371"/>
              <a:gd name="connsiteY5" fmla="*/ 1009704 h 4705763"/>
              <a:gd name="connsiteX6" fmla="*/ 1345141 w 1825371"/>
              <a:gd name="connsiteY6" fmla="*/ 948602 h 4705763"/>
              <a:gd name="connsiteX7" fmla="*/ 1407624 w 1825371"/>
              <a:gd name="connsiteY7" fmla="*/ 869894 h 4705763"/>
              <a:gd name="connsiteX8" fmla="*/ 1749379 w 1825371"/>
              <a:gd name="connsiteY8" fmla="*/ 590967 h 4705763"/>
              <a:gd name="connsiteX9" fmla="*/ 1808066 w 1825371"/>
              <a:gd name="connsiteY9" fmla="*/ 545399 h 4705763"/>
              <a:gd name="connsiteX10" fmla="*/ 1825326 w 1825371"/>
              <a:gd name="connsiteY10" fmla="*/ 554375 h 4705763"/>
              <a:gd name="connsiteX11" fmla="*/ 1811172 w 1825371"/>
              <a:gd name="connsiteY11" fmla="*/ 590277 h 4705763"/>
              <a:gd name="connsiteX12" fmla="*/ 1721073 w 1825371"/>
              <a:gd name="connsiteY12" fmla="*/ 698326 h 4705763"/>
              <a:gd name="connsiteX13" fmla="*/ 1385877 w 1825371"/>
              <a:gd name="connsiteY13" fmla="*/ 1068389 h 4705763"/>
              <a:gd name="connsiteX14" fmla="*/ 1376211 w 1825371"/>
              <a:gd name="connsiteY14" fmla="*/ 1098421 h 4705763"/>
              <a:gd name="connsiteX15" fmla="*/ 1361366 w 1825371"/>
              <a:gd name="connsiteY15" fmla="*/ 1135359 h 4705763"/>
              <a:gd name="connsiteX16" fmla="*/ 1355153 w 1825371"/>
              <a:gd name="connsiteY16" fmla="*/ 1169879 h 4705763"/>
              <a:gd name="connsiteX17" fmla="*/ 1409696 w 1825371"/>
              <a:gd name="connsiteY17" fmla="*/ 1384253 h 4705763"/>
              <a:gd name="connsiteX18" fmla="*/ 1524994 w 1825371"/>
              <a:gd name="connsiteY18" fmla="*/ 1739817 h 4705763"/>
              <a:gd name="connsiteX19" fmla="*/ 1659971 w 1825371"/>
              <a:gd name="connsiteY19" fmla="*/ 2199288 h 4705763"/>
              <a:gd name="connsiteX20" fmla="*/ 1782864 w 1825371"/>
              <a:gd name="connsiteY20" fmla="*/ 2697077 h 4705763"/>
              <a:gd name="connsiteX21" fmla="*/ 1794257 w 1825371"/>
              <a:gd name="connsiteY21" fmla="*/ 2767845 h 4705763"/>
              <a:gd name="connsiteX22" fmla="*/ 1791840 w 1825371"/>
              <a:gd name="connsiteY22" fmla="*/ 2778202 h 4705763"/>
              <a:gd name="connsiteX23" fmla="*/ 1784245 w 1825371"/>
              <a:gd name="connsiteY23" fmla="*/ 2770607 h 4705763"/>
              <a:gd name="connsiteX24" fmla="*/ 1746617 w 1825371"/>
              <a:gd name="connsiteY24" fmla="*/ 2660831 h 4705763"/>
              <a:gd name="connsiteX25" fmla="*/ 1513602 w 1825371"/>
              <a:gd name="connsiteY25" fmla="*/ 1875484 h 4705763"/>
              <a:gd name="connsiteX26" fmla="*/ 1297158 w 1825371"/>
              <a:gd name="connsiteY26" fmla="*/ 1267919 h 4705763"/>
              <a:gd name="connsiteX27" fmla="*/ 1275064 w 1825371"/>
              <a:gd name="connsiteY27" fmla="*/ 1217173 h 4705763"/>
              <a:gd name="connsiteX28" fmla="*/ 1248483 w 1825371"/>
              <a:gd name="connsiteY28" fmla="*/ 1193353 h 4705763"/>
              <a:gd name="connsiteX29" fmla="*/ 1232949 w 1825371"/>
              <a:gd name="connsiteY29" fmla="*/ 1222351 h 4705763"/>
              <a:gd name="connsiteX30" fmla="*/ 1230877 w 1825371"/>
              <a:gd name="connsiteY30" fmla="*/ 1283108 h 4705763"/>
              <a:gd name="connsiteX31" fmla="*/ 1297493 w 1825371"/>
              <a:gd name="connsiteY31" fmla="*/ 4685667 h 4705763"/>
              <a:gd name="connsiteX32" fmla="*/ 938419 w 1825371"/>
              <a:gd name="connsiteY32" fmla="*/ 4705763 h 4705763"/>
              <a:gd name="connsiteX33" fmla="*/ 1125245 w 1825371"/>
              <a:gd name="connsiteY33" fmla="*/ 1293464 h 4705763"/>
              <a:gd name="connsiteX34" fmla="*/ 1096247 w 1825371"/>
              <a:gd name="connsiteY34" fmla="*/ 1270681 h 4705763"/>
              <a:gd name="connsiteX35" fmla="*/ 984400 w 1825371"/>
              <a:gd name="connsiteY35" fmla="*/ 1242374 h 4705763"/>
              <a:gd name="connsiteX36" fmla="*/ 977149 w 1825371"/>
              <a:gd name="connsiteY36" fmla="*/ 1225458 h 4705763"/>
              <a:gd name="connsiteX37" fmla="*/ 983019 w 1825371"/>
              <a:gd name="connsiteY37" fmla="*/ 1189902 h 4705763"/>
              <a:gd name="connsiteX38" fmla="*/ 1016158 w 1825371"/>
              <a:gd name="connsiteY38" fmla="*/ 1097041 h 4705763"/>
              <a:gd name="connsiteX39" fmla="*/ 1055513 w 1825371"/>
              <a:gd name="connsiteY39" fmla="*/ 1078055 h 4705763"/>
              <a:gd name="connsiteX40" fmla="*/ 1097628 w 1825371"/>
              <a:gd name="connsiteY40" fmla="*/ 1104290 h 4705763"/>
              <a:gd name="connsiteX41" fmla="*/ 1115579 w 1825371"/>
              <a:gd name="connsiteY41" fmla="*/ 1107743 h 4705763"/>
              <a:gd name="connsiteX42" fmla="*/ 1177026 w 1825371"/>
              <a:gd name="connsiteY42" fmla="*/ 1087375 h 4705763"/>
              <a:gd name="connsiteX43" fmla="*/ 1179787 w 1825371"/>
              <a:gd name="connsiteY43" fmla="*/ 1073913 h 4705763"/>
              <a:gd name="connsiteX44" fmla="*/ 1135255 w 1825371"/>
              <a:gd name="connsiteY44" fmla="*/ 1041117 h 4705763"/>
              <a:gd name="connsiteX45" fmla="*/ 939868 w 1825371"/>
              <a:gd name="connsiteY45" fmla="*/ 883702 h 4705763"/>
              <a:gd name="connsiteX46" fmla="*/ 549783 w 1825371"/>
              <a:gd name="connsiteY46" fmla="*/ 496379 h 4705763"/>
              <a:gd name="connsiteX47" fmla="*/ 40947 w 1825371"/>
              <a:gd name="connsiteY47" fmla="*/ 48990 h 4705763"/>
              <a:gd name="connsiteX48" fmla="*/ 5735 w 1825371"/>
              <a:gd name="connsiteY48" fmla="*/ 17231 h 4705763"/>
              <a:gd name="connsiteX49" fmla="*/ 902 w 1825371"/>
              <a:gd name="connsiteY49" fmla="*/ 4114 h 4705763"/>
              <a:gd name="connsiteX50" fmla="*/ 15747 w 1825371"/>
              <a:gd name="connsiteY50" fmla="*/ 1352 h 4705763"/>
              <a:gd name="connsiteX0" fmla="*/ 15747 w 1825371"/>
              <a:gd name="connsiteY0" fmla="*/ 1352 h 4685667"/>
              <a:gd name="connsiteX1" fmla="*/ 83062 w 1825371"/>
              <a:gd name="connsiteY1" fmla="*/ 34837 h 4685667"/>
              <a:gd name="connsiteX2" fmla="*/ 961270 w 1825371"/>
              <a:gd name="connsiteY2" fmla="*/ 755975 h 4685667"/>
              <a:gd name="connsiteX3" fmla="*/ 1239162 w 1825371"/>
              <a:gd name="connsiteY3" fmla="*/ 1001764 h 4685667"/>
              <a:gd name="connsiteX4" fmla="*/ 1276445 w 1825371"/>
              <a:gd name="connsiteY4" fmla="*/ 1025928 h 4685667"/>
              <a:gd name="connsiteX5" fmla="*/ 1316489 w 1825371"/>
              <a:gd name="connsiteY5" fmla="*/ 1009704 h 4685667"/>
              <a:gd name="connsiteX6" fmla="*/ 1345141 w 1825371"/>
              <a:gd name="connsiteY6" fmla="*/ 948602 h 4685667"/>
              <a:gd name="connsiteX7" fmla="*/ 1407624 w 1825371"/>
              <a:gd name="connsiteY7" fmla="*/ 869894 h 4685667"/>
              <a:gd name="connsiteX8" fmla="*/ 1749379 w 1825371"/>
              <a:gd name="connsiteY8" fmla="*/ 590967 h 4685667"/>
              <a:gd name="connsiteX9" fmla="*/ 1808066 w 1825371"/>
              <a:gd name="connsiteY9" fmla="*/ 545399 h 4685667"/>
              <a:gd name="connsiteX10" fmla="*/ 1825326 w 1825371"/>
              <a:gd name="connsiteY10" fmla="*/ 554375 h 4685667"/>
              <a:gd name="connsiteX11" fmla="*/ 1811172 w 1825371"/>
              <a:gd name="connsiteY11" fmla="*/ 590277 h 4685667"/>
              <a:gd name="connsiteX12" fmla="*/ 1721073 w 1825371"/>
              <a:gd name="connsiteY12" fmla="*/ 698326 h 4685667"/>
              <a:gd name="connsiteX13" fmla="*/ 1385877 w 1825371"/>
              <a:gd name="connsiteY13" fmla="*/ 1068389 h 4685667"/>
              <a:gd name="connsiteX14" fmla="*/ 1376211 w 1825371"/>
              <a:gd name="connsiteY14" fmla="*/ 1098421 h 4685667"/>
              <a:gd name="connsiteX15" fmla="*/ 1361366 w 1825371"/>
              <a:gd name="connsiteY15" fmla="*/ 1135359 h 4685667"/>
              <a:gd name="connsiteX16" fmla="*/ 1355153 w 1825371"/>
              <a:gd name="connsiteY16" fmla="*/ 1169879 h 4685667"/>
              <a:gd name="connsiteX17" fmla="*/ 1409696 w 1825371"/>
              <a:gd name="connsiteY17" fmla="*/ 1384253 h 4685667"/>
              <a:gd name="connsiteX18" fmla="*/ 1524994 w 1825371"/>
              <a:gd name="connsiteY18" fmla="*/ 1739817 h 4685667"/>
              <a:gd name="connsiteX19" fmla="*/ 1659971 w 1825371"/>
              <a:gd name="connsiteY19" fmla="*/ 2199288 h 4685667"/>
              <a:gd name="connsiteX20" fmla="*/ 1782864 w 1825371"/>
              <a:gd name="connsiteY20" fmla="*/ 2697077 h 4685667"/>
              <a:gd name="connsiteX21" fmla="*/ 1794257 w 1825371"/>
              <a:gd name="connsiteY21" fmla="*/ 2767845 h 4685667"/>
              <a:gd name="connsiteX22" fmla="*/ 1791840 w 1825371"/>
              <a:gd name="connsiteY22" fmla="*/ 2778202 h 4685667"/>
              <a:gd name="connsiteX23" fmla="*/ 1784245 w 1825371"/>
              <a:gd name="connsiteY23" fmla="*/ 2770607 h 4685667"/>
              <a:gd name="connsiteX24" fmla="*/ 1746617 w 1825371"/>
              <a:gd name="connsiteY24" fmla="*/ 2660831 h 4685667"/>
              <a:gd name="connsiteX25" fmla="*/ 1513602 w 1825371"/>
              <a:gd name="connsiteY25" fmla="*/ 1875484 h 4685667"/>
              <a:gd name="connsiteX26" fmla="*/ 1297158 w 1825371"/>
              <a:gd name="connsiteY26" fmla="*/ 1267919 h 4685667"/>
              <a:gd name="connsiteX27" fmla="*/ 1275064 w 1825371"/>
              <a:gd name="connsiteY27" fmla="*/ 1217173 h 4685667"/>
              <a:gd name="connsiteX28" fmla="*/ 1248483 w 1825371"/>
              <a:gd name="connsiteY28" fmla="*/ 1193353 h 4685667"/>
              <a:gd name="connsiteX29" fmla="*/ 1232949 w 1825371"/>
              <a:gd name="connsiteY29" fmla="*/ 1222351 h 4685667"/>
              <a:gd name="connsiteX30" fmla="*/ 1230877 w 1825371"/>
              <a:gd name="connsiteY30" fmla="*/ 1283108 h 4685667"/>
              <a:gd name="connsiteX31" fmla="*/ 1297493 w 1825371"/>
              <a:gd name="connsiteY31" fmla="*/ 4685667 h 4685667"/>
              <a:gd name="connsiteX32" fmla="*/ 978613 w 1825371"/>
              <a:gd name="connsiteY32" fmla="*/ 4685667 h 4685667"/>
              <a:gd name="connsiteX33" fmla="*/ 1125245 w 1825371"/>
              <a:gd name="connsiteY33" fmla="*/ 1293464 h 4685667"/>
              <a:gd name="connsiteX34" fmla="*/ 1096247 w 1825371"/>
              <a:gd name="connsiteY34" fmla="*/ 1270681 h 4685667"/>
              <a:gd name="connsiteX35" fmla="*/ 984400 w 1825371"/>
              <a:gd name="connsiteY35" fmla="*/ 1242374 h 4685667"/>
              <a:gd name="connsiteX36" fmla="*/ 977149 w 1825371"/>
              <a:gd name="connsiteY36" fmla="*/ 1225458 h 4685667"/>
              <a:gd name="connsiteX37" fmla="*/ 983019 w 1825371"/>
              <a:gd name="connsiteY37" fmla="*/ 1189902 h 4685667"/>
              <a:gd name="connsiteX38" fmla="*/ 1016158 w 1825371"/>
              <a:gd name="connsiteY38" fmla="*/ 1097041 h 4685667"/>
              <a:gd name="connsiteX39" fmla="*/ 1055513 w 1825371"/>
              <a:gd name="connsiteY39" fmla="*/ 1078055 h 4685667"/>
              <a:gd name="connsiteX40" fmla="*/ 1097628 w 1825371"/>
              <a:gd name="connsiteY40" fmla="*/ 1104290 h 4685667"/>
              <a:gd name="connsiteX41" fmla="*/ 1115579 w 1825371"/>
              <a:gd name="connsiteY41" fmla="*/ 1107743 h 4685667"/>
              <a:gd name="connsiteX42" fmla="*/ 1177026 w 1825371"/>
              <a:gd name="connsiteY42" fmla="*/ 1087375 h 4685667"/>
              <a:gd name="connsiteX43" fmla="*/ 1179787 w 1825371"/>
              <a:gd name="connsiteY43" fmla="*/ 1073913 h 4685667"/>
              <a:gd name="connsiteX44" fmla="*/ 1135255 w 1825371"/>
              <a:gd name="connsiteY44" fmla="*/ 1041117 h 4685667"/>
              <a:gd name="connsiteX45" fmla="*/ 939868 w 1825371"/>
              <a:gd name="connsiteY45" fmla="*/ 883702 h 4685667"/>
              <a:gd name="connsiteX46" fmla="*/ 549783 w 1825371"/>
              <a:gd name="connsiteY46" fmla="*/ 496379 h 4685667"/>
              <a:gd name="connsiteX47" fmla="*/ 40947 w 1825371"/>
              <a:gd name="connsiteY47" fmla="*/ 48990 h 4685667"/>
              <a:gd name="connsiteX48" fmla="*/ 5735 w 1825371"/>
              <a:gd name="connsiteY48" fmla="*/ 17231 h 4685667"/>
              <a:gd name="connsiteX49" fmla="*/ 902 w 1825371"/>
              <a:gd name="connsiteY49" fmla="*/ 4114 h 4685667"/>
              <a:gd name="connsiteX50" fmla="*/ 15747 w 1825371"/>
              <a:gd name="connsiteY50" fmla="*/ 1352 h 4685667"/>
              <a:gd name="connsiteX0" fmla="*/ 15747 w 1825371"/>
              <a:gd name="connsiteY0" fmla="*/ 1352 h 4685667"/>
              <a:gd name="connsiteX1" fmla="*/ 83062 w 1825371"/>
              <a:gd name="connsiteY1" fmla="*/ 34837 h 4685667"/>
              <a:gd name="connsiteX2" fmla="*/ 961270 w 1825371"/>
              <a:gd name="connsiteY2" fmla="*/ 755975 h 4685667"/>
              <a:gd name="connsiteX3" fmla="*/ 1239162 w 1825371"/>
              <a:gd name="connsiteY3" fmla="*/ 1001764 h 4685667"/>
              <a:gd name="connsiteX4" fmla="*/ 1276445 w 1825371"/>
              <a:gd name="connsiteY4" fmla="*/ 1025928 h 4685667"/>
              <a:gd name="connsiteX5" fmla="*/ 1316489 w 1825371"/>
              <a:gd name="connsiteY5" fmla="*/ 1009704 h 4685667"/>
              <a:gd name="connsiteX6" fmla="*/ 1345141 w 1825371"/>
              <a:gd name="connsiteY6" fmla="*/ 948602 h 4685667"/>
              <a:gd name="connsiteX7" fmla="*/ 1407624 w 1825371"/>
              <a:gd name="connsiteY7" fmla="*/ 869894 h 4685667"/>
              <a:gd name="connsiteX8" fmla="*/ 1749379 w 1825371"/>
              <a:gd name="connsiteY8" fmla="*/ 590967 h 4685667"/>
              <a:gd name="connsiteX9" fmla="*/ 1808066 w 1825371"/>
              <a:gd name="connsiteY9" fmla="*/ 545399 h 4685667"/>
              <a:gd name="connsiteX10" fmla="*/ 1825326 w 1825371"/>
              <a:gd name="connsiteY10" fmla="*/ 554375 h 4685667"/>
              <a:gd name="connsiteX11" fmla="*/ 1811172 w 1825371"/>
              <a:gd name="connsiteY11" fmla="*/ 590277 h 4685667"/>
              <a:gd name="connsiteX12" fmla="*/ 1721073 w 1825371"/>
              <a:gd name="connsiteY12" fmla="*/ 698326 h 4685667"/>
              <a:gd name="connsiteX13" fmla="*/ 1385877 w 1825371"/>
              <a:gd name="connsiteY13" fmla="*/ 1068389 h 4685667"/>
              <a:gd name="connsiteX14" fmla="*/ 1376211 w 1825371"/>
              <a:gd name="connsiteY14" fmla="*/ 1098421 h 4685667"/>
              <a:gd name="connsiteX15" fmla="*/ 1361366 w 1825371"/>
              <a:gd name="connsiteY15" fmla="*/ 1135359 h 4685667"/>
              <a:gd name="connsiteX16" fmla="*/ 1355153 w 1825371"/>
              <a:gd name="connsiteY16" fmla="*/ 1169879 h 4685667"/>
              <a:gd name="connsiteX17" fmla="*/ 1409696 w 1825371"/>
              <a:gd name="connsiteY17" fmla="*/ 1384253 h 4685667"/>
              <a:gd name="connsiteX18" fmla="*/ 1524994 w 1825371"/>
              <a:gd name="connsiteY18" fmla="*/ 1739817 h 4685667"/>
              <a:gd name="connsiteX19" fmla="*/ 1659971 w 1825371"/>
              <a:gd name="connsiteY19" fmla="*/ 2199288 h 4685667"/>
              <a:gd name="connsiteX20" fmla="*/ 1782864 w 1825371"/>
              <a:gd name="connsiteY20" fmla="*/ 2697077 h 4685667"/>
              <a:gd name="connsiteX21" fmla="*/ 1794257 w 1825371"/>
              <a:gd name="connsiteY21" fmla="*/ 2767845 h 4685667"/>
              <a:gd name="connsiteX22" fmla="*/ 1791840 w 1825371"/>
              <a:gd name="connsiteY22" fmla="*/ 2778202 h 4685667"/>
              <a:gd name="connsiteX23" fmla="*/ 1784245 w 1825371"/>
              <a:gd name="connsiteY23" fmla="*/ 2770607 h 4685667"/>
              <a:gd name="connsiteX24" fmla="*/ 1746617 w 1825371"/>
              <a:gd name="connsiteY24" fmla="*/ 2660831 h 4685667"/>
              <a:gd name="connsiteX25" fmla="*/ 1513602 w 1825371"/>
              <a:gd name="connsiteY25" fmla="*/ 1875484 h 4685667"/>
              <a:gd name="connsiteX26" fmla="*/ 1297158 w 1825371"/>
              <a:gd name="connsiteY26" fmla="*/ 1267919 h 4685667"/>
              <a:gd name="connsiteX27" fmla="*/ 1275064 w 1825371"/>
              <a:gd name="connsiteY27" fmla="*/ 1217173 h 4685667"/>
              <a:gd name="connsiteX28" fmla="*/ 1248483 w 1825371"/>
              <a:gd name="connsiteY28" fmla="*/ 1193353 h 4685667"/>
              <a:gd name="connsiteX29" fmla="*/ 1232949 w 1825371"/>
              <a:gd name="connsiteY29" fmla="*/ 1222351 h 4685667"/>
              <a:gd name="connsiteX30" fmla="*/ 1230877 w 1825371"/>
              <a:gd name="connsiteY30" fmla="*/ 1283108 h 4685667"/>
              <a:gd name="connsiteX31" fmla="*/ 1217106 w 1825371"/>
              <a:gd name="connsiteY31" fmla="*/ 4685667 h 4685667"/>
              <a:gd name="connsiteX32" fmla="*/ 978613 w 1825371"/>
              <a:gd name="connsiteY32" fmla="*/ 4685667 h 4685667"/>
              <a:gd name="connsiteX33" fmla="*/ 1125245 w 1825371"/>
              <a:gd name="connsiteY33" fmla="*/ 1293464 h 4685667"/>
              <a:gd name="connsiteX34" fmla="*/ 1096247 w 1825371"/>
              <a:gd name="connsiteY34" fmla="*/ 1270681 h 4685667"/>
              <a:gd name="connsiteX35" fmla="*/ 984400 w 1825371"/>
              <a:gd name="connsiteY35" fmla="*/ 1242374 h 4685667"/>
              <a:gd name="connsiteX36" fmla="*/ 977149 w 1825371"/>
              <a:gd name="connsiteY36" fmla="*/ 1225458 h 4685667"/>
              <a:gd name="connsiteX37" fmla="*/ 983019 w 1825371"/>
              <a:gd name="connsiteY37" fmla="*/ 1189902 h 4685667"/>
              <a:gd name="connsiteX38" fmla="*/ 1016158 w 1825371"/>
              <a:gd name="connsiteY38" fmla="*/ 1097041 h 4685667"/>
              <a:gd name="connsiteX39" fmla="*/ 1055513 w 1825371"/>
              <a:gd name="connsiteY39" fmla="*/ 1078055 h 4685667"/>
              <a:gd name="connsiteX40" fmla="*/ 1097628 w 1825371"/>
              <a:gd name="connsiteY40" fmla="*/ 1104290 h 4685667"/>
              <a:gd name="connsiteX41" fmla="*/ 1115579 w 1825371"/>
              <a:gd name="connsiteY41" fmla="*/ 1107743 h 4685667"/>
              <a:gd name="connsiteX42" fmla="*/ 1177026 w 1825371"/>
              <a:gd name="connsiteY42" fmla="*/ 1087375 h 4685667"/>
              <a:gd name="connsiteX43" fmla="*/ 1179787 w 1825371"/>
              <a:gd name="connsiteY43" fmla="*/ 1073913 h 4685667"/>
              <a:gd name="connsiteX44" fmla="*/ 1135255 w 1825371"/>
              <a:gd name="connsiteY44" fmla="*/ 1041117 h 4685667"/>
              <a:gd name="connsiteX45" fmla="*/ 939868 w 1825371"/>
              <a:gd name="connsiteY45" fmla="*/ 883702 h 4685667"/>
              <a:gd name="connsiteX46" fmla="*/ 549783 w 1825371"/>
              <a:gd name="connsiteY46" fmla="*/ 496379 h 4685667"/>
              <a:gd name="connsiteX47" fmla="*/ 40947 w 1825371"/>
              <a:gd name="connsiteY47" fmla="*/ 48990 h 4685667"/>
              <a:gd name="connsiteX48" fmla="*/ 5735 w 1825371"/>
              <a:gd name="connsiteY48" fmla="*/ 17231 h 4685667"/>
              <a:gd name="connsiteX49" fmla="*/ 902 w 1825371"/>
              <a:gd name="connsiteY49" fmla="*/ 4114 h 4685667"/>
              <a:gd name="connsiteX50" fmla="*/ 15747 w 1825371"/>
              <a:gd name="connsiteY50" fmla="*/ 1352 h 4685667"/>
              <a:gd name="connsiteX0" fmla="*/ 15747 w 1825371"/>
              <a:gd name="connsiteY0" fmla="*/ 1352 h 4705764"/>
              <a:gd name="connsiteX1" fmla="*/ 83062 w 1825371"/>
              <a:gd name="connsiteY1" fmla="*/ 34837 h 4705764"/>
              <a:gd name="connsiteX2" fmla="*/ 961270 w 1825371"/>
              <a:gd name="connsiteY2" fmla="*/ 755975 h 4705764"/>
              <a:gd name="connsiteX3" fmla="*/ 1239162 w 1825371"/>
              <a:gd name="connsiteY3" fmla="*/ 1001764 h 4705764"/>
              <a:gd name="connsiteX4" fmla="*/ 1276445 w 1825371"/>
              <a:gd name="connsiteY4" fmla="*/ 1025928 h 4705764"/>
              <a:gd name="connsiteX5" fmla="*/ 1316489 w 1825371"/>
              <a:gd name="connsiteY5" fmla="*/ 1009704 h 4705764"/>
              <a:gd name="connsiteX6" fmla="*/ 1345141 w 1825371"/>
              <a:gd name="connsiteY6" fmla="*/ 948602 h 4705764"/>
              <a:gd name="connsiteX7" fmla="*/ 1407624 w 1825371"/>
              <a:gd name="connsiteY7" fmla="*/ 869894 h 4705764"/>
              <a:gd name="connsiteX8" fmla="*/ 1749379 w 1825371"/>
              <a:gd name="connsiteY8" fmla="*/ 590967 h 4705764"/>
              <a:gd name="connsiteX9" fmla="*/ 1808066 w 1825371"/>
              <a:gd name="connsiteY9" fmla="*/ 545399 h 4705764"/>
              <a:gd name="connsiteX10" fmla="*/ 1825326 w 1825371"/>
              <a:gd name="connsiteY10" fmla="*/ 554375 h 4705764"/>
              <a:gd name="connsiteX11" fmla="*/ 1811172 w 1825371"/>
              <a:gd name="connsiteY11" fmla="*/ 590277 h 4705764"/>
              <a:gd name="connsiteX12" fmla="*/ 1721073 w 1825371"/>
              <a:gd name="connsiteY12" fmla="*/ 698326 h 4705764"/>
              <a:gd name="connsiteX13" fmla="*/ 1385877 w 1825371"/>
              <a:gd name="connsiteY13" fmla="*/ 1068389 h 4705764"/>
              <a:gd name="connsiteX14" fmla="*/ 1376211 w 1825371"/>
              <a:gd name="connsiteY14" fmla="*/ 1098421 h 4705764"/>
              <a:gd name="connsiteX15" fmla="*/ 1361366 w 1825371"/>
              <a:gd name="connsiteY15" fmla="*/ 1135359 h 4705764"/>
              <a:gd name="connsiteX16" fmla="*/ 1355153 w 1825371"/>
              <a:gd name="connsiteY16" fmla="*/ 1169879 h 4705764"/>
              <a:gd name="connsiteX17" fmla="*/ 1409696 w 1825371"/>
              <a:gd name="connsiteY17" fmla="*/ 1384253 h 4705764"/>
              <a:gd name="connsiteX18" fmla="*/ 1524994 w 1825371"/>
              <a:gd name="connsiteY18" fmla="*/ 1739817 h 4705764"/>
              <a:gd name="connsiteX19" fmla="*/ 1659971 w 1825371"/>
              <a:gd name="connsiteY19" fmla="*/ 2199288 h 4705764"/>
              <a:gd name="connsiteX20" fmla="*/ 1782864 w 1825371"/>
              <a:gd name="connsiteY20" fmla="*/ 2697077 h 4705764"/>
              <a:gd name="connsiteX21" fmla="*/ 1794257 w 1825371"/>
              <a:gd name="connsiteY21" fmla="*/ 2767845 h 4705764"/>
              <a:gd name="connsiteX22" fmla="*/ 1791840 w 1825371"/>
              <a:gd name="connsiteY22" fmla="*/ 2778202 h 4705764"/>
              <a:gd name="connsiteX23" fmla="*/ 1784245 w 1825371"/>
              <a:gd name="connsiteY23" fmla="*/ 2770607 h 4705764"/>
              <a:gd name="connsiteX24" fmla="*/ 1746617 w 1825371"/>
              <a:gd name="connsiteY24" fmla="*/ 2660831 h 4705764"/>
              <a:gd name="connsiteX25" fmla="*/ 1513602 w 1825371"/>
              <a:gd name="connsiteY25" fmla="*/ 1875484 h 4705764"/>
              <a:gd name="connsiteX26" fmla="*/ 1297158 w 1825371"/>
              <a:gd name="connsiteY26" fmla="*/ 1267919 h 4705764"/>
              <a:gd name="connsiteX27" fmla="*/ 1275064 w 1825371"/>
              <a:gd name="connsiteY27" fmla="*/ 1217173 h 4705764"/>
              <a:gd name="connsiteX28" fmla="*/ 1248483 w 1825371"/>
              <a:gd name="connsiteY28" fmla="*/ 1193353 h 4705764"/>
              <a:gd name="connsiteX29" fmla="*/ 1232949 w 1825371"/>
              <a:gd name="connsiteY29" fmla="*/ 1222351 h 4705764"/>
              <a:gd name="connsiteX30" fmla="*/ 1230877 w 1825371"/>
              <a:gd name="connsiteY30" fmla="*/ 1283108 h 4705764"/>
              <a:gd name="connsiteX31" fmla="*/ 1227154 w 1825371"/>
              <a:gd name="connsiteY31" fmla="*/ 4705764 h 4705764"/>
              <a:gd name="connsiteX32" fmla="*/ 978613 w 1825371"/>
              <a:gd name="connsiteY32" fmla="*/ 4685667 h 4705764"/>
              <a:gd name="connsiteX33" fmla="*/ 1125245 w 1825371"/>
              <a:gd name="connsiteY33" fmla="*/ 1293464 h 4705764"/>
              <a:gd name="connsiteX34" fmla="*/ 1096247 w 1825371"/>
              <a:gd name="connsiteY34" fmla="*/ 1270681 h 4705764"/>
              <a:gd name="connsiteX35" fmla="*/ 984400 w 1825371"/>
              <a:gd name="connsiteY35" fmla="*/ 1242374 h 4705764"/>
              <a:gd name="connsiteX36" fmla="*/ 977149 w 1825371"/>
              <a:gd name="connsiteY36" fmla="*/ 1225458 h 4705764"/>
              <a:gd name="connsiteX37" fmla="*/ 983019 w 1825371"/>
              <a:gd name="connsiteY37" fmla="*/ 1189902 h 4705764"/>
              <a:gd name="connsiteX38" fmla="*/ 1016158 w 1825371"/>
              <a:gd name="connsiteY38" fmla="*/ 1097041 h 4705764"/>
              <a:gd name="connsiteX39" fmla="*/ 1055513 w 1825371"/>
              <a:gd name="connsiteY39" fmla="*/ 1078055 h 4705764"/>
              <a:gd name="connsiteX40" fmla="*/ 1097628 w 1825371"/>
              <a:gd name="connsiteY40" fmla="*/ 1104290 h 4705764"/>
              <a:gd name="connsiteX41" fmla="*/ 1115579 w 1825371"/>
              <a:gd name="connsiteY41" fmla="*/ 1107743 h 4705764"/>
              <a:gd name="connsiteX42" fmla="*/ 1177026 w 1825371"/>
              <a:gd name="connsiteY42" fmla="*/ 1087375 h 4705764"/>
              <a:gd name="connsiteX43" fmla="*/ 1179787 w 1825371"/>
              <a:gd name="connsiteY43" fmla="*/ 1073913 h 4705764"/>
              <a:gd name="connsiteX44" fmla="*/ 1135255 w 1825371"/>
              <a:gd name="connsiteY44" fmla="*/ 1041117 h 4705764"/>
              <a:gd name="connsiteX45" fmla="*/ 939868 w 1825371"/>
              <a:gd name="connsiteY45" fmla="*/ 883702 h 4705764"/>
              <a:gd name="connsiteX46" fmla="*/ 549783 w 1825371"/>
              <a:gd name="connsiteY46" fmla="*/ 496379 h 4705764"/>
              <a:gd name="connsiteX47" fmla="*/ 40947 w 1825371"/>
              <a:gd name="connsiteY47" fmla="*/ 48990 h 4705764"/>
              <a:gd name="connsiteX48" fmla="*/ 5735 w 1825371"/>
              <a:gd name="connsiteY48" fmla="*/ 17231 h 4705764"/>
              <a:gd name="connsiteX49" fmla="*/ 902 w 1825371"/>
              <a:gd name="connsiteY49" fmla="*/ 4114 h 4705764"/>
              <a:gd name="connsiteX50" fmla="*/ 15747 w 1825371"/>
              <a:gd name="connsiteY50" fmla="*/ 1352 h 4705764"/>
              <a:gd name="connsiteX0" fmla="*/ 15747 w 1825371"/>
              <a:gd name="connsiteY0" fmla="*/ 1352 h 4705764"/>
              <a:gd name="connsiteX1" fmla="*/ 83062 w 1825371"/>
              <a:gd name="connsiteY1" fmla="*/ 34837 h 4705764"/>
              <a:gd name="connsiteX2" fmla="*/ 961270 w 1825371"/>
              <a:gd name="connsiteY2" fmla="*/ 755975 h 4705764"/>
              <a:gd name="connsiteX3" fmla="*/ 1239162 w 1825371"/>
              <a:gd name="connsiteY3" fmla="*/ 1001764 h 4705764"/>
              <a:gd name="connsiteX4" fmla="*/ 1276445 w 1825371"/>
              <a:gd name="connsiteY4" fmla="*/ 1025928 h 4705764"/>
              <a:gd name="connsiteX5" fmla="*/ 1316489 w 1825371"/>
              <a:gd name="connsiteY5" fmla="*/ 1009704 h 4705764"/>
              <a:gd name="connsiteX6" fmla="*/ 1345141 w 1825371"/>
              <a:gd name="connsiteY6" fmla="*/ 948602 h 4705764"/>
              <a:gd name="connsiteX7" fmla="*/ 1407624 w 1825371"/>
              <a:gd name="connsiteY7" fmla="*/ 869894 h 4705764"/>
              <a:gd name="connsiteX8" fmla="*/ 1749379 w 1825371"/>
              <a:gd name="connsiteY8" fmla="*/ 590967 h 4705764"/>
              <a:gd name="connsiteX9" fmla="*/ 1808066 w 1825371"/>
              <a:gd name="connsiteY9" fmla="*/ 545399 h 4705764"/>
              <a:gd name="connsiteX10" fmla="*/ 1825326 w 1825371"/>
              <a:gd name="connsiteY10" fmla="*/ 554375 h 4705764"/>
              <a:gd name="connsiteX11" fmla="*/ 1811172 w 1825371"/>
              <a:gd name="connsiteY11" fmla="*/ 590277 h 4705764"/>
              <a:gd name="connsiteX12" fmla="*/ 1721073 w 1825371"/>
              <a:gd name="connsiteY12" fmla="*/ 698326 h 4705764"/>
              <a:gd name="connsiteX13" fmla="*/ 1385877 w 1825371"/>
              <a:gd name="connsiteY13" fmla="*/ 1068389 h 4705764"/>
              <a:gd name="connsiteX14" fmla="*/ 1376211 w 1825371"/>
              <a:gd name="connsiteY14" fmla="*/ 1098421 h 4705764"/>
              <a:gd name="connsiteX15" fmla="*/ 1361366 w 1825371"/>
              <a:gd name="connsiteY15" fmla="*/ 1135359 h 4705764"/>
              <a:gd name="connsiteX16" fmla="*/ 1355153 w 1825371"/>
              <a:gd name="connsiteY16" fmla="*/ 1169879 h 4705764"/>
              <a:gd name="connsiteX17" fmla="*/ 1409696 w 1825371"/>
              <a:gd name="connsiteY17" fmla="*/ 1384253 h 4705764"/>
              <a:gd name="connsiteX18" fmla="*/ 1524994 w 1825371"/>
              <a:gd name="connsiteY18" fmla="*/ 1739817 h 4705764"/>
              <a:gd name="connsiteX19" fmla="*/ 1659971 w 1825371"/>
              <a:gd name="connsiteY19" fmla="*/ 2199288 h 4705764"/>
              <a:gd name="connsiteX20" fmla="*/ 1782864 w 1825371"/>
              <a:gd name="connsiteY20" fmla="*/ 2697077 h 4705764"/>
              <a:gd name="connsiteX21" fmla="*/ 1794257 w 1825371"/>
              <a:gd name="connsiteY21" fmla="*/ 2767845 h 4705764"/>
              <a:gd name="connsiteX22" fmla="*/ 1791840 w 1825371"/>
              <a:gd name="connsiteY22" fmla="*/ 2778202 h 4705764"/>
              <a:gd name="connsiteX23" fmla="*/ 1784245 w 1825371"/>
              <a:gd name="connsiteY23" fmla="*/ 2770607 h 4705764"/>
              <a:gd name="connsiteX24" fmla="*/ 1746617 w 1825371"/>
              <a:gd name="connsiteY24" fmla="*/ 2660831 h 4705764"/>
              <a:gd name="connsiteX25" fmla="*/ 1513602 w 1825371"/>
              <a:gd name="connsiteY25" fmla="*/ 1875484 h 4705764"/>
              <a:gd name="connsiteX26" fmla="*/ 1297158 w 1825371"/>
              <a:gd name="connsiteY26" fmla="*/ 1267919 h 4705764"/>
              <a:gd name="connsiteX27" fmla="*/ 1275064 w 1825371"/>
              <a:gd name="connsiteY27" fmla="*/ 1217173 h 4705764"/>
              <a:gd name="connsiteX28" fmla="*/ 1248483 w 1825371"/>
              <a:gd name="connsiteY28" fmla="*/ 1193353 h 4705764"/>
              <a:gd name="connsiteX29" fmla="*/ 1232949 w 1825371"/>
              <a:gd name="connsiteY29" fmla="*/ 1222351 h 4705764"/>
              <a:gd name="connsiteX30" fmla="*/ 1230877 w 1825371"/>
              <a:gd name="connsiteY30" fmla="*/ 1283108 h 4705764"/>
              <a:gd name="connsiteX31" fmla="*/ 1227154 w 1825371"/>
              <a:gd name="connsiteY31" fmla="*/ 4705764 h 4705764"/>
              <a:gd name="connsiteX32" fmla="*/ 998710 w 1825371"/>
              <a:gd name="connsiteY32" fmla="*/ 4695715 h 4705764"/>
              <a:gd name="connsiteX33" fmla="*/ 1125245 w 1825371"/>
              <a:gd name="connsiteY33" fmla="*/ 1293464 h 4705764"/>
              <a:gd name="connsiteX34" fmla="*/ 1096247 w 1825371"/>
              <a:gd name="connsiteY34" fmla="*/ 1270681 h 4705764"/>
              <a:gd name="connsiteX35" fmla="*/ 984400 w 1825371"/>
              <a:gd name="connsiteY35" fmla="*/ 1242374 h 4705764"/>
              <a:gd name="connsiteX36" fmla="*/ 977149 w 1825371"/>
              <a:gd name="connsiteY36" fmla="*/ 1225458 h 4705764"/>
              <a:gd name="connsiteX37" fmla="*/ 983019 w 1825371"/>
              <a:gd name="connsiteY37" fmla="*/ 1189902 h 4705764"/>
              <a:gd name="connsiteX38" fmla="*/ 1016158 w 1825371"/>
              <a:gd name="connsiteY38" fmla="*/ 1097041 h 4705764"/>
              <a:gd name="connsiteX39" fmla="*/ 1055513 w 1825371"/>
              <a:gd name="connsiteY39" fmla="*/ 1078055 h 4705764"/>
              <a:gd name="connsiteX40" fmla="*/ 1097628 w 1825371"/>
              <a:gd name="connsiteY40" fmla="*/ 1104290 h 4705764"/>
              <a:gd name="connsiteX41" fmla="*/ 1115579 w 1825371"/>
              <a:gd name="connsiteY41" fmla="*/ 1107743 h 4705764"/>
              <a:gd name="connsiteX42" fmla="*/ 1177026 w 1825371"/>
              <a:gd name="connsiteY42" fmla="*/ 1087375 h 4705764"/>
              <a:gd name="connsiteX43" fmla="*/ 1179787 w 1825371"/>
              <a:gd name="connsiteY43" fmla="*/ 1073913 h 4705764"/>
              <a:gd name="connsiteX44" fmla="*/ 1135255 w 1825371"/>
              <a:gd name="connsiteY44" fmla="*/ 1041117 h 4705764"/>
              <a:gd name="connsiteX45" fmla="*/ 939868 w 1825371"/>
              <a:gd name="connsiteY45" fmla="*/ 883702 h 4705764"/>
              <a:gd name="connsiteX46" fmla="*/ 549783 w 1825371"/>
              <a:gd name="connsiteY46" fmla="*/ 496379 h 4705764"/>
              <a:gd name="connsiteX47" fmla="*/ 40947 w 1825371"/>
              <a:gd name="connsiteY47" fmla="*/ 48990 h 4705764"/>
              <a:gd name="connsiteX48" fmla="*/ 5735 w 1825371"/>
              <a:gd name="connsiteY48" fmla="*/ 17231 h 4705764"/>
              <a:gd name="connsiteX49" fmla="*/ 902 w 1825371"/>
              <a:gd name="connsiteY49" fmla="*/ 4114 h 4705764"/>
              <a:gd name="connsiteX50" fmla="*/ 15747 w 1825371"/>
              <a:gd name="connsiteY50" fmla="*/ 1352 h 4705764"/>
              <a:gd name="connsiteX0" fmla="*/ 15747 w 1825371"/>
              <a:gd name="connsiteY0" fmla="*/ 1352 h 4705764"/>
              <a:gd name="connsiteX1" fmla="*/ 83062 w 1825371"/>
              <a:gd name="connsiteY1" fmla="*/ 34837 h 4705764"/>
              <a:gd name="connsiteX2" fmla="*/ 961270 w 1825371"/>
              <a:gd name="connsiteY2" fmla="*/ 755975 h 4705764"/>
              <a:gd name="connsiteX3" fmla="*/ 1239162 w 1825371"/>
              <a:gd name="connsiteY3" fmla="*/ 1001764 h 4705764"/>
              <a:gd name="connsiteX4" fmla="*/ 1276445 w 1825371"/>
              <a:gd name="connsiteY4" fmla="*/ 1025928 h 4705764"/>
              <a:gd name="connsiteX5" fmla="*/ 1316489 w 1825371"/>
              <a:gd name="connsiteY5" fmla="*/ 1009704 h 4705764"/>
              <a:gd name="connsiteX6" fmla="*/ 1345141 w 1825371"/>
              <a:gd name="connsiteY6" fmla="*/ 948602 h 4705764"/>
              <a:gd name="connsiteX7" fmla="*/ 1407624 w 1825371"/>
              <a:gd name="connsiteY7" fmla="*/ 869894 h 4705764"/>
              <a:gd name="connsiteX8" fmla="*/ 1749379 w 1825371"/>
              <a:gd name="connsiteY8" fmla="*/ 590967 h 4705764"/>
              <a:gd name="connsiteX9" fmla="*/ 1808066 w 1825371"/>
              <a:gd name="connsiteY9" fmla="*/ 545399 h 4705764"/>
              <a:gd name="connsiteX10" fmla="*/ 1825326 w 1825371"/>
              <a:gd name="connsiteY10" fmla="*/ 554375 h 4705764"/>
              <a:gd name="connsiteX11" fmla="*/ 1811172 w 1825371"/>
              <a:gd name="connsiteY11" fmla="*/ 590277 h 4705764"/>
              <a:gd name="connsiteX12" fmla="*/ 1721073 w 1825371"/>
              <a:gd name="connsiteY12" fmla="*/ 698326 h 4705764"/>
              <a:gd name="connsiteX13" fmla="*/ 1385877 w 1825371"/>
              <a:gd name="connsiteY13" fmla="*/ 1068389 h 4705764"/>
              <a:gd name="connsiteX14" fmla="*/ 1376211 w 1825371"/>
              <a:gd name="connsiteY14" fmla="*/ 1098421 h 4705764"/>
              <a:gd name="connsiteX15" fmla="*/ 1361366 w 1825371"/>
              <a:gd name="connsiteY15" fmla="*/ 1135359 h 4705764"/>
              <a:gd name="connsiteX16" fmla="*/ 1355153 w 1825371"/>
              <a:gd name="connsiteY16" fmla="*/ 1169879 h 4705764"/>
              <a:gd name="connsiteX17" fmla="*/ 1409696 w 1825371"/>
              <a:gd name="connsiteY17" fmla="*/ 1384253 h 4705764"/>
              <a:gd name="connsiteX18" fmla="*/ 1524994 w 1825371"/>
              <a:gd name="connsiteY18" fmla="*/ 1739817 h 4705764"/>
              <a:gd name="connsiteX19" fmla="*/ 1659971 w 1825371"/>
              <a:gd name="connsiteY19" fmla="*/ 2199288 h 4705764"/>
              <a:gd name="connsiteX20" fmla="*/ 1782864 w 1825371"/>
              <a:gd name="connsiteY20" fmla="*/ 2697077 h 4705764"/>
              <a:gd name="connsiteX21" fmla="*/ 1794257 w 1825371"/>
              <a:gd name="connsiteY21" fmla="*/ 2767845 h 4705764"/>
              <a:gd name="connsiteX22" fmla="*/ 1791840 w 1825371"/>
              <a:gd name="connsiteY22" fmla="*/ 2778202 h 4705764"/>
              <a:gd name="connsiteX23" fmla="*/ 1784245 w 1825371"/>
              <a:gd name="connsiteY23" fmla="*/ 2770607 h 4705764"/>
              <a:gd name="connsiteX24" fmla="*/ 1746617 w 1825371"/>
              <a:gd name="connsiteY24" fmla="*/ 2660831 h 4705764"/>
              <a:gd name="connsiteX25" fmla="*/ 1513602 w 1825371"/>
              <a:gd name="connsiteY25" fmla="*/ 1875484 h 4705764"/>
              <a:gd name="connsiteX26" fmla="*/ 1297158 w 1825371"/>
              <a:gd name="connsiteY26" fmla="*/ 1267919 h 4705764"/>
              <a:gd name="connsiteX27" fmla="*/ 1275064 w 1825371"/>
              <a:gd name="connsiteY27" fmla="*/ 1217173 h 4705764"/>
              <a:gd name="connsiteX28" fmla="*/ 1248483 w 1825371"/>
              <a:gd name="connsiteY28" fmla="*/ 1193353 h 4705764"/>
              <a:gd name="connsiteX29" fmla="*/ 1232949 w 1825371"/>
              <a:gd name="connsiteY29" fmla="*/ 1222351 h 4705764"/>
              <a:gd name="connsiteX30" fmla="*/ 1230877 w 1825371"/>
              <a:gd name="connsiteY30" fmla="*/ 1283108 h 4705764"/>
              <a:gd name="connsiteX31" fmla="*/ 1227154 w 1825371"/>
              <a:gd name="connsiteY31" fmla="*/ 4705764 h 4705764"/>
              <a:gd name="connsiteX32" fmla="*/ 998710 w 1825371"/>
              <a:gd name="connsiteY32" fmla="*/ 4695715 h 4705764"/>
              <a:gd name="connsiteX33" fmla="*/ 1125245 w 1825371"/>
              <a:gd name="connsiteY33" fmla="*/ 1293464 h 4705764"/>
              <a:gd name="connsiteX34" fmla="*/ 1096247 w 1825371"/>
              <a:gd name="connsiteY34" fmla="*/ 1270681 h 4705764"/>
              <a:gd name="connsiteX35" fmla="*/ 984400 w 1825371"/>
              <a:gd name="connsiteY35" fmla="*/ 1242374 h 4705764"/>
              <a:gd name="connsiteX36" fmla="*/ 977149 w 1825371"/>
              <a:gd name="connsiteY36" fmla="*/ 1225458 h 4705764"/>
              <a:gd name="connsiteX37" fmla="*/ 983019 w 1825371"/>
              <a:gd name="connsiteY37" fmla="*/ 1189902 h 4705764"/>
              <a:gd name="connsiteX38" fmla="*/ 1016158 w 1825371"/>
              <a:gd name="connsiteY38" fmla="*/ 1097041 h 4705764"/>
              <a:gd name="connsiteX39" fmla="*/ 1055513 w 1825371"/>
              <a:gd name="connsiteY39" fmla="*/ 1078055 h 4705764"/>
              <a:gd name="connsiteX40" fmla="*/ 1097628 w 1825371"/>
              <a:gd name="connsiteY40" fmla="*/ 1104290 h 4705764"/>
              <a:gd name="connsiteX41" fmla="*/ 1115579 w 1825371"/>
              <a:gd name="connsiteY41" fmla="*/ 1107743 h 4705764"/>
              <a:gd name="connsiteX42" fmla="*/ 1177026 w 1825371"/>
              <a:gd name="connsiteY42" fmla="*/ 1087375 h 4705764"/>
              <a:gd name="connsiteX43" fmla="*/ 1179787 w 1825371"/>
              <a:gd name="connsiteY43" fmla="*/ 1073913 h 4705764"/>
              <a:gd name="connsiteX44" fmla="*/ 1135255 w 1825371"/>
              <a:gd name="connsiteY44" fmla="*/ 1041117 h 4705764"/>
              <a:gd name="connsiteX45" fmla="*/ 939868 w 1825371"/>
              <a:gd name="connsiteY45" fmla="*/ 883702 h 4705764"/>
              <a:gd name="connsiteX46" fmla="*/ 549783 w 1825371"/>
              <a:gd name="connsiteY46" fmla="*/ 496379 h 4705764"/>
              <a:gd name="connsiteX47" fmla="*/ 40947 w 1825371"/>
              <a:gd name="connsiteY47" fmla="*/ 48990 h 4705764"/>
              <a:gd name="connsiteX48" fmla="*/ 5735 w 1825371"/>
              <a:gd name="connsiteY48" fmla="*/ 17231 h 4705764"/>
              <a:gd name="connsiteX49" fmla="*/ 902 w 1825371"/>
              <a:gd name="connsiteY49" fmla="*/ 4114 h 4705764"/>
              <a:gd name="connsiteX50" fmla="*/ 15747 w 1825371"/>
              <a:gd name="connsiteY50" fmla="*/ 1352 h 4705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825371" h="4705764">
                <a:moveTo>
                  <a:pt x="15747" y="1352"/>
                </a:moveTo>
                <a:cubicBezTo>
                  <a:pt x="40601" y="7565"/>
                  <a:pt x="63040" y="19648"/>
                  <a:pt x="83062" y="34837"/>
                </a:cubicBezTo>
                <a:cubicBezTo>
                  <a:pt x="383392" y="265435"/>
                  <a:pt x="679236" y="502594"/>
                  <a:pt x="961270" y="755975"/>
                </a:cubicBezTo>
                <a:cubicBezTo>
                  <a:pt x="1053096" y="838826"/>
                  <a:pt x="1146302" y="919949"/>
                  <a:pt x="1239162" y="1001764"/>
                </a:cubicBezTo>
                <a:cubicBezTo>
                  <a:pt x="1250209" y="1011775"/>
                  <a:pt x="1262636" y="1020060"/>
                  <a:pt x="1276445" y="1025928"/>
                </a:cubicBezTo>
                <a:cubicBezTo>
                  <a:pt x="1296466" y="1034213"/>
                  <a:pt x="1308204" y="1030070"/>
                  <a:pt x="1316489" y="1009704"/>
                </a:cubicBezTo>
                <a:cubicBezTo>
                  <a:pt x="1325119" y="988991"/>
                  <a:pt x="1335821" y="968968"/>
                  <a:pt x="1345141" y="948602"/>
                </a:cubicBezTo>
                <a:cubicBezTo>
                  <a:pt x="1359640" y="917188"/>
                  <a:pt x="1382079" y="892679"/>
                  <a:pt x="1407624" y="869894"/>
                </a:cubicBezTo>
                <a:cubicBezTo>
                  <a:pt x="1517055" y="771511"/>
                  <a:pt x="1634081" y="682447"/>
                  <a:pt x="1749379" y="590967"/>
                </a:cubicBezTo>
                <a:cubicBezTo>
                  <a:pt x="1768711" y="575432"/>
                  <a:pt x="1788043" y="559898"/>
                  <a:pt x="1808066" y="545399"/>
                </a:cubicBezTo>
                <a:cubicBezTo>
                  <a:pt x="1819802" y="536769"/>
                  <a:pt x="1824634" y="539875"/>
                  <a:pt x="1825326" y="554375"/>
                </a:cubicBezTo>
                <a:cubicBezTo>
                  <a:pt x="1826015" y="568528"/>
                  <a:pt x="1818766" y="579575"/>
                  <a:pt x="1811172" y="590277"/>
                </a:cubicBezTo>
                <a:cubicBezTo>
                  <a:pt x="1783900" y="628594"/>
                  <a:pt x="1751451" y="662770"/>
                  <a:pt x="1721073" y="698326"/>
                </a:cubicBezTo>
                <a:cubicBezTo>
                  <a:pt x="1613023" y="825017"/>
                  <a:pt x="1503592" y="950328"/>
                  <a:pt x="1385877" y="1068389"/>
                </a:cubicBezTo>
                <a:cubicBezTo>
                  <a:pt x="1376900" y="1077364"/>
                  <a:pt x="1378626" y="1088411"/>
                  <a:pt x="1376211" y="1098421"/>
                </a:cubicBezTo>
                <a:cubicBezTo>
                  <a:pt x="1373449" y="1111885"/>
                  <a:pt x="1370342" y="1124658"/>
                  <a:pt x="1361366" y="1135359"/>
                </a:cubicBezTo>
                <a:cubicBezTo>
                  <a:pt x="1352736" y="1145370"/>
                  <a:pt x="1352736" y="1157798"/>
                  <a:pt x="1355153" y="1169879"/>
                </a:cubicBezTo>
                <a:cubicBezTo>
                  <a:pt x="1369651" y="1242374"/>
                  <a:pt x="1391054" y="1312796"/>
                  <a:pt x="1409696" y="1384253"/>
                </a:cubicBezTo>
                <a:cubicBezTo>
                  <a:pt x="1440764" y="1505076"/>
                  <a:pt x="1484260" y="1622102"/>
                  <a:pt x="1524994" y="1739817"/>
                </a:cubicBezTo>
                <a:cubicBezTo>
                  <a:pt x="1577466" y="1890674"/>
                  <a:pt x="1615785" y="2046016"/>
                  <a:pt x="1659971" y="2199288"/>
                </a:cubicBezTo>
                <a:cubicBezTo>
                  <a:pt x="1707264" y="2363607"/>
                  <a:pt x="1746273" y="2529998"/>
                  <a:pt x="1782864" y="2697077"/>
                </a:cubicBezTo>
                <a:cubicBezTo>
                  <a:pt x="1788043" y="2720207"/>
                  <a:pt x="1790460" y="2744026"/>
                  <a:pt x="1794257" y="2767845"/>
                </a:cubicBezTo>
                <a:cubicBezTo>
                  <a:pt x="1794947" y="2771643"/>
                  <a:pt x="1797364" y="2776822"/>
                  <a:pt x="1791840" y="2778202"/>
                </a:cubicBezTo>
                <a:cubicBezTo>
                  <a:pt x="1786662" y="2779583"/>
                  <a:pt x="1785626" y="2774405"/>
                  <a:pt x="1784245" y="2770607"/>
                </a:cubicBezTo>
                <a:cubicBezTo>
                  <a:pt x="1770437" y="2734360"/>
                  <a:pt x="1756975" y="2698113"/>
                  <a:pt x="1746617" y="2660831"/>
                </a:cubicBezTo>
                <a:cubicBezTo>
                  <a:pt x="1673779" y="2397784"/>
                  <a:pt x="1595762" y="2136116"/>
                  <a:pt x="1513602" y="1875484"/>
                </a:cubicBezTo>
                <a:cubicBezTo>
                  <a:pt x="1448704" y="1670431"/>
                  <a:pt x="1380007" y="1466759"/>
                  <a:pt x="1297158" y="1267919"/>
                </a:cubicBezTo>
                <a:cubicBezTo>
                  <a:pt x="1289909" y="1251004"/>
                  <a:pt x="1282659" y="1234089"/>
                  <a:pt x="1275064" y="1217173"/>
                </a:cubicBezTo>
                <a:cubicBezTo>
                  <a:pt x="1269541" y="1205436"/>
                  <a:pt x="1260911" y="1191628"/>
                  <a:pt x="1248483" y="1193353"/>
                </a:cubicBezTo>
                <a:cubicBezTo>
                  <a:pt x="1238128" y="1194734"/>
                  <a:pt x="1235711" y="1211649"/>
                  <a:pt x="1232949" y="1222351"/>
                </a:cubicBezTo>
                <a:cubicBezTo>
                  <a:pt x="1228115" y="1242374"/>
                  <a:pt x="1229843" y="1262740"/>
                  <a:pt x="1230877" y="1283108"/>
                </a:cubicBezTo>
                <a:cubicBezTo>
                  <a:pt x="1226287" y="2417294"/>
                  <a:pt x="1231744" y="3571578"/>
                  <a:pt x="1227154" y="4705764"/>
                </a:cubicBezTo>
                <a:lnTo>
                  <a:pt x="998710" y="4695715"/>
                </a:lnTo>
                <a:cubicBezTo>
                  <a:pt x="1020244" y="4110251"/>
                  <a:pt x="1098940" y="1865978"/>
                  <a:pt x="1125245" y="1293464"/>
                </a:cubicBezTo>
                <a:cubicBezTo>
                  <a:pt x="1126970" y="1262740"/>
                  <a:pt x="1124553" y="1258943"/>
                  <a:pt x="1096247" y="1270681"/>
                </a:cubicBezTo>
                <a:cubicBezTo>
                  <a:pt x="1050679" y="1289666"/>
                  <a:pt x="1018575" y="1263776"/>
                  <a:pt x="984400" y="1242374"/>
                </a:cubicBezTo>
                <a:cubicBezTo>
                  <a:pt x="979221" y="1238921"/>
                  <a:pt x="977841" y="1232017"/>
                  <a:pt x="977149" y="1225458"/>
                </a:cubicBezTo>
                <a:cubicBezTo>
                  <a:pt x="976115" y="1213030"/>
                  <a:pt x="978530" y="1200949"/>
                  <a:pt x="983019" y="1189902"/>
                </a:cubicBezTo>
                <a:cubicBezTo>
                  <a:pt x="995792" y="1159523"/>
                  <a:pt x="1005457" y="1128109"/>
                  <a:pt x="1016158" y="1097041"/>
                </a:cubicBezTo>
                <a:cubicBezTo>
                  <a:pt x="1022717" y="1078055"/>
                  <a:pt x="1036181" y="1071841"/>
                  <a:pt x="1055513" y="1078055"/>
                </a:cubicBezTo>
                <a:cubicBezTo>
                  <a:pt x="1071737" y="1082887"/>
                  <a:pt x="1084855" y="1093934"/>
                  <a:pt x="1097628" y="1104290"/>
                </a:cubicBezTo>
                <a:cubicBezTo>
                  <a:pt x="1103496" y="1108779"/>
                  <a:pt x="1107983" y="1110504"/>
                  <a:pt x="1115579" y="1107743"/>
                </a:cubicBezTo>
                <a:cubicBezTo>
                  <a:pt x="1135945" y="1100147"/>
                  <a:pt x="1156313" y="1093589"/>
                  <a:pt x="1177026" y="1087375"/>
                </a:cubicBezTo>
                <a:cubicBezTo>
                  <a:pt x="1187726" y="1084268"/>
                  <a:pt x="1185655" y="1080126"/>
                  <a:pt x="1179787" y="1073913"/>
                </a:cubicBezTo>
                <a:cubicBezTo>
                  <a:pt x="1166668" y="1060449"/>
                  <a:pt x="1151134" y="1050438"/>
                  <a:pt x="1135255" y="1041117"/>
                </a:cubicBezTo>
                <a:cubicBezTo>
                  <a:pt x="1062417" y="998311"/>
                  <a:pt x="998207" y="944460"/>
                  <a:pt x="939868" y="883702"/>
                </a:cubicBezTo>
                <a:cubicBezTo>
                  <a:pt x="813177" y="751488"/>
                  <a:pt x="683379" y="622035"/>
                  <a:pt x="549783" y="496379"/>
                </a:cubicBezTo>
                <a:cubicBezTo>
                  <a:pt x="385809" y="341382"/>
                  <a:pt x="211479" y="197084"/>
                  <a:pt x="40947" y="48990"/>
                </a:cubicBezTo>
                <a:cubicBezTo>
                  <a:pt x="28864" y="38635"/>
                  <a:pt x="17472" y="27933"/>
                  <a:pt x="5735" y="17231"/>
                </a:cubicBezTo>
                <a:cubicBezTo>
                  <a:pt x="2283" y="13780"/>
                  <a:pt x="-1859" y="9292"/>
                  <a:pt x="902" y="4114"/>
                </a:cubicBezTo>
                <a:cubicBezTo>
                  <a:pt x="4009" y="-1755"/>
                  <a:pt x="10568" y="-29"/>
                  <a:pt x="15747" y="1352"/>
                </a:cubicBezTo>
                <a:close/>
              </a:path>
            </a:pathLst>
          </a:custGeom>
          <a:solidFill>
            <a:schemeClr val="bg1">
              <a:alpha val="60000"/>
            </a:schemeClr>
          </a:solidFill>
          <a:ln w="2261" cap="flat">
            <a:noFill/>
            <a:prstDash val="solid"/>
            <a:miter/>
          </a:ln>
        </p:spPr>
        <p:txBody>
          <a:bodyPr wrap="square" rtlCol="0" anchor="ctr">
            <a:noAutofit/>
          </a:bodyPr>
          <a:lstStyle/>
          <a:p>
            <a:endParaRPr lang="en-US"/>
          </a:p>
        </p:txBody>
      </p:sp>
      <p:sp>
        <p:nvSpPr>
          <p:cNvPr id="4" name="Freeform: Shape 3">
            <a:extLst>
              <a:ext uri="{FF2B5EF4-FFF2-40B4-BE49-F238E27FC236}">
                <a16:creationId xmlns:a16="http://schemas.microsoft.com/office/drawing/2014/main" id="{1FCEF7E4-8494-44BA-9495-9F967125937F}"/>
              </a:ext>
            </a:extLst>
          </p:cNvPr>
          <p:cNvSpPr/>
          <p:nvPr userDrawn="1"/>
        </p:nvSpPr>
        <p:spPr>
          <a:xfrm>
            <a:off x="67749" y="4642338"/>
            <a:ext cx="874123" cy="2253468"/>
          </a:xfrm>
          <a:custGeom>
            <a:avLst/>
            <a:gdLst>
              <a:gd name="connsiteX0" fmla="*/ 15747 w 1825371"/>
              <a:gd name="connsiteY0" fmla="*/ 1352 h 3047785"/>
              <a:gd name="connsiteX1" fmla="*/ 83062 w 1825371"/>
              <a:gd name="connsiteY1" fmla="*/ 34837 h 3047785"/>
              <a:gd name="connsiteX2" fmla="*/ 961270 w 1825371"/>
              <a:gd name="connsiteY2" fmla="*/ 755975 h 3047785"/>
              <a:gd name="connsiteX3" fmla="*/ 1239162 w 1825371"/>
              <a:gd name="connsiteY3" fmla="*/ 1001764 h 3047785"/>
              <a:gd name="connsiteX4" fmla="*/ 1276445 w 1825371"/>
              <a:gd name="connsiteY4" fmla="*/ 1025928 h 3047785"/>
              <a:gd name="connsiteX5" fmla="*/ 1316489 w 1825371"/>
              <a:gd name="connsiteY5" fmla="*/ 1009704 h 3047785"/>
              <a:gd name="connsiteX6" fmla="*/ 1345141 w 1825371"/>
              <a:gd name="connsiteY6" fmla="*/ 948602 h 3047785"/>
              <a:gd name="connsiteX7" fmla="*/ 1407624 w 1825371"/>
              <a:gd name="connsiteY7" fmla="*/ 869894 h 3047785"/>
              <a:gd name="connsiteX8" fmla="*/ 1749379 w 1825371"/>
              <a:gd name="connsiteY8" fmla="*/ 590967 h 3047785"/>
              <a:gd name="connsiteX9" fmla="*/ 1808066 w 1825371"/>
              <a:gd name="connsiteY9" fmla="*/ 545399 h 3047785"/>
              <a:gd name="connsiteX10" fmla="*/ 1825326 w 1825371"/>
              <a:gd name="connsiteY10" fmla="*/ 554375 h 3047785"/>
              <a:gd name="connsiteX11" fmla="*/ 1811172 w 1825371"/>
              <a:gd name="connsiteY11" fmla="*/ 590277 h 3047785"/>
              <a:gd name="connsiteX12" fmla="*/ 1721073 w 1825371"/>
              <a:gd name="connsiteY12" fmla="*/ 698326 h 3047785"/>
              <a:gd name="connsiteX13" fmla="*/ 1385877 w 1825371"/>
              <a:gd name="connsiteY13" fmla="*/ 1068389 h 3047785"/>
              <a:gd name="connsiteX14" fmla="*/ 1376211 w 1825371"/>
              <a:gd name="connsiteY14" fmla="*/ 1098421 h 3047785"/>
              <a:gd name="connsiteX15" fmla="*/ 1361366 w 1825371"/>
              <a:gd name="connsiteY15" fmla="*/ 1135359 h 3047785"/>
              <a:gd name="connsiteX16" fmla="*/ 1355153 w 1825371"/>
              <a:gd name="connsiteY16" fmla="*/ 1169879 h 3047785"/>
              <a:gd name="connsiteX17" fmla="*/ 1409696 w 1825371"/>
              <a:gd name="connsiteY17" fmla="*/ 1384253 h 3047785"/>
              <a:gd name="connsiteX18" fmla="*/ 1524994 w 1825371"/>
              <a:gd name="connsiteY18" fmla="*/ 1739817 h 3047785"/>
              <a:gd name="connsiteX19" fmla="*/ 1659971 w 1825371"/>
              <a:gd name="connsiteY19" fmla="*/ 2199288 h 3047785"/>
              <a:gd name="connsiteX20" fmla="*/ 1782864 w 1825371"/>
              <a:gd name="connsiteY20" fmla="*/ 2697077 h 3047785"/>
              <a:gd name="connsiteX21" fmla="*/ 1794257 w 1825371"/>
              <a:gd name="connsiteY21" fmla="*/ 2767845 h 3047785"/>
              <a:gd name="connsiteX22" fmla="*/ 1791840 w 1825371"/>
              <a:gd name="connsiteY22" fmla="*/ 2778202 h 3047785"/>
              <a:gd name="connsiteX23" fmla="*/ 1784245 w 1825371"/>
              <a:gd name="connsiteY23" fmla="*/ 2770607 h 3047785"/>
              <a:gd name="connsiteX24" fmla="*/ 1746617 w 1825371"/>
              <a:gd name="connsiteY24" fmla="*/ 2660831 h 3047785"/>
              <a:gd name="connsiteX25" fmla="*/ 1513602 w 1825371"/>
              <a:gd name="connsiteY25" fmla="*/ 1875484 h 3047785"/>
              <a:gd name="connsiteX26" fmla="*/ 1297158 w 1825371"/>
              <a:gd name="connsiteY26" fmla="*/ 1267919 h 3047785"/>
              <a:gd name="connsiteX27" fmla="*/ 1275064 w 1825371"/>
              <a:gd name="connsiteY27" fmla="*/ 1217173 h 3047785"/>
              <a:gd name="connsiteX28" fmla="*/ 1248483 w 1825371"/>
              <a:gd name="connsiteY28" fmla="*/ 1193353 h 3047785"/>
              <a:gd name="connsiteX29" fmla="*/ 1232949 w 1825371"/>
              <a:gd name="connsiteY29" fmla="*/ 1222351 h 3047785"/>
              <a:gd name="connsiteX30" fmla="*/ 1230877 w 1825371"/>
              <a:gd name="connsiteY30" fmla="*/ 1283108 h 3047785"/>
              <a:gd name="connsiteX31" fmla="*/ 1243305 w 1825371"/>
              <a:gd name="connsiteY31" fmla="*/ 1522336 h 3047785"/>
              <a:gd name="connsiteX32" fmla="*/ 1261256 w 1825371"/>
              <a:gd name="connsiteY32" fmla="*/ 1854772 h 3047785"/>
              <a:gd name="connsiteX33" fmla="*/ 1272647 w 1825371"/>
              <a:gd name="connsiteY33" fmla="*/ 2086061 h 3047785"/>
              <a:gd name="connsiteX34" fmla="*/ 1288528 w 1825371"/>
              <a:gd name="connsiteY34" fmla="*/ 2674639 h 3047785"/>
              <a:gd name="connsiteX35" fmla="*/ 1297493 w 1825371"/>
              <a:gd name="connsiteY35" fmla="*/ 3047785 h 3047785"/>
              <a:gd name="connsiteX36" fmla="*/ 1048951 w 1825371"/>
              <a:gd name="connsiteY36" fmla="*/ 3047785 h 3047785"/>
              <a:gd name="connsiteX37" fmla="*/ 1053441 w 1825371"/>
              <a:gd name="connsiteY37" fmla="*/ 2920082 h 3047785"/>
              <a:gd name="connsiteX38" fmla="*/ 1066213 w 1825371"/>
              <a:gd name="connsiteY38" fmla="*/ 2573839 h 3047785"/>
              <a:gd name="connsiteX39" fmla="*/ 1077951 w 1825371"/>
              <a:gd name="connsiteY39" fmla="*/ 2236916 h 3047785"/>
              <a:gd name="connsiteX40" fmla="*/ 1093485 w 1825371"/>
              <a:gd name="connsiteY40" fmla="*/ 1882733 h 3047785"/>
              <a:gd name="connsiteX41" fmla="*/ 1107983 w 1825371"/>
              <a:gd name="connsiteY41" fmla="*/ 1608293 h 3047785"/>
              <a:gd name="connsiteX42" fmla="*/ 1125245 w 1825371"/>
              <a:gd name="connsiteY42" fmla="*/ 1293464 h 3047785"/>
              <a:gd name="connsiteX43" fmla="*/ 1096247 w 1825371"/>
              <a:gd name="connsiteY43" fmla="*/ 1270681 h 3047785"/>
              <a:gd name="connsiteX44" fmla="*/ 984400 w 1825371"/>
              <a:gd name="connsiteY44" fmla="*/ 1242374 h 3047785"/>
              <a:gd name="connsiteX45" fmla="*/ 977149 w 1825371"/>
              <a:gd name="connsiteY45" fmla="*/ 1225458 h 3047785"/>
              <a:gd name="connsiteX46" fmla="*/ 983019 w 1825371"/>
              <a:gd name="connsiteY46" fmla="*/ 1189902 h 3047785"/>
              <a:gd name="connsiteX47" fmla="*/ 1016158 w 1825371"/>
              <a:gd name="connsiteY47" fmla="*/ 1097041 h 3047785"/>
              <a:gd name="connsiteX48" fmla="*/ 1055513 w 1825371"/>
              <a:gd name="connsiteY48" fmla="*/ 1078055 h 3047785"/>
              <a:gd name="connsiteX49" fmla="*/ 1097628 w 1825371"/>
              <a:gd name="connsiteY49" fmla="*/ 1104290 h 3047785"/>
              <a:gd name="connsiteX50" fmla="*/ 1115579 w 1825371"/>
              <a:gd name="connsiteY50" fmla="*/ 1107743 h 3047785"/>
              <a:gd name="connsiteX51" fmla="*/ 1177026 w 1825371"/>
              <a:gd name="connsiteY51" fmla="*/ 1087375 h 3047785"/>
              <a:gd name="connsiteX52" fmla="*/ 1179787 w 1825371"/>
              <a:gd name="connsiteY52" fmla="*/ 1073913 h 3047785"/>
              <a:gd name="connsiteX53" fmla="*/ 1135255 w 1825371"/>
              <a:gd name="connsiteY53" fmla="*/ 1041117 h 3047785"/>
              <a:gd name="connsiteX54" fmla="*/ 939868 w 1825371"/>
              <a:gd name="connsiteY54" fmla="*/ 883702 h 3047785"/>
              <a:gd name="connsiteX55" fmla="*/ 549783 w 1825371"/>
              <a:gd name="connsiteY55" fmla="*/ 496379 h 3047785"/>
              <a:gd name="connsiteX56" fmla="*/ 40947 w 1825371"/>
              <a:gd name="connsiteY56" fmla="*/ 48990 h 3047785"/>
              <a:gd name="connsiteX57" fmla="*/ 5735 w 1825371"/>
              <a:gd name="connsiteY57" fmla="*/ 17231 h 3047785"/>
              <a:gd name="connsiteX58" fmla="*/ 902 w 1825371"/>
              <a:gd name="connsiteY58" fmla="*/ 4114 h 3047785"/>
              <a:gd name="connsiteX59" fmla="*/ 15747 w 1825371"/>
              <a:gd name="connsiteY59" fmla="*/ 1352 h 3047785"/>
              <a:gd name="connsiteX0" fmla="*/ 15747 w 1825371"/>
              <a:gd name="connsiteY0" fmla="*/ 1352 h 4705763"/>
              <a:gd name="connsiteX1" fmla="*/ 83062 w 1825371"/>
              <a:gd name="connsiteY1" fmla="*/ 34837 h 4705763"/>
              <a:gd name="connsiteX2" fmla="*/ 961270 w 1825371"/>
              <a:gd name="connsiteY2" fmla="*/ 755975 h 4705763"/>
              <a:gd name="connsiteX3" fmla="*/ 1239162 w 1825371"/>
              <a:gd name="connsiteY3" fmla="*/ 1001764 h 4705763"/>
              <a:gd name="connsiteX4" fmla="*/ 1276445 w 1825371"/>
              <a:gd name="connsiteY4" fmla="*/ 1025928 h 4705763"/>
              <a:gd name="connsiteX5" fmla="*/ 1316489 w 1825371"/>
              <a:gd name="connsiteY5" fmla="*/ 1009704 h 4705763"/>
              <a:gd name="connsiteX6" fmla="*/ 1345141 w 1825371"/>
              <a:gd name="connsiteY6" fmla="*/ 948602 h 4705763"/>
              <a:gd name="connsiteX7" fmla="*/ 1407624 w 1825371"/>
              <a:gd name="connsiteY7" fmla="*/ 869894 h 4705763"/>
              <a:gd name="connsiteX8" fmla="*/ 1749379 w 1825371"/>
              <a:gd name="connsiteY8" fmla="*/ 590967 h 4705763"/>
              <a:gd name="connsiteX9" fmla="*/ 1808066 w 1825371"/>
              <a:gd name="connsiteY9" fmla="*/ 545399 h 4705763"/>
              <a:gd name="connsiteX10" fmla="*/ 1825326 w 1825371"/>
              <a:gd name="connsiteY10" fmla="*/ 554375 h 4705763"/>
              <a:gd name="connsiteX11" fmla="*/ 1811172 w 1825371"/>
              <a:gd name="connsiteY11" fmla="*/ 590277 h 4705763"/>
              <a:gd name="connsiteX12" fmla="*/ 1721073 w 1825371"/>
              <a:gd name="connsiteY12" fmla="*/ 698326 h 4705763"/>
              <a:gd name="connsiteX13" fmla="*/ 1385877 w 1825371"/>
              <a:gd name="connsiteY13" fmla="*/ 1068389 h 4705763"/>
              <a:gd name="connsiteX14" fmla="*/ 1376211 w 1825371"/>
              <a:gd name="connsiteY14" fmla="*/ 1098421 h 4705763"/>
              <a:gd name="connsiteX15" fmla="*/ 1361366 w 1825371"/>
              <a:gd name="connsiteY15" fmla="*/ 1135359 h 4705763"/>
              <a:gd name="connsiteX16" fmla="*/ 1355153 w 1825371"/>
              <a:gd name="connsiteY16" fmla="*/ 1169879 h 4705763"/>
              <a:gd name="connsiteX17" fmla="*/ 1409696 w 1825371"/>
              <a:gd name="connsiteY17" fmla="*/ 1384253 h 4705763"/>
              <a:gd name="connsiteX18" fmla="*/ 1524994 w 1825371"/>
              <a:gd name="connsiteY18" fmla="*/ 1739817 h 4705763"/>
              <a:gd name="connsiteX19" fmla="*/ 1659971 w 1825371"/>
              <a:gd name="connsiteY19" fmla="*/ 2199288 h 4705763"/>
              <a:gd name="connsiteX20" fmla="*/ 1782864 w 1825371"/>
              <a:gd name="connsiteY20" fmla="*/ 2697077 h 4705763"/>
              <a:gd name="connsiteX21" fmla="*/ 1794257 w 1825371"/>
              <a:gd name="connsiteY21" fmla="*/ 2767845 h 4705763"/>
              <a:gd name="connsiteX22" fmla="*/ 1791840 w 1825371"/>
              <a:gd name="connsiteY22" fmla="*/ 2778202 h 4705763"/>
              <a:gd name="connsiteX23" fmla="*/ 1784245 w 1825371"/>
              <a:gd name="connsiteY23" fmla="*/ 2770607 h 4705763"/>
              <a:gd name="connsiteX24" fmla="*/ 1746617 w 1825371"/>
              <a:gd name="connsiteY24" fmla="*/ 2660831 h 4705763"/>
              <a:gd name="connsiteX25" fmla="*/ 1513602 w 1825371"/>
              <a:gd name="connsiteY25" fmla="*/ 1875484 h 4705763"/>
              <a:gd name="connsiteX26" fmla="*/ 1297158 w 1825371"/>
              <a:gd name="connsiteY26" fmla="*/ 1267919 h 4705763"/>
              <a:gd name="connsiteX27" fmla="*/ 1275064 w 1825371"/>
              <a:gd name="connsiteY27" fmla="*/ 1217173 h 4705763"/>
              <a:gd name="connsiteX28" fmla="*/ 1248483 w 1825371"/>
              <a:gd name="connsiteY28" fmla="*/ 1193353 h 4705763"/>
              <a:gd name="connsiteX29" fmla="*/ 1232949 w 1825371"/>
              <a:gd name="connsiteY29" fmla="*/ 1222351 h 4705763"/>
              <a:gd name="connsiteX30" fmla="*/ 1230877 w 1825371"/>
              <a:gd name="connsiteY30" fmla="*/ 1283108 h 4705763"/>
              <a:gd name="connsiteX31" fmla="*/ 1243305 w 1825371"/>
              <a:gd name="connsiteY31" fmla="*/ 1522336 h 4705763"/>
              <a:gd name="connsiteX32" fmla="*/ 1261256 w 1825371"/>
              <a:gd name="connsiteY32" fmla="*/ 1854772 h 4705763"/>
              <a:gd name="connsiteX33" fmla="*/ 1272647 w 1825371"/>
              <a:gd name="connsiteY33" fmla="*/ 2086061 h 4705763"/>
              <a:gd name="connsiteX34" fmla="*/ 1288528 w 1825371"/>
              <a:gd name="connsiteY34" fmla="*/ 2674639 h 4705763"/>
              <a:gd name="connsiteX35" fmla="*/ 1297493 w 1825371"/>
              <a:gd name="connsiteY35" fmla="*/ 3047785 h 4705763"/>
              <a:gd name="connsiteX36" fmla="*/ 938419 w 1825371"/>
              <a:gd name="connsiteY36" fmla="*/ 4705763 h 4705763"/>
              <a:gd name="connsiteX37" fmla="*/ 1053441 w 1825371"/>
              <a:gd name="connsiteY37" fmla="*/ 2920082 h 4705763"/>
              <a:gd name="connsiteX38" fmla="*/ 1066213 w 1825371"/>
              <a:gd name="connsiteY38" fmla="*/ 2573839 h 4705763"/>
              <a:gd name="connsiteX39" fmla="*/ 1077951 w 1825371"/>
              <a:gd name="connsiteY39" fmla="*/ 2236916 h 4705763"/>
              <a:gd name="connsiteX40" fmla="*/ 1093485 w 1825371"/>
              <a:gd name="connsiteY40" fmla="*/ 1882733 h 4705763"/>
              <a:gd name="connsiteX41" fmla="*/ 1107983 w 1825371"/>
              <a:gd name="connsiteY41" fmla="*/ 1608293 h 4705763"/>
              <a:gd name="connsiteX42" fmla="*/ 1125245 w 1825371"/>
              <a:gd name="connsiteY42" fmla="*/ 1293464 h 4705763"/>
              <a:gd name="connsiteX43" fmla="*/ 1096247 w 1825371"/>
              <a:gd name="connsiteY43" fmla="*/ 1270681 h 4705763"/>
              <a:gd name="connsiteX44" fmla="*/ 984400 w 1825371"/>
              <a:gd name="connsiteY44" fmla="*/ 1242374 h 4705763"/>
              <a:gd name="connsiteX45" fmla="*/ 977149 w 1825371"/>
              <a:gd name="connsiteY45" fmla="*/ 1225458 h 4705763"/>
              <a:gd name="connsiteX46" fmla="*/ 983019 w 1825371"/>
              <a:gd name="connsiteY46" fmla="*/ 1189902 h 4705763"/>
              <a:gd name="connsiteX47" fmla="*/ 1016158 w 1825371"/>
              <a:gd name="connsiteY47" fmla="*/ 1097041 h 4705763"/>
              <a:gd name="connsiteX48" fmla="*/ 1055513 w 1825371"/>
              <a:gd name="connsiteY48" fmla="*/ 1078055 h 4705763"/>
              <a:gd name="connsiteX49" fmla="*/ 1097628 w 1825371"/>
              <a:gd name="connsiteY49" fmla="*/ 1104290 h 4705763"/>
              <a:gd name="connsiteX50" fmla="*/ 1115579 w 1825371"/>
              <a:gd name="connsiteY50" fmla="*/ 1107743 h 4705763"/>
              <a:gd name="connsiteX51" fmla="*/ 1177026 w 1825371"/>
              <a:gd name="connsiteY51" fmla="*/ 1087375 h 4705763"/>
              <a:gd name="connsiteX52" fmla="*/ 1179787 w 1825371"/>
              <a:gd name="connsiteY52" fmla="*/ 1073913 h 4705763"/>
              <a:gd name="connsiteX53" fmla="*/ 1135255 w 1825371"/>
              <a:gd name="connsiteY53" fmla="*/ 1041117 h 4705763"/>
              <a:gd name="connsiteX54" fmla="*/ 939868 w 1825371"/>
              <a:gd name="connsiteY54" fmla="*/ 883702 h 4705763"/>
              <a:gd name="connsiteX55" fmla="*/ 549783 w 1825371"/>
              <a:gd name="connsiteY55" fmla="*/ 496379 h 4705763"/>
              <a:gd name="connsiteX56" fmla="*/ 40947 w 1825371"/>
              <a:gd name="connsiteY56" fmla="*/ 48990 h 4705763"/>
              <a:gd name="connsiteX57" fmla="*/ 5735 w 1825371"/>
              <a:gd name="connsiteY57" fmla="*/ 17231 h 4705763"/>
              <a:gd name="connsiteX58" fmla="*/ 902 w 1825371"/>
              <a:gd name="connsiteY58" fmla="*/ 4114 h 4705763"/>
              <a:gd name="connsiteX59" fmla="*/ 15747 w 1825371"/>
              <a:gd name="connsiteY59" fmla="*/ 1352 h 4705763"/>
              <a:gd name="connsiteX0" fmla="*/ 15747 w 1825371"/>
              <a:gd name="connsiteY0" fmla="*/ 1352 h 4705763"/>
              <a:gd name="connsiteX1" fmla="*/ 83062 w 1825371"/>
              <a:gd name="connsiteY1" fmla="*/ 34837 h 4705763"/>
              <a:gd name="connsiteX2" fmla="*/ 961270 w 1825371"/>
              <a:gd name="connsiteY2" fmla="*/ 755975 h 4705763"/>
              <a:gd name="connsiteX3" fmla="*/ 1239162 w 1825371"/>
              <a:gd name="connsiteY3" fmla="*/ 1001764 h 4705763"/>
              <a:gd name="connsiteX4" fmla="*/ 1276445 w 1825371"/>
              <a:gd name="connsiteY4" fmla="*/ 1025928 h 4705763"/>
              <a:gd name="connsiteX5" fmla="*/ 1316489 w 1825371"/>
              <a:gd name="connsiteY5" fmla="*/ 1009704 h 4705763"/>
              <a:gd name="connsiteX6" fmla="*/ 1345141 w 1825371"/>
              <a:gd name="connsiteY6" fmla="*/ 948602 h 4705763"/>
              <a:gd name="connsiteX7" fmla="*/ 1407624 w 1825371"/>
              <a:gd name="connsiteY7" fmla="*/ 869894 h 4705763"/>
              <a:gd name="connsiteX8" fmla="*/ 1749379 w 1825371"/>
              <a:gd name="connsiteY8" fmla="*/ 590967 h 4705763"/>
              <a:gd name="connsiteX9" fmla="*/ 1808066 w 1825371"/>
              <a:gd name="connsiteY9" fmla="*/ 545399 h 4705763"/>
              <a:gd name="connsiteX10" fmla="*/ 1825326 w 1825371"/>
              <a:gd name="connsiteY10" fmla="*/ 554375 h 4705763"/>
              <a:gd name="connsiteX11" fmla="*/ 1811172 w 1825371"/>
              <a:gd name="connsiteY11" fmla="*/ 590277 h 4705763"/>
              <a:gd name="connsiteX12" fmla="*/ 1721073 w 1825371"/>
              <a:gd name="connsiteY12" fmla="*/ 698326 h 4705763"/>
              <a:gd name="connsiteX13" fmla="*/ 1385877 w 1825371"/>
              <a:gd name="connsiteY13" fmla="*/ 1068389 h 4705763"/>
              <a:gd name="connsiteX14" fmla="*/ 1376211 w 1825371"/>
              <a:gd name="connsiteY14" fmla="*/ 1098421 h 4705763"/>
              <a:gd name="connsiteX15" fmla="*/ 1361366 w 1825371"/>
              <a:gd name="connsiteY15" fmla="*/ 1135359 h 4705763"/>
              <a:gd name="connsiteX16" fmla="*/ 1355153 w 1825371"/>
              <a:gd name="connsiteY16" fmla="*/ 1169879 h 4705763"/>
              <a:gd name="connsiteX17" fmla="*/ 1409696 w 1825371"/>
              <a:gd name="connsiteY17" fmla="*/ 1384253 h 4705763"/>
              <a:gd name="connsiteX18" fmla="*/ 1524994 w 1825371"/>
              <a:gd name="connsiteY18" fmla="*/ 1739817 h 4705763"/>
              <a:gd name="connsiteX19" fmla="*/ 1659971 w 1825371"/>
              <a:gd name="connsiteY19" fmla="*/ 2199288 h 4705763"/>
              <a:gd name="connsiteX20" fmla="*/ 1782864 w 1825371"/>
              <a:gd name="connsiteY20" fmla="*/ 2697077 h 4705763"/>
              <a:gd name="connsiteX21" fmla="*/ 1794257 w 1825371"/>
              <a:gd name="connsiteY21" fmla="*/ 2767845 h 4705763"/>
              <a:gd name="connsiteX22" fmla="*/ 1791840 w 1825371"/>
              <a:gd name="connsiteY22" fmla="*/ 2778202 h 4705763"/>
              <a:gd name="connsiteX23" fmla="*/ 1784245 w 1825371"/>
              <a:gd name="connsiteY23" fmla="*/ 2770607 h 4705763"/>
              <a:gd name="connsiteX24" fmla="*/ 1746617 w 1825371"/>
              <a:gd name="connsiteY24" fmla="*/ 2660831 h 4705763"/>
              <a:gd name="connsiteX25" fmla="*/ 1513602 w 1825371"/>
              <a:gd name="connsiteY25" fmla="*/ 1875484 h 4705763"/>
              <a:gd name="connsiteX26" fmla="*/ 1297158 w 1825371"/>
              <a:gd name="connsiteY26" fmla="*/ 1267919 h 4705763"/>
              <a:gd name="connsiteX27" fmla="*/ 1275064 w 1825371"/>
              <a:gd name="connsiteY27" fmla="*/ 1217173 h 4705763"/>
              <a:gd name="connsiteX28" fmla="*/ 1248483 w 1825371"/>
              <a:gd name="connsiteY28" fmla="*/ 1193353 h 4705763"/>
              <a:gd name="connsiteX29" fmla="*/ 1232949 w 1825371"/>
              <a:gd name="connsiteY29" fmla="*/ 1222351 h 4705763"/>
              <a:gd name="connsiteX30" fmla="*/ 1230877 w 1825371"/>
              <a:gd name="connsiteY30" fmla="*/ 1283108 h 4705763"/>
              <a:gd name="connsiteX31" fmla="*/ 1243305 w 1825371"/>
              <a:gd name="connsiteY31" fmla="*/ 1522336 h 4705763"/>
              <a:gd name="connsiteX32" fmla="*/ 1261256 w 1825371"/>
              <a:gd name="connsiteY32" fmla="*/ 1854772 h 4705763"/>
              <a:gd name="connsiteX33" fmla="*/ 1272647 w 1825371"/>
              <a:gd name="connsiteY33" fmla="*/ 2086061 h 4705763"/>
              <a:gd name="connsiteX34" fmla="*/ 1288528 w 1825371"/>
              <a:gd name="connsiteY34" fmla="*/ 2674639 h 4705763"/>
              <a:gd name="connsiteX35" fmla="*/ 1297493 w 1825371"/>
              <a:gd name="connsiteY35" fmla="*/ 4685667 h 4705763"/>
              <a:gd name="connsiteX36" fmla="*/ 938419 w 1825371"/>
              <a:gd name="connsiteY36" fmla="*/ 4705763 h 4705763"/>
              <a:gd name="connsiteX37" fmla="*/ 1053441 w 1825371"/>
              <a:gd name="connsiteY37" fmla="*/ 2920082 h 4705763"/>
              <a:gd name="connsiteX38" fmla="*/ 1066213 w 1825371"/>
              <a:gd name="connsiteY38" fmla="*/ 2573839 h 4705763"/>
              <a:gd name="connsiteX39" fmla="*/ 1077951 w 1825371"/>
              <a:gd name="connsiteY39" fmla="*/ 2236916 h 4705763"/>
              <a:gd name="connsiteX40" fmla="*/ 1093485 w 1825371"/>
              <a:gd name="connsiteY40" fmla="*/ 1882733 h 4705763"/>
              <a:gd name="connsiteX41" fmla="*/ 1107983 w 1825371"/>
              <a:gd name="connsiteY41" fmla="*/ 1608293 h 4705763"/>
              <a:gd name="connsiteX42" fmla="*/ 1125245 w 1825371"/>
              <a:gd name="connsiteY42" fmla="*/ 1293464 h 4705763"/>
              <a:gd name="connsiteX43" fmla="*/ 1096247 w 1825371"/>
              <a:gd name="connsiteY43" fmla="*/ 1270681 h 4705763"/>
              <a:gd name="connsiteX44" fmla="*/ 984400 w 1825371"/>
              <a:gd name="connsiteY44" fmla="*/ 1242374 h 4705763"/>
              <a:gd name="connsiteX45" fmla="*/ 977149 w 1825371"/>
              <a:gd name="connsiteY45" fmla="*/ 1225458 h 4705763"/>
              <a:gd name="connsiteX46" fmla="*/ 983019 w 1825371"/>
              <a:gd name="connsiteY46" fmla="*/ 1189902 h 4705763"/>
              <a:gd name="connsiteX47" fmla="*/ 1016158 w 1825371"/>
              <a:gd name="connsiteY47" fmla="*/ 1097041 h 4705763"/>
              <a:gd name="connsiteX48" fmla="*/ 1055513 w 1825371"/>
              <a:gd name="connsiteY48" fmla="*/ 1078055 h 4705763"/>
              <a:gd name="connsiteX49" fmla="*/ 1097628 w 1825371"/>
              <a:gd name="connsiteY49" fmla="*/ 1104290 h 4705763"/>
              <a:gd name="connsiteX50" fmla="*/ 1115579 w 1825371"/>
              <a:gd name="connsiteY50" fmla="*/ 1107743 h 4705763"/>
              <a:gd name="connsiteX51" fmla="*/ 1177026 w 1825371"/>
              <a:gd name="connsiteY51" fmla="*/ 1087375 h 4705763"/>
              <a:gd name="connsiteX52" fmla="*/ 1179787 w 1825371"/>
              <a:gd name="connsiteY52" fmla="*/ 1073913 h 4705763"/>
              <a:gd name="connsiteX53" fmla="*/ 1135255 w 1825371"/>
              <a:gd name="connsiteY53" fmla="*/ 1041117 h 4705763"/>
              <a:gd name="connsiteX54" fmla="*/ 939868 w 1825371"/>
              <a:gd name="connsiteY54" fmla="*/ 883702 h 4705763"/>
              <a:gd name="connsiteX55" fmla="*/ 549783 w 1825371"/>
              <a:gd name="connsiteY55" fmla="*/ 496379 h 4705763"/>
              <a:gd name="connsiteX56" fmla="*/ 40947 w 1825371"/>
              <a:gd name="connsiteY56" fmla="*/ 48990 h 4705763"/>
              <a:gd name="connsiteX57" fmla="*/ 5735 w 1825371"/>
              <a:gd name="connsiteY57" fmla="*/ 17231 h 4705763"/>
              <a:gd name="connsiteX58" fmla="*/ 902 w 1825371"/>
              <a:gd name="connsiteY58" fmla="*/ 4114 h 4705763"/>
              <a:gd name="connsiteX59" fmla="*/ 15747 w 1825371"/>
              <a:gd name="connsiteY59" fmla="*/ 1352 h 4705763"/>
              <a:gd name="connsiteX0" fmla="*/ 15747 w 1825371"/>
              <a:gd name="connsiteY0" fmla="*/ 1352 h 4705763"/>
              <a:gd name="connsiteX1" fmla="*/ 83062 w 1825371"/>
              <a:gd name="connsiteY1" fmla="*/ 34837 h 4705763"/>
              <a:gd name="connsiteX2" fmla="*/ 961270 w 1825371"/>
              <a:gd name="connsiteY2" fmla="*/ 755975 h 4705763"/>
              <a:gd name="connsiteX3" fmla="*/ 1239162 w 1825371"/>
              <a:gd name="connsiteY3" fmla="*/ 1001764 h 4705763"/>
              <a:gd name="connsiteX4" fmla="*/ 1276445 w 1825371"/>
              <a:gd name="connsiteY4" fmla="*/ 1025928 h 4705763"/>
              <a:gd name="connsiteX5" fmla="*/ 1316489 w 1825371"/>
              <a:gd name="connsiteY5" fmla="*/ 1009704 h 4705763"/>
              <a:gd name="connsiteX6" fmla="*/ 1345141 w 1825371"/>
              <a:gd name="connsiteY6" fmla="*/ 948602 h 4705763"/>
              <a:gd name="connsiteX7" fmla="*/ 1407624 w 1825371"/>
              <a:gd name="connsiteY7" fmla="*/ 869894 h 4705763"/>
              <a:gd name="connsiteX8" fmla="*/ 1749379 w 1825371"/>
              <a:gd name="connsiteY8" fmla="*/ 590967 h 4705763"/>
              <a:gd name="connsiteX9" fmla="*/ 1808066 w 1825371"/>
              <a:gd name="connsiteY9" fmla="*/ 545399 h 4705763"/>
              <a:gd name="connsiteX10" fmla="*/ 1825326 w 1825371"/>
              <a:gd name="connsiteY10" fmla="*/ 554375 h 4705763"/>
              <a:gd name="connsiteX11" fmla="*/ 1811172 w 1825371"/>
              <a:gd name="connsiteY11" fmla="*/ 590277 h 4705763"/>
              <a:gd name="connsiteX12" fmla="*/ 1721073 w 1825371"/>
              <a:gd name="connsiteY12" fmla="*/ 698326 h 4705763"/>
              <a:gd name="connsiteX13" fmla="*/ 1385877 w 1825371"/>
              <a:gd name="connsiteY13" fmla="*/ 1068389 h 4705763"/>
              <a:gd name="connsiteX14" fmla="*/ 1376211 w 1825371"/>
              <a:gd name="connsiteY14" fmla="*/ 1098421 h 4705763"/>
              <a:gd name="connsiteX15" fmla="*/ 1361366 w 1825371"/>
              <a:gd name="connsiteY15" fmla="*/ 1135359 h 4705763"/>
              <a:gd name="connsiteX16" fmla="*/ 1355153 w 1825371"/>
              <a:gd name="connsiteY16" fmla="*/ 1169879 h 4705763"/>
              <a:gd name="connsiteX17" fmla="*/ 1409696 w 1825371"/>
              <a:gd name="connsiteY17" fmla="*/ 1384253 h 4705763"/>
              <a:gd name="connsiteX18" fmla="*/ 1524994 w 1825371"/>
              <a:gd name="connsiteY18" fmla="*/ 1739817 h 4705763"/>
              <a:gd name="connsiteX19" fmla="*/ 1659971 w 1825371"/>
              <a:gd name="connsiteY19" fmla="*/ 2199288 h 4705763"/>
              <a:gd name="connsiteX20" fmla="*/ 1782864 w 1825371"/>
              <a:gd name="connsiteY20" fmla="*/ 2697077 h 4705763"/>
              <a:gd name="connsiteX21" fmla="*/ 1794257 w 1825371"/>
              <a:gd name="connsiteY21" fmla="*/ 2767845 h 4705763"/>
              <a:gd name="connsiteX22" fmla="*/ 1791840 w 1825371"/>
              <a:gd name="connsiteY22" fmla="*/ 2778202 h 4705763"/>
              <a:gd name="connsiteX23" fmla="*/ 1784245 w 1825371"/>
              <a:gd name="connsiteY23" fmla="*/ 2770607 h 4705763"/>
              <a:gd name="connsiteX24" fmla="*/ 1746617 w 1825371"/>
              <a:gd name="connsiteY24" fmla="*/ 2660831 h 4705763"/>
              <a:gd name="connsiteX25" fmla="*/ 1513602 w 1825371"/>
              <a:gd name="connsiteY25" fmla="*/ 1875484 h 4705763"/>
              <a:gd name="connsiteX26" fmla="*/ 1297158 w 1825371"/>
              <a:gd name="connsiteY26" fmla="*/ 1267919 h 4705763"/>
              <a:gd name="connsiteX27" fmla="*/ 1275064 w 1825371"/>
              <a:gd name="connsiteY27" fmla="*/ 1217173 h 4705763"/>
              <a:gd name="connsiteX28" fmla="*/ 1248483 w 1825371"/>
              <a:gd name="connsiteY28" fmla="*/ 1193353 h 4705763"/>
              <a:gd name="connsiteX29" fmla="*/ 1232949 w 1825371"/>
              <a:gd name="connsiteY29" fmla="*/ 1222351 h 4705763"/>
              <a:gd name="connsiteX30" fmla="*/ 1230877 w 1825371"/>
              <a:gd name="connsiteY30" fmla="*/ 1283108 h 4705763"/>
              <a:gd name="connsiteX31" fmla="*/ 1243305 w 1825371"/>
              <a:gd name="connsiteY31" fmla="*/ 1522336 h 4705763"/>
              <a:gd name="connsiteX32" fmla="*/ 1261256 w 1825371"/>
              <a:gd name="connsiteY32" fmla="*/ 1854772 h 4705763"/>
              <a:gd name="connsiteX33" fmla="*/ 1272647 w 1825371"/>
              <a:gd name="connsiteY33" fmla="*/ 2086061 h 4705763"/>
              <a:gd name="connsiteX34" fmla="*/ 1297493 w 1825371"/>
              <a:gd name="connsiteY34" fmla="*/ 4685667 h 4705763"/>
              <a:gd name="connsiteX35" fmla="*/ 938419 w 1825371"/>
              <a:gd name="connsiteY35" fmla="*/ 4705763 h 4705763"/>
              <a:gd name="connsiteX36" fmla="*/ 1053441 w 1825371"/>
              <a:gd name="connsiteY36" fmla="*/ 2920082 h 4705763"/>
              <a:gd name="connsiteX37" fmla="*/ 1066213 w 1825371"/>
              <a:gd name="connsiteY37" fmla="*/ 2573839 h 4705763"/>
              <a:gd name="connsiteX38" fmla="*/ 1077951 w 1825371"/>
              <a:gd name="connsiteY38" fmla="*/ 2236916 h 4705763"/>
              <a:gd name="connsiteX39" fmla="*/ 1093485 w 1825371"/>
              <a:gd name="connsiteY39" fmla="*/ 1882733 h 4705763"/>
              <a:gd name="connsiteX40" fmla="*/ 1107983 w 1825371"/>
              <a:gd name="connsiteY40" fmla="*/ 1608293 h 4705763"/>
              <a:gd name="connsiteX41" fmla="*/ 1125245 w 1825371"/>
              <a:gd name="connsiteY41" fmla="*/ 1293464 h 4705763"/>
              <a:gd name="connsiteX42" fmla="*/ 1096247 w 1825371"/>
              <a:gd name="connsiteY42" fmla="*/ 1270681 h 4705763"/>
              <a:gd name="connsiteX43" fmla="*/ 984400 w 1825371"/>
              <a:gd name="connsiteY43" fmla="*/ 1242374 h 4705763"/>
              <a:gd name="connsiteX44" fmla="*/ 977149 w 1825371"/>
              <a:gd name="connsiteY44" fmla="*/ 1225458 h 4705763"/>
              <a:gd name="connsiteX45" fmla="*/ 983019 w 1825371"/>
              <a:gd name="connsiteY45" fmla="*/ 1189902 h 4705763"/>
              <a:gd name="connsiteX46" fmla="*/ 1016158 w 1825371"/>
              <a:gd name="connsiteY46" fmla="*/ 1097041 h 4705763"/>
              <a:gd name="connsiteX47" fmla="*/ 1055513 w 1825371"/>
              <a:gd name="connsiteY47" fmla="*/ 1078055 h 4705763"/>
              <a:gd name="connsiteX48" fmla="*/ 1097628 w 1825371"/>
              <a:gd name="connsiteY48" fmla="*/ 1104290 h 4705763"/>
              <a:gd name="connsiteX49" fmla="*/ 1115579 w 1825371"/>
              <a:gd name="connsiteY49" fmla="*/ 1107743 h 4705763"/>
              <a:gd name="connsiteX50" fmla="*/ 1177026 w 1825371"/>
              <a:gd name="connsiteY50" fmla="*/ 1087375 h 4705763"/>
              <a:gd name="connsiteX51" fmla="*/ 1179787 w 1825371"/>
              <a:gd name="connsiteY51" fmla="*/ 1073913 h 4705763"/>
              <a:gd name="connsiteX52" fmla="*/ 1135255 w 1825371"/>
              <a:gd name="connsiteY52" fmla="*/ 1041117 h 4705763"/>
              <a:gd name="connsiteX53" fmla="*/ 939868 w 1825371"/>
              <a:gd name="connsiteY53" fmla="*/ 883702 h 4705763"/>
              <a:gd name="connsiteX54" fmla="*/ 549783 w 1825371"/>
              <a:gd name="connsiteY54" fmla="*/ 496379 h 4705763"/>
              <a:gd name="connsiteX55" fmla="*/ 40947 w 1825371"/>
              <a:gd name="connsiteY55" fmla="*/ 48990 h 4705763"/>
              <a:gd name="connsiteX56" fmla="*/ 5735 w 1825371"/>
              <a:gd name="connsiteY56" fmla="*/ 17231 h 4705763"/>
              <a:gd name="connsiteX57" fmla="*/ 902 w 1825371"/>
              <a:gd name="connsiteY57" fmla="*/ 4114 h 4705763"/>
              <a:gd name="connsiteX58" fmla="*/ 15747 w 1825371"/>
              <a:gd name="connsiteY58" fmla="*/ 1352 h 4705763"/>
              <a:gd name="connsiteX0" fmla="*/ 15747 w 1825371"/>
              <a:gd name="connsiteY0" fmla="*/ 1352 h 4705763"/>
              <a:gd name="connsiteX1" fmla="*/ 83062 w 1825371"/>
              <a:gd name="connsiteY1" fmla="*/ 34837 h 4705763"/>
              <a:gd name="connsiteX2" fmla="*/ 961270 w 1825371"/>
              <a:gd name="connsiteY2" fmla="*/ 755975 h 4705763"/>
              <a:gd name="connsiteX3" fmla="*/ 1239162 w 1825371"/>
              <a:gd name="connsiteY3" fmla="*/ 1001764 h 4705763"/>
              <a:gd name="connsiteX4" fmla="*/ 1276445 w 1825371"/>
              <a:gd name="connsiteY4" fmla="*/ 1025928 h 4705763"/>
              <a:gd name="connsiteX5" fmla="*/ 1316489 w 1825371"/>
              <a:gd name="connsiteY5" fmla="*/ 1009704 h 4705763"/>
              <a:gd name="connsiteX6" fmla="*/ 1345141 w 1825371"/>
              <a:gd name="connsiteY6" fmla="*/ 948602 h 4705763"/>
              <a:gd name="connsiteX7" fmla="*/ 1407624 w 1825371"/>
              <a:gd name="connsiteY7" fmla="*/ 869894 h 4705763"/>
              <a:gd name="connsiteX8" fmla="*/ 1749379 w 1825371"/>
              <a:gd name="connsiteY8" fmla="*/ 590967 h 4705763"/>
              <a:gd name="connsiteX9" fmla="*/ 1808066 w 1825371"/>
              <a:gd name="connsiteY9" fmla="*/ 545399 h 4705763"/>
              <a:gd name="connsiteX10" fmla="*/ 1825326 w 1825371"/>
              <a:gd name="connsiteY10" fmla="*/ 554375 h 4705763"/>
              <a:gd name="connsiteX11" fmla="*/ 1811172 w 1825371"/>
              <a:gd name="connsiteY11" fmla="*/ 590277 h 4705763"/>
              <a:gd name="connsiteX12" fmla="*/ 1721073 w 1825371"/>
              <a:gd name="connsiteY12" fmla="*/ 698326 h 4705763"/>
              <a:gd name="connsiteX13" fmla="*/ 1385877 w 1825371"/>
              <a:gd name="connsiteY13" fmla="*/ 1068389 h 4705763"/>
              <a:gd name="connsiteX14" fmla="*/ 1376211 w 1825371"/>
              <a:gd name="connsiteY14" fmla="*/ 1098421 h 4705763"/>
              <a:gd name="connsiteX15" fmla="*/ 1361366 w 1825371"/>
              <a:gd name="connsiteY15" fmla="*/ 1135359 h 4705763"/>
              <a:gd name="connsiteX16" fmla="*/ 1355153 w 1825371"/>
              <a:gd name="connsiteY16" fmla="*/ 1169879 h 4705763"/>
              <a:gd name="connsiteX17" fmla="*/ 1409696 w 1825371"/>
              <a:gd name="connsiteY17" fmla="*/ 1384253 h 4705763"/>
              <a:gd name="connsiteX18" fmla="*/ 1524994 w 1825371"/>
              <a:gd name="connsiteY18" fmla="*/ 1739817 h 4705763"/>
              <a:gd name="connsiteX19" fmla="*/ 1659971 w 1825371"/>
              <a:gd name="connsiteY19" fmla="*/ 2199288 h 4705763"/>
              <a:gd name="connsiteX20" fmla="*/ 1782864 w 1825371"/>
              <a:gd name="connsiteY20" fmla="*/ 2697077 h 4705763"/>
              <a:gd name="connsiteX21" fmla="*/ 1794257 w 1825371"/>
              <a:gd name="connsiteY21" fmla="*/ 2767845 h 4705763"/>
              <a:gd name="connsiteX22" fmla="*/ 1791840 w 1825371"/>
              <a:gd name="connsiteY22" fmla="*/ 2778202 h 4705763"/>
              <a:gd name="connsiteX23" fmla="*/ 1784245 w 1825371"/>
              <a:gd name="connsiteY23" fmla="*/ 2770607 h 4705763"/>
              <a:gd name="connsiteX24" fmla="*/ 1746617 w 1825371"/>
              <a:gd name="connsiteY24" fmla="*/ 2660831 h 4705763"/>
              <a:gd name="connsiteX25" fmla="*/ 1513602 w 1825371"/>
              <a:gd name="connsiteY25" fmla="*/ 1875484 h 4705763"/>
              <a:gd name="connsiteX26" fmla="*/ 1297158 w 1825371"/>
              <a:gd name="connsiteY26" fmla="*/ 1267919 h 4705763"/>
              <a:gd name="connsiteX27" fmla="*/ 1275064 w 1825371"/>
              <a:gd name="connsiteY27" fmla="*/ 1217173 h 4705763"/>
              <a:gd name="connsiteX28" fmla="*/ 1248483 w 1825371"/>
              <a:gd name="connsiteY28" fmla="*/ 1193353 h 4705763"/>
              <a:gd name="connsiteX29" fmla="*/ 1232949 w 1825371"/>
              <a:gd name="connsiteY29" fmla="*/ 1222351 h 4705763"/>
              <a:gd name="connsiteX30" fmla="*/ 1230877 w 1825371"/>
              <a:gd name="connsiteY30" fmla="*/ 1283108 h 4705763"/>
              <a:gd name="connsiteX31" fmla="*/ 1243305 w 1825371"/>
              <a:gd name="connsiteY31" fmla="*/ 1522336 h 4705763"/>
              <a:gd name="connsiteX32" fmla="*/ 1261256 w 1825371"/>
              <a:gd name="connsiteY32" fmla="*/ 1854772 h 4705763"/>
              <a:gd name="connsiteX33" fmla="*/ 1297493 w 1825371"/>
              <a:gd name="connsiteY33" fmla="*/ 4685667 h 4705763"/>
              <a:gd name="connsiteX34" fmla="*/ 938419 w 1825371"/>
              <a:gd name="connsiteY34" fmla="*/ 4705763 h 4705763"/>
              <a:gd name="connsiteX35" fmla="*/ 1053441 w 1825371"/>
              <a:gd name="connsiteY35" fmla="*/ 2920082 h 4705763"/>
              <a:gd name="connsiteX36" fmla="*/ 1066213 w 1825371"/>
              <a:gd name="connsiteY36" fmla="*/ 2573839 h 4705763"/>
              <a:gd name="connsiteX37" fmla="*/ 1077951 w 1825371"/>
              <a:gd name="connsiteY37" fmla="*/ 2236916 h 4705763"/>
              <a:gd name="connsiteX38" fmla="*/ 1093485 w 1825371"/>
              <a:gd name="connsiteY38" fmla="*/ 1882733 h 4705763"/>
              <a:gd name="connsiteX39" fmla="*/ 1107983 w 1825371"/>
              <a:gd name="connsiteY39" fmla="*/ 1608293 h 4705763"/>
              <a:gd name="connsiteX40" fmla="*/ 1125245 w 1825371"/>
              <a:gd name="connsiteY40" fmla="*/ 1293464 h 4705763"/>
              <a:gd name="connsiteX41" fmla="*/ 1096247 w 1825371"/>
              <a:gd name="connsiteY41" fmla="*/ 1270681 h 4705763"/>
              <a:gd name="connsiteX42" fmla="*/ 984400 w 1825371"/>
              <a:gd name="connsiteY42" fmla="*/ 1242374 h 4705763"/>
              <a:gd name="connsiteX43" fmla="*/ 977149 w 1825371"/>
              <a:gd name="connsiteY43" fmla="*/ 1225458 h 4705763"/>
              <a:gd name="connsiteX44" fmla="*/ 983019 w 1825371"/>
              <a:gd name="connsiteY44" fmla="*/ 1189902 h 4705763"/>
              <a:gd name="connsiteX45" fmla="*/ 1016158 w 1825371"/>
              <a:gd name="connsiteY45" fmla="*/ 1097041 h 4705763"/>
              <a:gd name="connsiteX46" fmla="*/ 1055513 w 1825371"/>
              <a:gd name="connsiteY46" fmla="*/ 1078055 h 4705763"/>
              <a:gd name="connsiteX47" fmla="*/ 1097628 w 1825371"/>
              <a:gd name="connsiteY47" fmla="*/ 1104290 h 4705763"/>
              <a:gd name="connsiteX48" fmla="*/ 1115579 w 1825371"/>
              <a:gd name="connsiteY48" fmla="*/ 1107743 h 4705763"/>
              <a:gd name="connsiteX49" fmla="*/ 1177026 w 1825371"/>
              <a:gd name="connsiteY49" fmla="*/ 1087375 h 4705763"/>
              <a:gd name="connsiteX50" fmla="*/ 1179787 w 1825371"/>
              <a:gd name="connsiteY50" fmla="*/ 1073913 h 4705763"/>
              <a:gd name="connsiteX51" fmla="*/ 1135255 w 1825371"/>
              <a:gd name="connsiteY51" fmla="*/ 1041117 h 4705763"/>
              <a:gd name="connsiteX52" fmla="*/ 939868 w 1825371"/>
              <a:gd name="connsiteY52" fmla="*/ 883702 h 4705763"/>
              <a:gd name="connsiteX53" fmla="*/ 549783 w 1825371"/>
              <a:gd name="connsiteY53" fmla="*/ 496379 h 4705763"/>
              <a:gd name="connsiteX54" fmla="*/ 40947 w 1825371"/>
              <a:gd name="connsiteY54" fmla="*/ 48990 h 4705763"/>
              <a:gd name="connsiteX55" fmla="*/ 5735 w 1825371"/>
              <a:gd name="connsiteY55" fmla="*/ 17231 h 4705763"/>
              <a:gd name="connsiteX56" fmla="*/ 902 w 1825371"/>
              <a:gd name="connsiteY56" fmla="*/ 4114 h 4705763"/>
              <a:gd name="connsiteX57" fmla="*/ 15747 w 1825371"/>
              <a:gd name="connsiteY57" fmla="*/ 1352 h 4705763"/>
              <a:gd name="connsiteX0" fmla="*/ 15747 w 1825371"/>
              <a:gd name="connsiteY0" fmla="*/ 1352 h 4705763"/>
              <a:gd name="connsiteX1" fmla="*/ 83062 w 1825371"/>
              <a:gd name="connsiteY1" fmla="*/ 34837 h 4705763"/>
              <a:gd name="connsiteX2" fmla="*/ 961270 w 1825371"/>
              <a:gd name="connsiteY2" fmla="*/ 755975 h 4705763"/>
              <a:gd name="connsiteX3" fmla="*/ 1239162 w 1825371"/>
              <a:gd name="connsiteY3" fmla="*/ 1001764 h 4705763"/>
              <a:gd name="connsiteX4" fmla="*/ 1276445 w 1825371"/>
              <a:gd name="connsiteY4" fmla="*/ 1025928 h 4705763"/>
              <a:gd name="connsiteX5" fmla="*/ 1316489 w 1825371"/>
              <a:gd name="connsiteY5" fmla="*/ 1009704 h 4705763"/>
              <a:gd name="connsiteX6" fmla="*/ 1345141 w 1825371"/>
              <a:gd name="connsiteY6" fmla="*/ 948602 h 4705763"/>
              <a:gd name="connsiteX7" fmla="*/ 1407624 w 1825371"/>
              <a:gd name="connsiteY7" fmla="*/ 869894 h 4705763"/>
              <a:gd name="connsiteX8" fmla="*/ 1749379 w 1825371"/>
              <a:gd name="connsiteY8" fmla="*/ 590967 h 4705763"/>
              <a:gd name="connsiteX9" fmla="*/ 1808066 w 1825371"/>
              <a:gd name="connsiteY9" fmla="*/ 545399 h 4705763"/>
              <a:gd name="connsiteX10" fmla="*/ 1825326 w 1825371"/>
              <a:gd name="connsiteY10" fmla="*/ 554375 h 4705763"/>
              <a:gd name="connsiteX11" fmla="*/ 1811172 w 1825371"/>
              <a:gd name="connsiteY11" fmla="*/ 590277 h 4705763"/>
              <a:gd name="connsiteX12" fmla="*/ 1721073 w 1825371"/>
              <a:gd name="connsiteY12" fmla="*/ 698326 h 4705763"/>
              <a:gd name="connsiteX13" fmla="*/ 1385877 w 1825371"/>
              <a:gd name="connsiteY13" fmla="*/ 1068389 h 4705763"/>
              <a:gd name="connsiteX14" fmla="*/ 1376211 w 1825371"/>
              <a:gd name="connsiteY14" fmla="*/ 1098421 h 4705763"/>
              <a:gd name="connsiteX15" fmla="*/ 1361366 w 1825371"/>
              <a:gd name="connsiteY15" fmla="*/ 1135359 h 4705763"/>
              <a:gd name="connsiteX16" fmla="*/ 1355153 w 1825371"/>
              <a:gd name="connsiteY16" fmla="*/ 1169879 h 4705763"/>
              <a:gd name="connsiteX17" fmla="*/ 1409696 w 1825371"/>
              <a:gd name="connsiteY17" fmla="*/ 1384253 h 4705763"/>
              <a:gd name="connsiteX18" fmla="*/ 1524994 w 1825371"/>
              <a:gd name="connsiteY18" fmla="*/ 1739817 h 4705763"/>
              <a:gd name="connsiteX19" fmla="*/ 1659971 w 1825371"/>
              <a:gd name="connsiteY19" fmla="*/ 2199288 h 4705763"/>
              <a:gd name="connsiteX20" fmla="*/ 1782864 w 1825371"/>
              <a:gd name="connsiteY20" fmla="*/ 2697077 h 4705763"/>
              <a:gd name="connsiteX21" fmla="*/ 1794257 w 1825371"/>
              <a:gd name="connsiteY21" fmla="*/ 2767845 h 4705763"/>
              <a:gd name="connsiteX22" fmla="*/ 1791840 w 1825371"/>
              <a:gd name="connsiteY22" fmla="*/ 2778202 h 4705763"/>
              <a:gd name="connsiteX23" fmla="*/ 1784245 w 1825371"/>
              <a:gd name="connsiteY23" fmla="*/ 2770607 h 4705763"/>
              <a:gd name="connsiteX24" fmla="*/ 1746617 w 1825371"/>
              <a:gd name="connsiteY24" fmla="*/ 2660831 h 4705763"/>
              <a:gd name="connsiteX25" fmla="*/ 1513602 w 1825371"/>
              <a:gd name="connsiteY25" fmla="*/ 1875484 h 4705763"/>
              <a:gd name="connsiteX26" fmla="*/ 1297158 w 1825371"/>
              <a:gd name="connsiteY26" fmla="*/ 1267919 h 4705763"/>
              <a:gd name="connsiteX27" fmla="*/ 1275064 w 1825371"/>
              <a:gd name="connsiteY27" fmla="*/ 1217173 h 4705763"/>
              <a:gd name="connsiteX28" fmla="*/ 1248483 w 1825371"/>
              <a:gd name="connsiteY28" fmla="*/ 1193353 h 4705763"/>
              <a:gd name="connsiteX29" fmla="*/ 1232949 w 1825371"/>
              <a:gd name="connsiteY29" fmla="*/ 1222351 h 4705763"/>
              <a:gd name="connsiteX30" fmla="*/ 1230877 w 1825371"/>
              <a:gd name="connsiteY30" fmla="*/ 1283108 h 4705763"/>
              <a:gd name="connsiteX31" fmla="*/ 1243305 w 1825371"/>
              <a:gd name="connsiteY31" fmla="*/ 1522336 h 4705763"/>
              <a:gd name="connsiteX32" fmla="*/ 1297493 w 1825371"/>
              <a:gd name="connsiteY32" fmla="*/ 4685667 h 4705763"/>
              <a:gd name="connsiteX33" fmla="*/ 938419 w 1825371"/>
              <a:gd name="connsiteY33" fmla="*/ 4705763 h 4705763"/>
              <a:gd name="connsiteX34" fmla="*/ 1053441 w 1825371"/>
              <a:gd name="connsiteY34" fmla="*/ 2920082 h 4705763"/>
              <a:gd name="connsiteX35" fmla="*/ 1066213 w 1825371"/>
              <a:gd name="connsiteY35" fmla="*/ 2573839 h 4705763"/>
              <a:gd name="connsiteX36" fmla="*/ 1077951 w 1825371"/>
              <a:gd name="connsiteY36" fmla="*/ 2236916 h 4705763"/>
              <a:gd name="connsiteX37" fmla="*/ 1093485 w 1825371"/>
              <a:gd name="connsiteY37" fmla="*/ 1882733 h 4705763"/>
              <a:gd name="connsiteX38" fmla="*/ 1107983 w 1825371"/>
              <a:gd name="connsiteY38" fmla="*/ 1608293 h 4705763"/>
              <a:gd name="connsiteX39" fmla="*/ 1125245 w 1825371"/>
              <a:gd name="connsiteY39" fmla="*/ 1293464 h 4705763"/>
              <a:gd name="connsiteX40" fmla="*/ 1096247 w 1825371"/>
              <a:gd name="connsiteY40" fmla="*/ 1270681 h 4705763"/>
              <a:gd name="connsiteX41" fmla="*/ 984400 w 1825371"/>
              <a:gd name="connsiteY41" fmla="*/ 1242374 h 4705763"/>
              <a:gd name="connsiteX42" fmla="*/ 977149 w 1825371"/>
              <a:gd name="connsiteY42" fmla="*/ 1225458 h 4705763"/>
              <a:gd name="connsiteX43" fmla="*/ 983019 w 1825371"/>
              <a:gd name="connsiteY43" fmla="*/ 1189902 h 4705763"/>
              <a:gd name="connsiteX44" fmla="*/ 1016158 w 1825371"/>
              <a:gd name="connsiteY44" fmla="*/ 1097041 h 4705763"/>
              <a:gd name="connsiteX45" fmla="*/ 1055513 w 1825371"/>
              <a:gd name="connsiteY45" fmla="*/ 1078055 h 4705763"/>
              <a:gd name="connsiteX46" fmla="*/ 1097628 w 1825371"/>
              <a:gd name="connsiteY46" fmla="*/ 1104290 h 4705763"/>
              <a:gd name="connsiteX47" fmla="*/ 1115579 w 1825371"/>
              <a:gd name="connsiteY47" fmla="*/ 1107743 h 4705763"/>
              <a:gd name="connsiteX48" fmla="*/ 1177026 w 1825371"/>
              <a:gd name="connsiteY48" fmla="*/ 1087375 h 4705763"/>
              <a:gd name="connsiteX49" fmla="*/ 1179787 w 1825371"/>
              <a:gd name="connsiteY49" fmla="*/ 1073913 h 4705763"/>
              <a:gd name="connsiteX50" fmla="*/ 1135255 w 1825371"/>
              <a:gd name="connsiteY50" fmla="*/ 1041117 h 4705763"/>
              <a:gd name="connsiteX51" fmla="*/ 939868 w 1825371"/>
              <a:gd name="connsiteY51" fmla="*/ 883702 h 4705763"/>
              <a:gd name="connsiteX52" fmla="*/ 549783 w 1825371"/>
              <a:gd name="connsiteY52" fmla="*/ 496379 h 4705763"/>
              <a:gd name="connsiteX53" fmla="*/ 40947 w 1825371"/>
              <a:gd name="connsiteY53" fmla="*/ 48990 h 4705763"/>
              <a:gd name="connsiteX54" fmla="*/ 5735 w 1825371"/>
              <a:gd name="connsiteY54" fmla="*/ 17231 h 4705763"/>
              <a:gd name="connsiteX55" fmla="*/ 902 w 1825371"/>
              <a:gd name="connsiteY55" fmla="*/ 4114 h 4705763"/>
              <a:gd name="connsiteX56" fmla="*/ 15747 w 1825371"/>
              <a:gd name="connsiteY56" fmla="*/ 1352 h 4705763"/>
              <a:gd name="connsiteX0" fmla="*/ 15747 w 1825371"/>
              <a:gd name="connsiteY0" fmla="*/ 1352 h 4705763"/>
              <a:gd name="connsiteX1" fmla="*/ 83062 w 1825371"/>
              <a:gd name="connsiteY1" fmla="*/ 34837 h 4705763"/>
              <a:gd name="connsiteX2" fmla="*/ 961270 w 1825371"/>
              <a:gd name="connsiteY2" fmla="*/ 755975 h 4705763"/>
              <a:gd name="connsiteX3" fmla="*/ 1239162 w 1825371"/>
              <a:gd name="connsiteY3" fmla="*/ 1001764 h 4705763"/>
              <a:gd name="connsiteX4" fmla="*/ 1276445 w 1825371"/>
              <a:gd name="connsiteY4" fmla="*/ 1025928 h 4705763"/>
              <a:gd name="connsiteX5" fmla="*/ 1316489 w 1825371"/>
              <a:gd name="connsiteY5" fmla="*/ 1009704 h 4705763"/>
              <a:gd name="connsiteX6" fmla="*/ 1345141 w 1825371"/>
              <a:gd name="connsiteY6" fmla="*/ 948602 h 4705763"/>
              <a:gd name="connsiteX7" fmla="*/ 1407624 w 1825371"/>
              <a:gd name="connsiteY7" fmla="*/ 869894 h 4705763"/>
              <a:gd name="connsiteX8" fmla="*/ 1749379 w 1825371"/>
              <a:gd name="connsiteY8" fmla="*/ 590967 h 4705763"/>
              <a:gd name="connsiteX9" fmla="*/ 1808066 w 1825371"/>
              <a:gd name="connsiteY9" fmla="*/ 545399 h 4705763"/>
              <a:gd name="connsiteX10" fmla="*/ 1825326 w 1825371"/>
              <a:gd name="connsiteY10" fmla="*/ 554375 h 4705763"/>
              <a:gd name="connsiteX11" fmla="*/ 1811172 w 1825371"/>
              <a:gd name="connsiteY11" fmla="*/ 590277 h 4705763"/>
              <a:gd name="connsiteX12" fmla="*/ 1721073 w 1825371"/>
              <a:gd name="connsiteY12" fmla="*/ 698326 h 4705763"/>
              <a:gd name="connsiteX13" fmla="*/ 1385877 w 1825371"/>
              <a:gd name="connsiteY13" fmla="*/ 1068389 h 4705763"/>
              <a:gd name="connsiteX14" fmla="*/ 1376211 w 1825371"/>
              <a:gd name="connsiteY14" fmla="*/ 1098421 h 4705763"/>
              <a:gd name="connsiteX15" fmla="*/ 1361366 w 1825371"/>
              <a:gd name="connsiteY15" fmla="*/ 1135359 h 4705763"/>
              <a:gd name="connsiteX16" fmla="*/ 1355153 w 1825371"/>
              <a:gd name="connsiteY16" fmla="*/ 1169879 h 4705763"/>
              <a:gd name="connsiteX17" fmla="*/ 1409696 w 1825371"/>
              <a:gd name="connsiteY17" fmla="*/ 1384253 h 4705763"/>
              <a:gd name="connsiteX18" fmla="*/ 1524994 w 1825371"/>
              <a:gd name="connsiteY18" fmla="*/ 1739817 h 4705763"/>
              <a:gd name="connsiteX19" fmla="*/ 1659971 w 1825371"/>
              <a:gd name="connsiteY19" fmla="*/ 2199288 h 4705763"/>
              <a:gd name="connsiteX20" fmla="*/ 1782864 w 1825371"/>
              <a:gd name="connsiteY20" fmla="*/ 2697077 h 4705763"/>
              <a:gd name="connsiteX21" fmla="*/ 1794257 w 1825371"/>
              <a:gd name="connsiteY21" fmla="*/ 2767845 h 4705763"/>
              <a:gd name="connsiteX22" fmla="*/ 1791840 w 1825371"/>
              <a:gd name="connsiteY22" fmla="*/ 2778202 h 4705763"/>
              <a:gd name="connsiteX23" fmla="*/ 1784245 w 1825371"/>
              <a:gd name="connsiteY23" fmla="*/ 2770607 h 4705763"/>
              <a:gd name="connsiteX24" fmla="*/ 1746617 w 1825371"/>
              <a:gd name="connsiteY24" fmla="*/ 2660831 h 4705763"/>
              <a:gd name="connsiteX25" fmla="*/ 1513602 w 1825371"/>
              <a:gd name="connsiteY25" fmla="*/ 1875484 h 4705763"/>
              <a:gd name="connsiteX26" fmla="*/ 1297158 w 1825371"/>
              <a:gd name="connsiteY26" fmla="*/ 1267919 h 4705763"/>
              <a:gd name="connsiteX27" fmla="*/ 1275064 w 1825371"/>
              <a:gd name="connsiteY27" fmla="*/ 1217173 h 4705763"/>
              <a:gd name="connsiteX28" fmla="*/ 1248483 w 1825371"/>
              <a:gd name="connsiteY28" fmla="*/ 1193353 h 4705763"/>
              <a:gd name="connsiteX29" fmla="*/ 1232949 w 1825371"/>
              <a:gd name="connsiteY29" fmla="*/ 1222351 h 4705763"/>
              <a:gd name="connsiteX30" fmla="*/ 1230877 w 1825371"/>
              <a:gd name="connsiteY30" fmla="*/ 1283108 h 4705763"/>
              <a:gd name="connsiteX31" fmla="*/ 1297493 w 1825371"/>
              <a:gd name="connsiteY31" fmla="*/ 4685667 h 4705763"/>
              <a:gd name="connsiteX32" fmla="*/ 938419 w 1825371"/>
              <a:gd name="connsiteY32" fmla="*/ 4705763 h 4705763"/>
              <a:gd name="connsiteX33" fmla="*/ 1053441 w 1825371"/>
              <a:gd name="connsiteY33" fmla="*/ 2920082 h 4705763"/>
              <a:gd name="connsiteX34" fmla="*/ 1066213 w 1825371"/>
              <a:gd name="connsiteY34" fmla="*/ 2573839 h 4705763"/>
              <a:gd name="connsiteX35" fmla="*/ 1077951 w 1825371"/>
              <a:gd name="connsiteY35" fmla="*/ 2236916 h 4705763"/>
              <a:gd name="connsiteX36" fmla="*/ 1093485 w 1825371"/>
              <a:gd name="connsiteY36" fmla="*/ 1882733 h 4705763"/>
              <a:gd name="connsiteX37" fmla="*/ 1107983 w 1825371"/>
              <a:gd name="connsiteY37" fmla="*/ 1608293 h 4705763"/>
              <a:gd name="connsiteX38" fmla="*/ 1125245 w 1825371"/>
              <a:gd name="connsiteY38" fmla="*/ 1293464 h 4705763"/>
              <a:gd name="connsiteX39" fmla="*/ 1096247 w 1825371"/>
              <a:gd name="connsiteY39" fmla="*/ 1270681 h 4705763"/>
              <a:gd name="connsiteX40" fmla="*/ 984400 w 1825371"/>
              <a:gd name="connsiteY40" fmla="*/ 1242374 h 4705763"/>
              <a:gd name="connsiteX41" fmla="*/ 977149 w 1825371"/>
              <a:gd name="connsiteY41" fmla="*/ 1225458 h 4705763"/>
              <a:gd name="connsiteX42" fmla="*/ 983019 w 1825371"/>
              <a:gd name="connsiteY42" fmla="*/ 1189902 h 4705763"/>
              <a:gd name="connsiteX43" fmla="*/ 1016158 w 1825371"/>
              <a:gd name="connsiteY43" fmla="*/ 1097041 h 4705763"/>
              <a:gd name="connsiteX44" fmla="*/ 1055513 w 1825371"/>
              <a:gd name="connsiteY44" fmla="*/ 1078055 h 4705763"/>
              <a:gd name="connsiteX45" fmla="*/ 1097628 w 1825371"/>
              <a:gd name="connsiteY45" fmla="*/ 1104290 h 4705763"/>
              <a:gd name="connsiteX46" fmla="*/ 1115579 w 1825371"/>
              <a:gd name="connsiteY46" fmla="*/ 1107743 h 4705763"/>
              <a:gd name="connsiteX47" fmla="*/ 1177026 w 1825371"/>
              <a:gd name="connsiteY47" fmla="*/ 1087375 h 4705763"/>
              <a:gd name="connsiteX48" fmla="*/ 1179787 w 1825371"/>
              <a:gd name="connsiteY48" fmla="*/ 1073913 h 4705763"/>
              <a:gd name="connsiteX49" fmla="*/ 1135255 w 1825371"/>
              <a:gd name="connsiteY49" fmla="*/ 1041117 h 4705763"/>
              <a:gd name="connsiteX50" fmla="*/ 939868 w 1825371"/>
              <a:gd name="connsiteY50" fmla="*/ 883702 h 4705763"/>
              <a:gd name="connsiteX51" fmla="*/ 549783 w 1825371"/>
              <a:gd name="connsiteY51" fmla="*/ 496379 h 4705763"/>
              <a:gd name="connsiteX52" fmla="*/ 40947 w 1825371"/>
              <a:gd name="connsiteY52" fmla="*/ 48990 h 4705763"/>
              <a:gd name="connsiteX53" fmla="*/ 5735 w 1825371"/>
              <a:gd name="connsiteY53" fmla="*/ 17231 h 4705763"/>
              <a:gd name="connsiteX54" fmla="*/ 902 w 1825371"/>
              <a:gd name="connsiteY54" fmla="*/ 4114 h 4705763"/>
              <a:gd name="connsiteX55" fmla="*/ 15747 w 1825371"/>
              <a:gd name="connsiteY55" fmla="*/ 1352 h 4705763"/>
              <a:gd name="connsiteX0" fmla="*/ 15747 w 1825371"/>
              <a:gd name="connsiteY0" fmla="*/ 1352 h 4705763"/>
              <a:gd name="connsiteX1" fmla="*/ 83062 w 1825371"/>
              <a:gd name="connsiteY1" fmla="*/ 34837 h 4705763"/>
              <a:gd name="connsiteX2" fmla="*/ 961270 w 1825371"/>
              <a:gd name="connsiteY2" fmla="*/ 755975 h 4705763"/>
              <a:gd name="connsiteX3" fmla="*/ 1239162 w 1825371"/>
              <a:gd name="connsiteY3" fmla="*/ 1001764 h 4705763"/>
              <a:gd name="connsiteX4" fmla="*/ 1276445 w 1825371"/>
              <a:gd name="connsiteY4" fmla="*/ 1025928 h 4705763"/>
              <a:gd name="connsiteX5" fmla="*/ 1316489 w 1825371"/>
              <a:gd name="connsiteY5" fmla="*/ 1009704 h 4705763"/>
              <a:gd name="connsiteX6" fmla="*/ 1345141 w 1825371"/>
              <a:gd name="connsiteY6" fmla="*/ 948602 h 4705763"/>
              <a:gd name="connsiteX7" fmla="*/ 1407624 w 1825371"/>
              <a:gd name="connsiteY7" fmla="*/ 869894 h 4705763"/>
              <a:gd name="connsiteX8" fmla="*/ 1749379 w 1825371"/>
              <a:gd name="connsiteY8" fmla="*/ 590967 h 4705763"/>
              <a:gd name="connsiteX9" fmla="*/ 1808066 w 1825371"/>
              <a:gd name="connsiteY9" fmla="*/ 545399 h 4705763"/>
              <a:gd name="connsiteX10" fmla="*/ 1825326 w 1825371"/>
              <a:gd name="connsiteY10" fmla="*/ 554375 h 4705763"/>
              <a:gd name="connsiteX11" fmla="*/ 1811172 w 1825371"/>
              <a:gd name="connsiteY11" fmla="*/ 590277 h 4705763"/>
              <a:gd name="connsiteX12" fmla="*/ 1721073 w 1825371"/>
              <a:gd name="connsiteY12" fmla="*/ 698326 h 4705763"/>
              <a:gd name="connsiteX13" fmla="*/ 1385877 w 1825371"/>
              <a:gd name="connsiteY13" fmla="*/ 1068389 h 4705763"/>
              <a:gd name="connsiteX14" fmla="*/ 1376211 w 1825371"/>
              <a:gd name="connsiteY14" fmla="*/ 1098421 h 4705763"/>
              <a:gd name="connsiteX15" fmla="*/ 1361366 w 1825371"/>
              <a:gd name="connsiteY15" fmla="*/ 1135359 h 4705763"/>
              <a:gd name="connsiteX16" fmla="*/ 1355153 w 1825371"/>
              <a:gd name="connsiteY16" fmla="*/ 1169879 h 4705763"/>
              <a:gd name="connsiteX17" fmla="*/ 1409696 w 1825371"/>
              <a:gd name="connsiteY17" fmla="*/ 1384253 h 4705763"/>
              <a:gd name="connsiteX18" fmla="*/ 1524994 w 1825371"/>
              <a:gd name="connsiteY18" fmla="*/ 1739817 h 4705763"/>
              <a:gd name="connsiteX19" fmla="*/ 1659971 w 1825371"/>
              <a:gd name="connsiteY19" fmla="*/ 2199288 h 4705763"/>
              <a:gd name="connsiteX20" fmla="*/ 1782864 w 1825371"/>
              <a:gd name="connsiteY20" fmla="*/ 2697077 h 4705763"/>
              <a:gd name="connsiteX21" fmla="*/ 1794257 w 1825371"/>
              <a:gd name="connsiteY21" fmla="*/ 2767845 h 4705763"/>
              <a:gd name="connsiteX22" fmla="*/ 1791840 w 1825371"/>
              <a:gd name="connsiteY22" fmla="*/ 2778202 h 4705763"/>
              <a:gd name="connsiteX23" fmla="*/ 1784245 w 1825371"/>
              <a:gd name="connsiteY23" fmla="*/ 2770607 h 4705763"/>
              <a:gd name="connsiteX24" fmla="*/ 1746617 w 1825371"/>
              <a:gd name="connsiteY24" fmla="*/ 2660831 h 4705763"/>
              <a:gd name="connsiteX25" fmla="*/ 1513602 w 1825371"/>
              <a:gd name="connsiteY25" fmla="*/ 1875484 h 4705763"/>
              <a:gd name="connsiteX26" fmla="*/ 1297158 w 1825371"/>
              <a:gd name="connsiteY26" fmla="*/ 1267919 h 4705763"/>
              <a:gd name="connsiteX27" fmla="*/ 1275064 w 1825371"/>
              <a:gd name="connsiteY27" fmla="*/ 1217173 h 4705763"/>
              <a:gd name="connsiteX28" fmla="*/ 1248483 w 1825371"/>
              <a:gd name="connsiteY28" fmla="*/ 1193353 h 4705763"/>
              <a:gd name="connsiteX29" fmla="*/ 1232949 w 1825371"/>
              <a:gd name="connsiteY29" fmla="*/ 1222351 h 4705763"/>
              <a:gd name="connsiteX30" fmla="*/ 1230877 w 1825371"/>
              <a:gd name="connsiteY30" fmla="*/ 1283108 h 4705763"/>
              <a:gd name="connsiteX31" fmla="*/ 1297493 w 1825371"/>
              <a:gd name="connsiteY31" fmla="*/ 4685667 h 4705763"/>
              <a:gd name="connsiteX32" fmla="*/ 938419 w 1825371"/>
              <a:gd name="connsiteY32" fmla="*/ 4705763 h 4705763"/>
              <a:gd name="connsiteX33" fmla="*/ 1053441 w 1825371"/>
              <a:gd name="connsiteY33" fmla="*/ 2920082 h 4705763"/>
              <a:gd name="connsiteX34" fmla="*/ 1066213 w 1825371"/>
              <a:gd name="connsiteY34" fmla="*/ 2573839 h 4705763"/>
              <a:gd name="connsiteX35" fmla="*/ 1077951 w 1825371"/>
              <a:gd name="connsiteY35" fmla="*/ 2236916 h 4705763"/>
              <a:gd name="connsiteX36" fmla="*/ 1093485 w 1825371"/>
              <a:gd name="connsiteY36" fmla="*/ 1882733 h 4705763"/>
              <a:gd name="connsiteX37" fmla="*/ 1125245 w 1825371"/>
              <a:gd name="connsiteY37" fmla="*/ 1293464 h 4705763"/>
              <a:gd name="connsiteX38" fmla="*/ 1096247 w 1825371"/>
              <a:gd name="connsiteY38" fmla="*/ 1270681 h 4705763"/>
              <a:gd name="connsiteX39" fmla="*/ 984400 w 1825371"/>
              <a:gd name="connsiteY39" fmla="*/ 1242374 h 4705763"/>
              <a:gd name="connsiteX40" fmla="*/ 977149 w 1825371"/>
              <a:gd name="connsiteY40" fmla="*/ 1225458 h 4705763"/>
              <a:gd name="connsiteX41" fmla="*/ 983019 w 1825371"/>
              <a:gd name="connsiteY41" fmla="*/ 1189902 h 4705763"/>
              <a:gd name="connsiteX42" fmla="*/ 1016158 w 1825371"/>
              <a:gd name="connsiteY42" fmla="*/ 1097041 h 4705763"/>
              <a:gd name="connsiteX43" fmla="*/ 1055513 w 1825371"/>
              <a:gd name="connsiteY43" fmla="*/ 1078055 h 4705763"/>
              <a:gd name="connsiteX44" fmla="*/ 1097628 w 1825371"/>
              <a:gd name="connsiteY44" fmla="*/ 1104290 h 4705763"/>
              <a:gd name="connsiteX45" fmla="*/ 1115579 w 1825371"/>
              <a:gd name="connsiteY45" fmla="*/ 1107743 h 4705763"/>
              <a:gd name="connsiteX46" fmla="*/ 1177026 w 1825371"/>
              <a:gd name="connsiteY46" fmla="*/ 1087375 h 4705763"/>
              <a:gd name="connsiteX47" fmla="*/ 1179787 w 1825371"/>
              <a:gd name="connsiteY47" fmla="*/ 1073913 h 4705763"/>
              <a:gd name="connsiteX48" fmla="*/ 1135255 w 1825371"/>
              <a:gd name="connsiteY48" fmla="*/ 1041117 h 4705763"/>
              <a:gd name="connsiteX49" fmla="*/ 939868 w 1825371"/>
              <a:gd name="connsiteY49" fmla="*/ 883702 h 4705763"/>
              <a:gd name="connsiteX50" fmla="*/ 549783 w 1825371"/>
              <a:gd name="connsiteY50" fmla="*/ 496379 h 4705763"/>
              <a:gd name="connsiteX51" fmla="*/ 40947 w 1825371"/>
              <a:gd name="connsiteY51" fmla="*/ 48990 h 4705763"/>
              <a:gd name="connsiteX52" fmla="*/ 5735 w 1825371"/>
              <a:gd name="connsiteY52" fmla="*/ 17231 h 4705763"/>
              <a:gd name="connsiteX53" fmla="*/ 902 w 1825371"/>
              <a:gd name="connsiteY53" fmla="*/ 4114 h 4705763"/>
              <a:gd name="connsiteX54" fmla="*/ 15747 w 1825371"/>
              <a:gd name="connsiteY54" fmla="*/ 1352 h 4705763"/>
              <a:gd name="connsiteX0" fmla="*/ 15747 w 1825371"/>
              <a:gd name="connsiteY0" fmla="*/ 1352 h 4705763"/>
              <a:gd name="connsiteX1" fmla="*/ 83062 w 1825371"/>
              <a:gd name="connsiteY1" fmla="*/ 34837 h 4705763"/>
              <a:gd name="connsiteX2" fmla="*/ 961270 w 1825371"/>
              <a:gd name="connsiteY2" fmla="*/ 755975 h 4705763"/>
              <a:gd name="connsiteX3" fmla="*/ 1239162 w 1825371"/>
              <a:gd name="connsiteY3" fmla="*/ 1001764 h 4705763"/>
              <a:gd name="connsiteX4" fmla="*/ 1276445 w 1825371"/>
              <a:gd name="connsiteY4" fmla="*/ 1025928 h 4705763"/>
              <a:gd name="connsiteX5" fmla="*/ 1316489 w 1825371"/>
              <a:gd name="connsiteY5" fmla="*/ 1009704 h 4705763"/>
              <a:gd name="connsiteX6" fmla="*/ 1345141 w 1825371"/>
              <a:gd name="connsiteY6" fmla="*/ 948602 h 4705763"/>
              <a:gd name="connsiteX7" fmla="*/ 1407624 w 1825371"/>
              <a:gd name="connsiteY7" fmla="*/ 869894 h 4705763"/>
              <a:gd name="connsiteX8" fmla="*/ 1749379 w 1825371"/>
              <a:gd name="connsiteY8" fmla="*/ 590967 h 4705763"/>
              <a:gd name="connsiteX9" fmla="*/ 1808066 w 1825371"/>
              <a:gd name="connsiteY9" fmla="*/ 545399 h 4705763"/>
              <a:gd name="connsiteX10" fmla="*/ 1825326 w 1825371"/>
              <a:gd name="connsiteY10" fmla="*/ 554375 h 4705763"/>
              <a:gd name="connsiteX11" fmla="*/ 1811172 w 1825371"/>
              <a:gd name="connsiteY11" fmla="*/ 590277 h 4705763"/>
              <a:gd name="connsiteX12" fmla="*/ 1721073 w 1825371"/>
              <a:gd name="connsiteY12" fmla="*/ 698326 h 4705763"/>
              <a:gd name="connsiteX13" fmla="*/ 1385877 w 1825371"/>
              <a:gd name="connsiteY13" fmla="*/ 1068389 h 4705763"/>
              <a:gd name="connsiteX14" fmla="*/ 1376211 w 1825371"/>
              <a:gd name="connsiteY14" fmla="*/ 1098421 h 4705763"/>
              <a:gd name="connsiteX15" fmla="*/ 1361366 w 1825371"/>
              <a:gd name="connsiteY15" fmla="*/ 1135359 h 4705763"/>
              <a:gd name="connsiteX16" fmla="*/ 1355153 w 1825371"/>
              <a:gd name="connsiteY16" fmla="*/ 1169879 h 4705763"/>
              <a:gd name="connsiteX17" fmla="*/ 1409696 w 1825371"/>
              <a:gd name="connsiteY17" fmla="*/ 1384253 h 4705763"/>
              <a:gd name="connsiteX18" fmla="*/ 1524994 w 1825371"/>
              <a:gd name="connsiteY18" fmla="*/ 1739817 h 4705763"/>
              <a:gd name="connsiteX19" fmla="*/ 1659971 w 1825371"/>
              <a:gd name="connsiteY19" fmla="*/ 2199288 h 4705763"/>
              <a:gd name="connsiteX20" fmla="*/ 1782864 w 1825371"/>
              <a:gd name="connsiteY20" fmla="*/ 2697077 h 4705763"/>
              <a:gd name="connsiteX21" fmla="*/ 1794257 w 1825371"/>
              <a:gd name="connsiteY21" fmla="*/ 2767845 h 4705763"/>
              <a:gd name="connsiteX22" fmla="*/ 1791840 w 1825371"/>
              <a:gd name="connsiteY22" fmla="*/ 2778202 h 4705763"/>
              <a:gd name="connsiteX23" fmla="*/ 1784245 w 1825371"/>
              <a:gd name="connsiteY23" fmla="*/ 2770607 h 4705763"/>
              <a:gd name="connsiteX24" fmla="*/ 1746617 w 1825371"/>
              <a:gd name="connsiteY24" fmla="*/ 2660831 h 4705763"/>
              <a:gd name="connsiteX25" fmla="*/ 1513602 w 1825371"/>
              <a:gd name="connsiteY25" fmla="*/ 1875484 h 4705763"/>
              <a:gd name="connsiteX26" fmla="*/ 1297158 w 1825371"/>
              <a:gd name="connsiteY26" fmla="*/ 1267919 h 4705763"/>
              <a:gd name="connsiteX27" fmla="*/ 1275064 w 1825371"/>
              <a:gd name="connsiteY27" fmla="*/ 1217173 h 4705763"/>
              <a:gd name="connsiteX28" fmla="*/ 1248483 w 1825371"/>
              <a:gd name="connsiteY28" fmla="*/ 1193353 h 4705763"/>
              <a:gd name="connsiteX29" fmla="*/ 1232949 w 1825371"/>
              <a:gd name="connsiteY29" fmla="*/ 1222351 h 4705763"/>
              <a:gd name="connsiteX30" fmla="*/ 1230877 w 1825371"/>
              <a:gd name="connsiteY30" fmla="*/ 1283108 h 4705763"/>
              <a:gd name="connsiteX31" fmla="*/ 1297493 w 1825371"/>
              <a:gd name="connsiteY31" fmla="*/ 4685667 h 4705763"/>
              <a:gd name="connsiteX32" fmla="*/ 938419 w 1825371"/>
              <a:gd name="connsiteY32" fmla="*/ 4705763 h 4705763"/>
              <a:gd name="connsiteX33" fmla="*/ 1053441 w 1825371"/>
              <a:gd name="connsiteY33" fmla="*/ 2920082 h 4705763"/>
              <a:gd name="connsiteX34" fmla="*/ 1066213 w 1825371"/>
              <a:gd name="connsiteY34" fmla="*/ 2573839 h 4705763"/>
              <a:gd name="connsiteX35" fmla="*/ 1077951 w 1825371"/>
              <a:gd name="connsiteY35" fmla="*/ 2236916 h 4705763"/>
              <a:gd name="connsiteX36" fmla="*/ 1125245 w 1825371"/>
              <a:gd name="connsiteY36" fmla="*/ 1293464 h 4705763"/>
              <a:gd name="connsiteX37" fmla="*/ 1096247 w 1825371"/>
              <a:gd name="connsiteY37" fmla="*/ 1270681 h 4705763"/>
              <a:gd name="connsiteX38" fmla="*/ 984400 w 1825371"/>
              <a:gd name="connsiteY38" fmla="*/ 1242374 h 4705763"/>
              <a:gd name="connsiteX39" fmla="*/ 977149 w 1825371"/>
              <a:gd name="connsiteY39" fmla="*/ 1225458 h 4705763"/>
              <a:gd name="connsiteX40" fmla="*/ 983019 w 1825371"/>
              <a:gd name="connsiteY40" fmla="*/ 1189902 h 4705763"/>
              <a:gd name="connsiteX41" fmla="*/ 1016158 w 1825371"/>
              <a:gd name="connsiteY41" fmla="*/ 1097041 h 4705763"/>
              <a:gd name="connsiteX42" fmla="*/ 1055513 w 1825371"/>
              <a:gd name="connsiteY42" fmla="*/ 1078055 h 4705763"/>
              <a:gd name="connsiteX43" fmla="*/ 1097628 w 1825371"/>
              <a:gd name="connsiteY43" fmla="*/ 1104290 h 4705763"/>
              <a:gd name="connsiteX44" fmla="*/ 1115579 w 1825371"/>
              <a:gd name="connsiteY44" fmla="*/ 1107743 h 4705763"/>
              <a:gd name="connsiteX45" fmla="*/ 1177026 w 1825371"/>
              <a:gd name="connsiteY45" fmla="*/ 1087375 h 4705763"/>
              <a:gd name="connsiteX46" fmla="*/ 1179787 w 1825371"/>
              <a:gd name="connsiteY46" fmla="*/ 1073913 h 4705763"/>
              <a:gd name="connsiteX47" fmla="*/ 1135255 w 1825371"/>
              <a:gd name="connsiteY47" fmla="*/ 1041117 h 4705763"/>
              <a:gd name="connsiteX48" fmla="*/ 939868 w 1825371"/>
              <a:gd name="connsiteY48" fmla="*/ 883702 h 4705763"/>
              <a:gd name="connsiteX49" fmla="*/ 549783 w 1825371"/>
              <a:gd name="connsiteY49" fmla="*/ 496379 h 4705763"/>
              <a:gd name="connsiteX50" fmla="*/ 40947 w 1825371"/>
              <a:gd name="connsiteY50" fmla="*/ 48990 h 4705763"/>
              <a:gd name="connsiteX51" fmla="*/ 5735 w 1825371"/>
              <a:gd name="connsiteY51" fmla="*/ 17231 h 4705763"/>
              <a:gd name="connsiteX52" fmla="*/ 902 w 1825371"/>
              <a:gd name="connsiteY52" fmla="*/ 4114 h 4705763"/>
              <a:gd name="connsiteX53" fmla="*/ 15747 w 1825371"/>
              <a:gd name="connsiteY53" fmla="*/ 1352 h 4705763"/>
              <a:gd name="connsiteX0" fmla="*/ 15747 w 1825371"/>
              <a:gd name="connsiteY0" fmla="*/ 1352 h 4705763"/>
              <a:gd name="connsiteX1" fmla="*/ 83062 w 1825371"/>
              <a:gd name="connsiteY1" fmla="*/ 34837 h 4705763"/>
              <a:gd name="connsiteX2" fmla="*/ 961270 w 1825371"/>
              <a:gd name="connsiteY2" fmla="*/ 755975 h 4705763"/>
              <a:gd name="connsiteX3" fmla="*/ 1239162 w 1825371"/>
              <a:gd name="connsiteY3" fmla="*/ 1001764 h 4705763"/>
              <a:gd name="connsiteX4" fmla="*/ 1276445 w 1825371"/>
              <a:gd name="connsiteY4" fmla="*/ 1025928 h 4705763"/>
              <a:gd name="connsiteX5" fmla="*/ 1316489 w 1825371"/>
              <a:gd name="connsiteY5" fmla="*/ 1009704 h 4705763"/>
              <a:gd name="connsiteX6" fmla="*/ 1345141 w 1825371"/>
              <a:gd name="connsiteY6" fmla="*/ 948602 h 4705763"/>
              <a:gd name="connsiteX7" fmla="*/ 1407624 w 1825371"/>
              <a:gd name="connsiteY7" fmla="*/ 869894 h 4705763"/>
              <a:gd name="connsiteX8" fmla="*/ 1749379 w 1825371"/>
              <a:gd name="connsiteY8" fmla="*/ 590967 h 4705763"/>
              <a:gd name="connsiteX9" fmla="*/ 1808066 w 1825371"/>
              <a:gd name="connsiteY9" fmla="*/ 545399 h 4705763"/>
              <a:gd name="connsiteX10" fmla="*/ 1825326 w 1825371"/>
              <a:gd name="connsiteY10" fmla="*/ 554375 h 4705763"/>
              <a:gd name="connsiteX11" fmla="*/ 1811172 w 1825371"/>
              <a:gd name="connsiteY11" fmla="*/ 590277 h 4705763"/>
              <a:gd name="connsiteX12" fmla="*/ 1721073 w 1825371"/>
              <a:gd name="connsiteY12" fmla="*/ 698326 h 4705763"/>
              <a:gd name="connsiteX13" fmla="*/ 1385877 w 1825371"/>
              <a:gd name="connsiteY13" fmla="*/ 1068389 h 4705763"/>
              <a:gd name="connsiteX14" fmla="*/ 1376211 w 1825371"/>
              <a:gd name="connsiteY14" fmla="*/ 1098421 h 4705763"/>
              <a:gd name="connsiteX15" fmla="*/ 1361366 w 1825371"/>
              <a:gd name="connsiteY15" fmla="*/ 1135359 h 4705763"/>
              <a:gd name="connsiteX16" fmla="*/ 1355153 w 1825371"/>
              <a:gd name="connsiteY16" fmla="*/ 1169879 h 4705763"/>
              <a:gd name="connsiteX17" fmla="*/ 1409696 w 1825371"/>
              <a:gd name="connsiteY17" fmla="*/ 1384253 h 4705763"/>
              <a:gd name="connsiteX18" fmla="*/ 1524994 w 1825371"/>
              <a:gd name="connsiteY18" fmla="*/ 1739817 h 4705763"/>
              <a:gd name="connsiteX19" fmla="*/ 1659971 w 1825371"/>
              <a:gd name="connsiteY19" fmla="*/ 2199288 h 4705763"/>
              <a:gd name="connsiteX20" fmla="*/ 1782864 w 1825371"/>
              <a:gd name="connsiteY20" fmla="*/ 2697077 h 4705763"/>
              <a:gd name="connsiteX21" fmla="*/ 1794257 w 1825371"/>
              <a:gd name="connsiteY21" fmla="*/ 2767845 h 4705763"/>
              <a:gd name="connsiteX22" fmla="*/ 1791840 w 1825371"/>
              <a:gd name="connsiteY22" fmla="*/ 2778202 h 4705763"/>
              <a:gd name="connsiteX23" fmla="*/ 1784245 w 1825371"/>
              <a:gd name="connsiteY23" fmla="*/ 2770607 h 4705763"/>
              <a:gd name="connsiteX24" fmla="*/ 1746617 w 1825371"/>
              <a:gd name="connsiteY24" fmla="*/ 2660831 h 4705763"/>
              <a:gd name="connsiteX25" fmla="*/ 1513602 w 1825371"/>
              <a:gd name="connsiteY25" fmla="*/ 1875484 h 4705763"/>
              <a:gd name="connsiteX26" fmla="*/ 1297158 w 1825371"/>
              <a:gd name="connsiteY26" fmla="*/ 1267919 h 4705763"/>
              <a:gd name="connsiteX27" fmla="*/ 1275064 w 1825371"/>
              <a:gd name="connsiteY27" fmla="*/ 1217173 h 4705763"/>
              <a:gd name="connsiteX28" fmla="*/ 1248483 w 1825371"/>
              <a:gd name="connsiteY28" fmla="*/ 1193353 h 4705763"/>
              <a:gd name="connsiteX29" fmla="*/ 1232949 w 1825371"/>
              <a:gd name="connsiteY29" fmla="*/ 1222351 h 4705763"/>
              <a:gd name="connsiteX30" fmla="*/ 1230877 w 1825371"/>
              <a:gd name="connsiteY30" fmla="*/ 1283108 h 4705763"/>
              <a:gd name="connsiteX31" fmla="*/ 1297493 w 1825371"/>
              <a:gd name="connsiteY31" fmla="*/ 4685667 h 4705763"/>
              <a:gd name="connsiteX32" fmla="*/ 938419 w 1825371"/>
              <a:gd name="connsiteY32" fmla="*/ 4705763 h 4705763"/>
              <a:gd name="connsiteX33" fmla="*/ 1053441 w 1825371"/>
              <a:gd name="connsiteY33" fmla="*/ 2920082 h 4705763"/>
              <a:gd name="connsiteX34" fmla="*/ 1066213 w 1825371"/>
              <a:gd name="connsiteY34" fmla="*/ 2573839 h 4705763"/>
              <a:gd name="connsiteX35" fmla="*/ 1125245 w 1825371"/>
              <a:gd name="connsiteY35" fmla="*/ 1293464 h 4705763"/>
              <a:gd name="connsiteX36" fmla="*/ 1096247 w 1825371"/>
              <a:gd name="connsiteY36" fmla="*/ 1270681 h 4705763"/>
              <a:gd name="connsiteX37" fmla="*/ 984400 w 1825371"/>
              <a:gd name="connsiteY37" fmla="*/ 1242374 h 4705763"/>
              <a:gd name="connsiteX38" fmla="*/ 977149 w 1825371"/>
              <a:gd name="connsiteY38" fmla="*/ 1225458 h 4705763"/>
              <a:gd name="connsiteX39" fmla="*/ 983019 w 1825371"/>
              <a:gd name="connsiteY39" fmla="*/ 1189902 h 4705763"/>
              <a:gd name="connsiteX40" fmla="*/ 1016158 w 1825371"/>
              <a:gd name="connsiteY40" fmla="*/ 1097041 h 4705763"/>
              <a:gd name="connsiteX41" fmla="*/ 1055513 w 1825371"/>
              <a:gd name="connsiteY41" fmla="*/ 1078055 h 4705763"/>
              <a:gd name="connsiteX42" fmla="*/ 1097628 w 1825371"/>
              <a:gd name="connsiteY42" fmla="*/ 1104290 h 4705763"/>
              <a:gd name="connsiteX43" fmla="*/ 1115579 w 1825371"/>
              <a:gd name="connsiteY43" fmla="*/ 1107743 h 4705763"/>
              <a:gd name="connsiteX44" fmla="*/ 1177026 w 1825371"/>
              <a:gd name="connsiteY44" fmla="*/ 1087375 h 4705763"/>
              <a:gd name="connsiteX45" fmla="*/ 1179787 w 1825371"/>
              <a:gd name="connsiteY45" fmla="*/ 1073913 h 4705763"/>
              <a:gd name="connsiteX46" fmla="*/ 1135255 w 1825371"/>
              <a:gd name="connsiteY46" fmla="*/ 1041117 h 4705763"/>
              <a:gd name="connsiteX47" fmla="*/ 939868 w 1825371"/>
              <a:gd name="connsiteY47" fmla="*/ 883702 h 4705763"/>
              <a:gd name="connsiteX48" fmla="*/ 549783 w 1825371"/>
              <a:gd name="connsiteY48" fmla="*/ 496379 h 4705763"/>
              <a:gd name="connsiteX49" fmla="*/ 40947 w 1825371"/>
              <a:gd name="connsiteY49" fmla="*/ 48990 h 4705763"/>
              <a:gd name="connsiteX50" fmla="*/ 5735 w 1825371"/>
              <a:gd name="connsiteY50" fmla="*/ 17231 h 4705763"/>
              <a:gd name="connsiteX51" fmla="*/ 902 w 1825371"/>
              <a:gd name="connsiteY51" fmla="*/ 4114 h 4705763"/>
              <a:gd name="connsiteX52" fmla="*/ 15747 w 1825371"/>
              <a:gd name="connsiteY52" fmla="*/ 1352 h 4705763"/>
              <a:gd name="connsiteX0" fmla="*/ 15747 w 1825371"/>
              <a:gd name="connsiteY0" fmla="*/ 1352 h 4705763"/>
              <a:gd name="connsiteX1" fmla="*/ 83062 w 1825371"/>
              <a:gd name="connsiteY1" fmla="*/ 34837 h 4705763"/>
              <a:gd name="connsiteX2" fmla="*/ 961270 w 1825371"/>
              <a:gd name="connsiteY2" fmla="*/ 755975 h 4705763"/>
              <a:gd name="connsiteX3" fmla="*/ 1239162 w 1825371"/>
              <a:gd name="connsiteY3" fmla="*/ 1001764 h 4705763"/>
              <a:gd name="connsiteX4" fmla="*/ 1276445 w 1825371"/>
              <a:gd name="connsiteY4" fmla="*/ 1025928 h 4705763"/>
              <a:gd name="connsiteX5" fmla="*/ 1316489 w 1825371"/>
              <a:gd name="connsiteY5" fmla="*/ 1009704 h 4705763"/>
              <a:gd name="connsiteX6" fmla="*/ 1345141 w 1825371"/>
              <a:gd name="connsiteY6" fmla="*/ 948602 h 4705763"/>
              <a:gd name="connsiteX7" fmla="*/ 1407624 w 1825371"/>
              <a:gd name="connsiteY7" fmla="*/ 869894 h 4705763"/>
              <a:gd name="connsiteX8" fmla="*/ 1749379 w 1825371"/>
              <a:gd name="connsiteY8" fmla="*/ 590967 h 4705763"/>
              <a:gd name="connsiteX9" fmla="*/ 1808066 w 1825371"/>
              <a:gd name="connsiteY9" fmla="*/ 545399 h 4705763"/>
              <a:gd name="connsiteX10" fmla="*/ 1825326 w 1825371"/>
              <a:gd name="connsiteY10" fmla="*/ 554375 h 4705763"/>
              <a:gd name="connsiteX11" fmla="*/ 1811172 w 1825371"/>
              <a:gd name="connsiteY11" fmla="*/ 590277 h 4705763"/>
              <a:gd name="connsiteX12" fmla="*/ 1721073 w 1825371"/>
              <a:gd name="connsiteY12" fmla="*/ 698326 h 4705763"/>
              <a:gd name="connsiteX13" fmla="*/ 1385877 w 1825371"/>
              <a:gd name="connsiteY13" fmla="*/ 1068389 h 4705763"/>
              <a:gd name="connsiteX14" fmla="*/ 1376211 w 1825371"/>
              <a:gd name="connsiteY14" fmla="*/ 1098421 h 4705763"/>
              <a:gd name="connsiteX15" fmla="*/ 1361366 w 1825371"/>
              <a:gd name="connsiteY15" fmla="*/ 1135359 h 4705763"/>
              <a:gd name="connsiteX16" fmla="*/ 1355153 w 1825371"/>
              <a:gd name="connsiteY16" fmla="*/ 1169879 h 4705763"/>
              <a:gd name="connsiteX17" fmla="*/ 1409696 w 1825371"/>
              <a:gd name="connsiteY17" fmla="*/ 1384253 h 4705763"/>
              <a:gd name="connsiteX18" fmla="*/ 1524994 w 1825371"/>
              <a:gd name="connsiteY18" fmla="*/ 1739817 h 4705763"/>
              <a:gd name="connsiteX19" fmla="*/ 1659971 w 1825371"/>
              <a:gd name="connsiteY19" fmla="*/ 2199288 h 4705763"/>
              <a:gd name="connsiteX20" fmla="*/ 1782864 w 1825371"/>
              <a:gd name="connsiteY20" fmla="*/ 2697077 h 4705763"/>
              <a:gd name="connsiteX21" fmla="*/ 1794257 w 1825371"/>
              <a:gd name="connsiteY21" fmla="*/ 2767845 h 4705763"/>
              <a:gd name="connsiteX22" fmla="*/ 1791840 w 1825371"/>
              <a:gd name="connsiteY22" fmla="*/ 2778202 h 4705763"/>
              <a:gd name="connsiteX23" fmla="*/ 1784245 w 1825371"/>
              <a:gd name="connsiteY23" fmla="*/ 2770607 h 4705763"/>
              <a:gd name="connsiteX24" fmla="*/ 1746617 w 1825371"/>
              <a:gd name="connsiteY24" fmla="*/ 2660831 h 4705763"/>
              <a:gd name="connsiteX25" fmla="*/ 1513602 w 1825371"/>
              <a:gd name="connsiteY25" fmla="*/ 1875484 h 4705763"/>
              <a:gd name="connsiteX26" fmla="*/ 1297158 w 1825371"/>
              <a:gd name="connsiteY26" fmla="*/ 1267919 h 4705763"/>
              <a:gd name="connsiteX27" fmla="*/ 1275064 w 1825371"/>
              <a:gd name="connsiteY27" fmla="*/ 1217173 h 4705763"/>
              <a:gd name="connsiteX28" fmla="*/ 1248483 w 1825371"/>
              <a:gd name="connsiteY28" fmla="*/ 1193353 h 4705763"/>
              <a:gd name="connsiteX29" fmla="*/ 1232949 w 1825371"/>
              <a:gd name="connsiteY29" fmla="*/ 1222351 h 4705763"/>
              <a:gd name="connsiteX30" fmla="*/ 1230877 w 1825371"/>
              <a:gd name="connsiteY30" fmla="*/ 1283108 h 4705763"/>
              <a:gd name="connsiteX31" fmla="*/ 1297493 w 1825371"/>
              <a:gd name="connsiteY31" fmla="*/ 4685667 h 4705763"/>
              <a:gd name="connsiteX32" fmla="*/ 938419 w 1825371"/>
              <a:gd name="connsiteY32" fmla="*/ 4705763 h 4705763"/>
              <a:gd name="connsiteX33" fmla="*/ 1053441 w 1825371"/>
              <a:gd name="connsiteY33" fmla="*/ 2920082 h 4705763"/>
              <a:gd name="connsiteX34" fmla="*/ 1125245 w 1825371"/>
              <a:gd name="connsiteY34" fmla="*/ 1293464 h 4705763"/>
              <a:gd name="connsiteX35" fmla="*/ 1096247 w 1825371"/>
              <a:gd name="connsiteY35" fmla="*/ 1270681 h 4705763"/>
              <a:gd name="connsiteX36" fmla="*/ 984400 w 1825371"/>
              <a:gd name="connsiteY36" fmla="*/ 1242374 h 4705763"/>
              <a:gd name="connsiteX37" fmla="*/ 977149 w 1825371"/>
              <a:gd name="connsiteY37" fmla="*/ 1225458 h 4705763"/>
              <a:gd name="connsiteX38" fmla="*/ 983019 w 1825371"/>
              <a:gd name="connsiteY38" fmla="*/ 1189902 h 4705763"/>
              <a:gd name="connsiteX39" fmla="*/ 1016158 w 1825371"/>
              <a:gd name="connsiteY39" fmla="*/ 1097041 h 4705763"/>
              <a:gd name="connsiteX40" fmla="*/ 1055513 w 1825371"/>
              <a:gd name="connsiteY40" fmla="*/ 1078055 h 4705763"/>
              <a:gd name="connsiteX41" fmla="*/ 1097628 w 1825371"/>
              <a:gd name="connsiteY41" fmla="*/ 1104290 h 4705763"/>
              <a:gd name="connsiteX42" fmla="*/ 1115579 w 1825371"/>
              <a:gd name="connsiteY42" fmla="*/ 1107743 h 4705763"/>
              <a:gd name="connsiteX43" fmla="*/ 1177026 w 1825371"/>
              <a:gd name="connsiteY43" fmla="*/ 1087375 h 4705763"/>
              <a:gd name="connsiteX44" fmla="*/ 1179787 w 1825371"/>
              <a:gd name="connsiteY44" fmla="*/ 1073913 h 4705763"/>
              <a:gd name="connsiteX45" fmla="*/ 1135255 w 1825371"/>
              <a:gd name="connsiteY45" fmla="*/ 1041117 h 4705763"/>
              <a:gd name="connsiteX46" fmla="*/ 939868 w 1825371"/>
              <a:gd name="connsiteY46" fmla="*/ 883702 h 4705763"/>
              <a:gd name="connsiteX47" fmla="*/ 549783 w 1825371"/>
              <a:gd name="connsiteY47" fmla="*/ 496379 h 4705763"/>
              <a:gd name="connsiteX48" fmla="*/ 40947 w 1825371"/>
              <a:gd name="connsiteY48" fmla="*/ 48990 h 4705763"/>
              <a:gd name="connsiteX49" fmla="*/ 5735 w 1825371"/>
              <a:gd name="connsiteY49" fmla="*/ 17231 h 4705763"/>
              <a:gd name="connsiteX50" fmla="*/ 902 w 1825371"/>
              <a:gd name="connsiteY50" fmla="*/ 4114 h 4705763"/>
              <a:gd name="connsiteX51" fmla="*/ 15747 w 1825371"/>
              <a:gd name="connsiteY51" fmla="*/ 1352 h 4705763"/>
              <a:gd name="connsiteX0" fmla="*/ 15747 w 1825371"/>
              <a:gd name="connsiteY0" fmla="*/ 1352 h 4705763"/>
              <a:gd name="connsiteX1" fmla="*/ 83062 w 1825371"/>
              <a:gd name="connsiteY1" fmla="*/ 34837 h 4705763"/>
              <a:gd name="connsiteX2" fmla="*/ 961270 w 1825371"/>
              <a:gd name="connsiteY2" fmla="*/ 755975 h 4705763"/>
              <a:gd name="connsiteX3" fmla="*/ 1239162 w 1825371"/>
              <a:gd name="connsiteY3" fmla="*/ 1001764 h 4705763"/>
              <a:gd name="connsiteX4" fmla="*/ 1276445 w 1825371"/>
              <a:gd name="connsiteY4" fmla="*/ 1025928 h 4705763"/>
              <a:gd name="connsiteX5" fmla="*/ 1316489 w 1825371"/>
              <a:gd name="connsiteY5" fmla="*/ 1009704 h 4705763"/>
              <a:gd name="connsiteX6" fmla="*/ 1345141 w 1825371"/>
              <a:gd name="connsiteY6" fmla="*/ 948602 h 4705763"/>
              <a:gd name="connsiteX7" fmla="*/ 1407624 w 1825371"/>
              <a:gd name="connsiteY7" fmla="*/ 869894 h 4705763"/>
              <a:gd name="connsiteX8" fmla="*/ 1749379 w 1825371"/>
              <a:gd name="connsiteY8" fmla="*/ 590967 h 4705763"/>
              <a:gd name="connsiteX9" fmla="*/ 1808066 w 1825371"/>
              <a:gd name="connsiteY9" fmla="*/ 545399 h 4705763"/>
              <a:gd name="connsiteX10" fmla="*/ 1825326 w 1825371"/>
              <a:gd name="connsiteY10" fmla="*/ 554375 h 4705763"/>
              <a:gd name="connsiteX11" fmla="*/ 1811172 w 1825371"/>
              <a:gd name="connsiteY11" fmla="*/ 590277 h 4705763"/>
              <a:gd name="connsiteX12" fmla="*/ 1721073 w 1825371"/>
              <a:gd name="connsiteY12" fmla="*/ 698326 h 4705763"/>
              <a:gd name="connsiteX13" fmla="*/ 1385877 w 1825371"/>
              <a:gd name="connsiteY13" fmla="*/ 1068389 h 4705763"/>
              <a:gd name="connsiteX14" fmla="*/ 1376211 w 1825371"/>
              <a:gd name="connsiteY14" fmla="*/ 1098421 h 4705763"/>
              <a:gd name="connsiteX15" fmla="*/ 1361366 w 1825371"/>
              <a:gd name="connsiteY15" fmla="*/ 1135359 h 4705763"/>
              <a:gd name="connsiteX16" fmla="*/ 1355153 w 1825371"/>
              <a:gd name="connsiteY16" fmla="*/ 1169879 h 4705763"/>
              <a:gd name="connsiteX17" fmla="*/ 1409696 w 1825371"/>
              <a:gd name="connsiteY17" fmla="*/ 1384253 h 4705763"/>
              <a:gd name="connsiteX18" fmla="*/ 1524994 w 1825371"/>
              <a:gd name="connsiteY18" fmla="*/ 1739817 h 4705763"/>
              <a:gd name="connsiteX19" fmla="*/ 1659971 w 1825371"/>
              <a:gd name="connsiteY19" fmla="*/ 2199288 h 4705763"/>
              <a:gd name="connsiteX20" fmla="*/ 1782864 w 1825371"/>
              <a:gd name="connsiteY20" fmla="*/ 2697077 h 4705763"/>
              <a:gd name="connsiteX21" fmla="*/ 1794257 w 1825371"/>
              <a:gd name="connsiteY21" fmla="*/ 2767845 h 4705763"/>
              <a:gd name="connsiteX22" fmla="*/ 1791840 w 1825371"/>
              <a:gd name="connsiteY22" fmla="*/ 2778202 h 4705763"/>
              <a:gd name="connsiteX23" fmla="*/ 1784245 w 1825371"/>
              <a:gd name="connsiteY23" fmla="*/ 2770607 h 4705763"/>
              <a:gd name="connsiteX24" fmla="*/ 1746617 w 1825371"/>
              <a:gd name="connsiteY24" fmla="*/ 2660831 h 4705763"/>
              <a:gd name="connsiteX25" fmla="*/ 1513602 w 1825371"/>
              <a:gd name="connsiteY25" fmla="*/ 1875484 h 4705763"/>
              <a:gd name="connsiteX26" fmla="*/ 1297158 w 1825371"/>
              <a:gd name="connsiteY26" fmla="*/ 1267919 h 4705763"/>
              <a:gd name="connsiteX27" fmla="*/ 1275064 w 1825371"/>
              <a:gd name="connsiteY27" fmla="*/ 1217173 h 4705763"/>
              <a:gd name="connsiteX28" fmla="*/ 1248483 w 1825371"/>
              <a:gd name="connsiteY28" fmla="*/ 1193353 h 4705763"/>
              <a:gd name="connsiteX29" fmla="*/ 1232949 w 1825371"/>
              <a:gd name="connsiteY29" fmla="*/ 1222351 h 4705763"/>
              <a:gd name="connsiteX30" fmla="*/ 1230877 w 1825371"/>
              <a:gd name="connsiteY30" fmla="*/ 1283108 h 4705763"/>
              <a:gd name="connsiteX31" fmla="*/ 1297493 w 1825371"/>
              <a:gd name="connsiteY31" fmla="*/ 4685667 h 4705763"/>
              <a:gd name="connsiteX32" fmla="*/ 938419 w 1825371"/>
              <a:gd name="connsiteY32" fmla="*/ 4705763 h 4705763"/>
              <a:gd name="connsiteX33" fmla="*/ 1125245 w 1825371"/>
              <a:gd name="connsiteY33" fmla="*/ 1293464 h 4705763"/>
              <a:gd name="connsiteX34" fmla="*/ 1096247 w 1825371"/>
              <a:gd name="connsiteY34" fmla="*/ 1270681 h 4705763"/>
              <a:gd name="connsiteX35" fmla="*/ 984400 w 1825371"/>
              <a:gd name="connsiteY35" fmla="*/ 1242374 h 4705763"/>
              <a:gd name="connsiteX36" fmla="*/ 977149 w 1825371"/>
              <a:gd name="connsiteY36" fmla="*/ 1225458 h 4705763"/>
              <a:gd name="connsiteX37" fmla="*/ 983019 w 1825371"/>
              <a:gd name="connsiteY37" fmla="*/ 1189902 h 4705763"/>
              <a:gd name="connsiteX38" fmla="*/ 1016158 w 1825371"/>
              <a:gd name="connsiteY38" fmla="*/ 1097041 h 4705763"/>
              <a:gd name="connsiteX39" fmla="*/ 1055513 w 1825371"/>
              <a:gd name="connsiteY39" fmla="*/ 1078055 h 4705763"/>
              <a:gd name="connsiteX40" fmla="*/ 1097628 w 1825371"/>
              <a:gd name="connsiteY40" fmla="*/ 1104290 h 4705763"/>
              <a:gd name="connsiteX41" fmla="*/ 1115579 w 1825371"/>
              <a:gd name="connsiteY41" fmla="*/ 1107743 h 4705763"/>
              <a:gd name="connsiteX42" fmla="*/ 1177026 w 1825371"/>
              <a:gd name="connsiteY42" fmla="*/ 1087375 h 4705763"/>
              <a:gd name="connsiteX43" fmla="*/ 1179787 w 1825371"/>
              <a:gd name="connsiteY43" fmla="*/ 1073913 h 4705763"/>
              <a:gd name="connsiteX44" fmla="*/ 1135255 w 1825371"/>
              <a:gd name="connsiteY44" fmla="*/ 1041117 h 4705763"/>
              <a:gd name="connsiteX45" fmla="*/ 939868 w 1825371"/>
              <a:gd name="connsiteY45" fmla="*/ 883702 h 4705763"/>
              <a:gd name="connsiteX46" fmla="*/ 549783 w 1825371"/>
              <a:gd name="connsiteY46" fmla="*/ 496379 h 4705763"/>
              <a:gd name="connsiteX47" fmla="*/ 40947 w 1825371"/>
              <a:gd name="connsiteY47" fmla="*/ 48990 h 4705763"/>
              <a:gd name="connsiteX48" fmla="*/ 5735 w 1825371"/>
              <a:gd name="connsiteY48" fmla="*/ 17231 h 4705763"/>
              <a:gd name="connsiteX49" fmla="*/ 902 w 1825371"/>
              <a:gd name="connsiteY49" fmla="*/ 4114 h 4705763"/>
              <a:gd name="connsiteX50" fmla="*/ 15747 w 1825371"/>
              <a:gd name="connsiteY50" fmla="*/ 1352 h 4705763"/>
              <a:gd name="connsiteX0" fmla="*/ 15747 w 1825371"/>
              <a:gd name="connsiteY0" fmla="*/ 1352 h 4685667"/>
              <a:gd name="connsiteX1" fmla="*/ 83062 w 1825371"/>
              <a:gd name="connsiteY1" fmla="*/ 34837 h 4685667"/>
              <a:gd name="connsiteX2" fmla="*/ 961270 w 1825371"/>
              <a:gd name="connsiteY2" fmla="*/ 755975 h 4685667"/>
              <a:gd name="connsiteX3" fmla="*/ 1239162 w 1825371"/>
              <a:gd name="connsiteY3" fmla="*/ 1001764 h 4685667"/>
              <a:gd name="connsiteX4" fmla="*/ 1276445 w 1825371"/>
              <a:gd name="connsiteY4" fmla="*/ 1025928 h 4685667"/>
              <a:gd name="connsiteX5" fmla="*/ 1316489 w 1825371"/>
              <a:gd name="connsiteY5" fmla="*/ 1009704 h 4685667"/>
              <a:gd name="connsiteX6" fmla="*/ 1345141 w 1825371"/>
              <a:gd name="connsiteY6" fmla="*/ 948602 h 4685667"/>
              <a:gd name="connsiteX7" fmla="*/ 1407624 w 1825371"/>
              <a:gd name="connsiteY7" fmla="*/ 869894 h 4685667"/>
              <a:gd name="connsiteX8" fmla="*/ 1749379 w 1825371"/>
              <a:gd name="connsiteY8" fmla="*/ 590967 h 4685667"/>
              <a:gd name="connsiteX9" fmla="*/ 1808066 w 1825371"/>
              <a:gd name="connsiteY9" fmla="*/ 545399 h 4685667"/>
              <a:gd name="connsiteX10" fmla="*/ 1825326 w 1825371"/>
              <a:gd name="connsiteY10" fmla="*/ 554375 h 4685667"/>
              <a:gd name="connsiteX11" fmla="*/ 1811172 w 1825371"/>
              <a:gd name="connsiteY11" fmla="*/ 590277 h 4685667"/>
              <a:gd name="connsiteX12" fmla="*/ 1721073 w 1825371"/>
              <a:gd name="connsiteY12" fmla="*/ 698326 h 4685667"/>
              <a:gd name="connsiteX13" fmla="*/ 1385877 w 1825371"/>
              <a:gd name="connsiteY13" fmla="*/ 1068389 h 4685667"/>
              <a:gd name="connsiteX14" fmla="*/ 1376211 w 1825371"/>
              <a:gd name="connsiteY14" fmla="*/ 1098421 h 4685667"/>
              <a:gd name="connsiteX15" fmla="*/ 1361366 w 1825371"/>
              <a:gd name="connsiteY15" fmla="*/ 1135359 h 4685667"/>
              <a:gd name="connsiteX16" fmla="*/ 1355153 w 1825371"/>
              <a:gd name="connsiteY16" fmla="*/ 1169879 h 4685667"/>
              <a:gd name="connsiteX17" fmla="*/ 1409696 w 1825371"/>
              <a:gd name="connsiteY17" fmla="*/ 1384253 h 4685667"/>
              <a:gd name="connsiteX18" fmla="*/ 1524994 w 1825371"/>
              <a:gd name="connsiteY18" fmla="*/ 1739817 h 4685667"/>
              <a:gd name="connsiteX19" fmla="*/ 1659971 w 1825371"/>
              <a:gd name="connsiteY19" fmla="*/ 2199288 h 4685667"/>
              <a:gd name="connsiteX20" fmla="*/ 1782864 w 1825371"/>
              <a:gd name="connsiteY20" fmla="*/ 2697077 h 4685667"/>
              <a:gd name="connsiteX21" fmla="*/ 1794257 w 1825371"/>
              <a:gd name="connsiteY21" fmla="*/ 2767845 h 4685667"/>
              <a:gd name="connsiteX22" fmla="*/ 1791840 w 1825371"/>
              <a:gd name="connsiteY22" fmla="*/ 2778202 h 4685667"/>
              <a:gd name="connsiteX23" fmla="*/ 1784245 w 1825371"/>
              <a:gd name="connsiteY23" fmla="*/ 2770607 h 4685667"/>
              <a:gd name="connsiteX24" fmla="*/ 1746617 w 1825371"/>
              <a:gd name="connsiteY24" fmla="*/ 2660831 h 4685667"/>
              <a:gd name="connsiteX25" fmla="*/ 1513602 w 1825371"/>
              <a:gd name="connsiteY25" fmla="*/ 1875484 h 4685667"/>
              <a:gd name="connsiteX26" fmla="*/ 1297158 w 1825371"/>
              <a:gd name="connsiteY26" fmla="*/ 1267919 h 4685667"/>
              <a:gd name="connsiteX27" fmla="*/ 1275064 w 1825371"/>
              <a:gd name="connsiteY27" fmla="*/ 1217173 h 4685667"/>
              <a:gd name="connsiteX28" fmla="*/ 1248483 w 1825371"/>
              <a:gd name="connsiteY28" fmla="*/ 1193353 h 4685667"/>
              <a:gd name="connsiteX29" fmla="*/ 1232949 w 1825371"/>
              <a:gd name="connsiteY29" fmla="*/ 1222351 h 4685667"/>
              <a:gd name="connsiteX30" fmla="*/ 1230877 w 1825371"/>
              <a:gd name="connsiteY30" fmla="*/ 1283108 h 4685667"/>
              <a:gd name="connsiteX31" fmla="*/ 1297493 w 1825371"/>
              <a:gd name="connsiteY31" fmla="*/ 4685667 h 4685667"/>
              <a:gd name="connsiteX32" fmla="*/ 978613 w 1825371"/>
              <a:gd name="connsiteY32" fmla="*/ 4685667 h 4685667"/>
              <a:gd name="connsiteX33" fmla="*/ 1125245 w 1825371"/>
              <a:gd name="connsiteY33" fmla="*/ 1293464 h 4685667"/>
              <a:gd name="connsiteX34" fmla="*/ 1096247 w 1825371"/>
              <a:gd name="connsiteY34" fmla="*/ 1270681 h 4685667"/>
              <a:gd name="connsiteX35" fmla="*/ 984400 w 1825371"/>
              <a:gd name="connsiteY35" fmla="*/ 1242374 h 4685667"/>
              <a:gd name="connsiteX36" fmla="*/ 977149 w 1825371"/>
              <a:gd name="connsiteY36" fmla="*/ 1225458 h 4685667"/>
              <a:gd name="connsiteX37" fmla="*/ 983019 w 1825371"/>
              <a:gd name="connsiteY37" fmla="*/ 1189902 h 4685667"/>
              <a:gd name="connsiteX38" fmla="*/ 1016158 w 1825371"/>
              <a:gd name="connsiteY38" fmla="*/ 1097041 h 4685667"/>
              <a:gd name="connsiteX39" fmla="*/ 1055513 w 1825371"/>
              <a:gd name="connsiteY39" fmla="*/ 1078055 h 4685667"/>
              <a:gd name="connsiteX40" fmla="*/ 1097628 w 1825371"/>
              <a:gd name="connsiteY40" fmla="*/ 1104290 h 4685667"/>
              <a:gd name="connsiteX41" fmla="*/ 1115579 w 1825371"/>
              <a:gd name="connsiteY41" fmla="*/ 1107743 h 4685667"/>
              <a:gd name="connsiteX42" fmla="*/ 1177026 w 1825371"/>
              <a:gd name="connsiteY42" fmla="*/ 1087375 h 4685667"/>
              <a:gd name="connsiteX43" fmla="*/ 1179787 w 1825371"/>
              <a:gd name="connsiteY43" fmla="*/ 1073913 h 4685667"/>
              <a:gd name="connsiteX44" fmla="*/ 1135255 w 1825371"/>
              <a:gd name="connsiteY44" fmla="*/ 1041117 h 4685667"/>
              <a:gd name="connsiteX45" fmla="*/ 939868 w 1825371"/>
              <a:gd name="connsiteY45" fmla="*/ 883702 h 4685667"/>
              <a:gd name="connsiteX46" fmla="*/ 549783 w 1825371"/>
              <a:gd name="connsiteY46" fmla="*/ 496379 h 4685667"/>
              <a:gd name="connsiteX47" fmla="*/ 40947 w 1825371"/>
              <a:gd name="connsiteY47" fmla="*/ 48990 h 4685667"/>
              <a:gd name="connsiteX48" fmla="*/ 5735 w 1825371"/>
              <a:gd name="connsiteY48" fmla="*/ 17231 h 4685667"/>
              <a:gd name="connsiteX49" fmla="*/ 902 w 1825371"/>
              <a:gd name="connsiteY49" fmla="*/ 4114 h 4685667"/>
              <a:gd name="connsiteX50" fmla="*/ 15747 w 1825371"/>
              <a:gd name="connsiteY50" fmla="*/ 1352 h 4685667"/>
              <a:gd name="connsiteX0" fmla="*/ 15747 w 1825371"/>
              <a:gd name="connsiteY0" fmla="*/ 1352 h 4685667"/>
              <a:gd name="connsiteX1" fmla="*/ 83062 w 1825371"/>
              <a:gd name="connsiteY1" fmla="*/ 34837 h 4685667"/>
              <a:gd name="connsiteX2" fmla="*/ 961270 w 1825371"/>
              <a:gd name="connsiteY2" fmla="*/ 755975 h 4685667"/>
              <a:gd name="connsiteX3" fmla="*/ 1239162 w 1825371"/>
              <a:gd name="connsiteY3" fmla="*/ 1001764 h 4685667"/>
              <a:gd name="connsiteX4" fmla="*/ 1276445 w 1825371"/>
              <a:gd name="connsiteY4" fmla="*/ 1025928 h 4685667"/>
              <a:gd name="connsiteX5" fmla="*/ 1316489 w 1825371"/>
              <a:gd name="connsiteY5" fmla="*/ 1009704 h 4685667"/>
              <a:gd name="connsiteX6" fmla="*/ 1345141 w 1825371"/>
              <a:gd name="connsiteY6" fmla="*/ 948602 h 4685667"/>
              <a:gd name="connsiteX7" fmla="*/ 1407624 w 1825371"/>
              <a:gd name="connsiteY7" fmla="*/ 869894 h 4685667"/>
              <a:gd name="connsiteX8" fmla="*/ 1749379 w 1825371"/>
              <a:gd name="connsiteY8" fmla="*/ 590967 h 4685667"/>
              <a:gd name="connsiteX9" fmla="*/ 1808066 w 1825371"/>
              <a:gd name="connsiteY9" fmla="*/ 545399 h 4685667"/>
              <a:gd name="connsiteX10" fmla="*/ 1825326 w 1825371"/>
              <a:gd name="connsiteY10" fmla="*/ 554375 h 4685667"/>
              <a:gd name="connsiteX11" fmla="*/ 1811172 w 1825371"/>
              <a:gd name="connsiteY11" fmla="*/ 590277 h 4685667"/>
              <a:gd name="connsiteX12" fmla="*/ 1721073 w 1825371"/>
              <a:gd name="connsiteY12" fmla="*/ 698326 h 4685667"/>
              <a:gd name="connsiteX13" fmla="*/ 1385877 w 1825371"/>
              <a:gd name="connsiteY13" fmla="*/ 1068389 h 4685667"/>
              <a:gd name="connsiteX14" fmla="*/ 1376211 w 1825371"/>
              <a:gd name="connsiteY14" fmla="*/ 1098421 h 4685667"/>
              <a:gd name="connsiteX15" fmla="*/ 1361366 w 1825371"/>
              <a:gd name="connsiteY15" fmla="*/ 1135359 h 4685667"/>
              <a:gd name="connsiteX16" fmla="*/ 1355153 w 1825371"/>
              <a:gd name="connsiteY16" fmla="*/ 1169879 h 4685667"/>
              <a:gd name="connsiteX17" fmla="*/ 1409696 w 1825371"/>
              <a:gd name="connsiteY17" fmla="*/ 1384253 h 4685667"/>
              <a:gd name="connsiteX18" fmla="*/ 1524994 w 1825371"/>
              <a:gd name="connsiteY18" fmla="*/ 1739817 h 4685667"/>
              <a:gd name="connsiteX19" fmla="*/ 1659971 w 1825371"/>
              <a:gd name="connsiteY19" fmla="*/ 2199288 h 4685667"/>
              <a:gd name="connsiteX20" fmla="*/ 1782864 w 1825371"/>
              <a:gd name="connsiteY20" fmla="*/ 2697077 h 4685667"/>
              <a:gd name="connsiteX21" fmla="*/ 1794257 w 1825371"/>
              <a:gd name="connsiteY21" fmla="*/ 2767845 h 4685667"/>
              <a:gd name="connsiteX22" fmla="*/ 1791840 w 1825371"/>
              <a:gd name="connsiteY22" fmla="*/ 2778202 h 4685667"/>
              <a:gd name="connsiteX23" fmla="*/ 1784245 w 1825371"/>
              <a:gd name="connsiteY23" fmla="*/ 2770607 h 4685667"/>
              <a:gd name="connsiteX24" fmla="*/ 1746617 w 1825371"/>
              <a:gd name="connsiteY24" fmla="*/ 2660831 h 4685667"/>
              <a:gd name="connsiteX25" fmla="*/ 1513602 w 1825371"/>
              <a:gd name="connsiteY25" fmla="*/ 1875484 h 4685667"/>
              <a:gd name="connsiteX26" fmla="*/ 1297158 w 1825371"/>
              <a:gd name="connsiteY26" fmla="*/ 1267919 h 4685667"/>
              <a:gd name="connsiteX27" fmla="*/ 1275064 w 1825371"/>
              <a:gd name="connsiteY27" fmla="*/ 1217173 h 4685667"/>
              <a:gd name="connsiteX28" fmla="*/ 1248483 w 1825371"/>
              <a:gd name="connsiteY28" fmla="*/ 1193353 h 4685667"/>
              <a:gd name="connsiteX29" fmla="*/ 1232949 w 1825371"/>
              <a:gd name="connsiteY29" fmla="*/ 1222351 h 4685667"/>
              <a:gd name="connsiteX30" fmla="*/ 1230877 w 1825371"/>
              <a:gd name="connsiteY30" fmla="*/ 1283108 h 4685667"/>
              <a:gd name="connsiteX31" fmla="*/ 1217106 w 1825371"/>
              <a:gd name="connsiteY31" fmla="*/ 4685667 h 4685667"/>
              <a:gd name="connsiteX32" fmla="*/ 978613 w 1825371"/>
              <a:gd name="connsiteY32" fmla="*/ 4685667 h 4685667"/>
              <a:gd name="connsiteX33" fmla="*/ 1125245 w 1825371"/>
              <a:gd name="connsiteY33" fmla="*/ 1293464 h 4685667"/>
              <a:gd name="connsiteX34" fmla="*/ 1096247 w 1825371"/>
              <a:gd name="connsiteY34" fmla="*/ 1270681 h 4685667"/>
              <a:gd name="connsiteX35" fmla="*/ 984400 w 1825371"/>
              <a:gd name="connsiteY35" fmla="*/ 1242374 h 4685667"/>
              <a:gd name="connsiteX36" fmla="*/ 977149 w 1825371"/>
              <a:gd name="connsiteY36" fmla="*/ 1225458 h 4685667"/>
              <a:gd name="connsiteX37" fmla="*/ 983019 w 1825371"/>
              <a:gd name="connsiteY37" fmla="*/ 1189902 h 4685667"/>
              <a:gd name="connsiteX38" fmla="*/ 1016158 w 1825371"/>
              <a:gd name="connsiteY38" fmla="*/ 1097041 h 4685667"/>
              <a:gd name="connsiteX39" fmla="*/ 1055513 w 1825371"/>
              <a:gd name="connsiteY39" fmla="*/ 1078055 h 4685667"/>
              <a:gd name="connsiteX40" fmla="*/ 1097628 w 1825371"/>
              <a:gd name="connsiteY40" fmla="*/ 1104290 h 4685667"/>
              <a:gd name="connsiteX41" fmla="*/ 1115579 w 1825371"/>
              <a:gd name="connsiteY41" fmla="*/ 1107743 h 4685667"/>
              <a:gd name="connsiteX42" fmla="*/ 1177026 w 1825371"/>
              <a:gd name="connsiteY42" fmla="*/ 1087375 h 4685667"/>
              <a:gd name="connsiteX43" fmla="*/ 1179787 w 1825371"/>
              <a:gd name="connsiteY43" fmla="*/ 1073913 h 4685667"/>
              <a:gd name="connsiteX44" fmla="*/ 1135255 w 1825371"/>
              <a:gd name="connsiteY44" fmla="*/ 1041117 h 4685667"/>
              <a:gd name="connsiteX45" fmla="*/ 939868 w 1825371"/>
              <a:gd name="connsiteY45" fmla="*/ 883702 h 4685667"/>
              <a:gd name="connsiteX46" fmla="*/ 549783 w 1825371"/>
              <a:gd name="connsiteY46" fmla="*/ 496379 h 4685667"/>
              <a:gd name="connsiteX47" fmla="*/ 40947 w 1825371"/>
              <a:gd name="connsiteY47" fmla="*/ 48990 h 4685667"/>
              <a:gd name="connsiteX48" fmla="*/ 5735 w 1825371"/>
              <a:gd name="connsiteY48" fmla="*/ 17231 h 4685667"/>
              <a:gd name="connsiteX49" fmla="*/ 902 w 1825371"/>
              <a:gd name="connsiteY49" fmla="*/ 4114 h 4685667"/>
              <a:gd name="connsiteX50" fmla="*/ 15747 w 1825371"/>
              <a:gd name="connsiteY50" fmla="*/ 1352 h 4685667"/>
              <a:gd name="connsiteX0" fmla="*/ 15747 w 1825371"/>
              <a:gd name="connsiteY0" fmla="*/ 1352 h 4705764"/>
              <a:gd name="connsiteX1" fmla="*/ 83062 w 1825371"/>
              <a:gd name="connsiteY1" fmla="*/ 34837 h 4705764"/>
              <a:gd name="connsiteX2" fmla="*/ 961270 w 1825371"/>
              <a:gd name="connsiteY2" fmla="*/ 755975 h 4705764"/>
              <a:gd name="connsiteX3" fmla="*/ 1239162 w 1825371"/>
              <a:gd name="connsiteY3" fmla="*/ 1001764 h 4705764"/>
              <a:gd name="connsiteX4" fmla="*/ 1276445 w 1825371"/>
              <a:gd name="connsiteY4" fmla="*/ 1025928 h 4705764"/>
              <a:gd name="connsiteX5" fmla="*/ 1316489 w 1825371"/>
              <a:gd name="connsiteY5" fmla="*/ 1009704 h 4705764"/>
              <a:gd name="connsiteX6" fmla="*/ 1345141 w 1825371"/>
              <a:gd name="connsiteY6" fmla="*/ 948602 h 4705764"/>
              <a:gd name="connsiteX7" fmla="*/ 1407624 w 1825371"/>
              <a:gd name="connsiteY7" fmla="*/ 869894 h 4705764"/>
              <a:gd name="connsiteX8" fmla="*/ 1749379 w 1825371"/>
              <a:gd name="connsiteY8" fmla="*/ 590967 h 4705764"/>
              <a:gd name="connsiteX9" fmla="*/ 1808066 w 1825371"/>
              <a:gd name="connsiteY9" fmla="*/ 545399 h 4705764"/>
              <a:gd name="connsiteX10" fmla="*/ 1825326 w 1825371"/>
              <a:gd name="connsiteY10" fmla="*/ 554375 h 4705764"/>
              <a:gd name="connsiteX11" fmla="*/ 1811172 w 1825371"/>
              <a:gd name="connsiteY11" fmla="*/ 590277 h 4705764"/>
              <a:gd name="connsiteX12" fmla="*/ 1721073 w 1825371"/>
              <a:gd name="connsiteY12" fmla="*/ 698326 h 4705764"/>
              <a:gd name="connsiteX13" fmla="*/ 1385877 w 1825371"/>
              <a:gd name="connsiteY13" fmla="*/ 1068389 h 4705764"/>
              <a:gd name="connsiteX14" fmla="*/ 1376211 w 1825371"/>
              <a:gd name="connsiteY14" fmla="*/ 1098421 h 4705764"/>
              <a:gd name="connsiteX15" fmla="*/ 1361366 w 1825371"/>
              <a:gd name="connsiteY15" fmla="*/ 1135359 h 4705764"/>
              <a:gd name="connsiteX16" fmla="*/ 1355153 w 1825371"/>
              <a:gd name="connsiteY16" fmla="*/ 1169879 h 4705764"/>
              <a:gd name="connsiteX17" fmla="*/ 1409696 w 1825371"/>
              <a:gd name="connsiteY17" fmla="*/ 1384253 h 4705764"/>
              <a:gd name="connsiteX18" fmla="*/ 1524994 w 1825371"/>
              <a:gd name="connsiteY18" fmla="*/ 1739817 h 4705764"/>
              <a:gd name="connsiteX19" fmla="*/ 1659971 w 1825371"/>
              <a:gd name="connsiteY19" fmla="*/ 2199288 h 4705764"/>
              <a:gd name="connsiteX20" fmla="*/ 1782864 w 1825371"/>
              <a:gd name="connsiteY20" fmla="*/ 2697077 h 4705764"/>
              <a:gd name="connsiteX21" fmla="*/ 1794257 w 1825371"/>
              <a:gd name="connsiteY21" fmla="*/ 2767845 h 4705764"/>
              <a:gd name="connsiteX22" fmla="*/ 1791840 w 1825371"/>
              <a:gd name="connsiteY22" fmla="*/ 2778202 h 4705764"/>
              <a:gd name="connsiteX23" fmla="*/ 1784245 w 1825371"/>
              <a:gd name="connsiteY23" fmla="*/ 2770607 h 4705764"/>
              <a:gd name="connsiteX24" fmla="*/ 1746617 w 1825371"/>
              <a:gd name="connsiteY24" fmla="*/ 2660831 h 4705764"/>
              <a:gd name="connsiteX25" fmla="*/ 1513602 w 1825371"/>
              <a:gd name="connsiteY25" fmla="*/ 1875484 h 4705764"/>
              <a:gd name="connsiteX26" fmla="*/ 1297158 w 1825371"/>
              <a:gd name="connsiteY26" fmla="*/ 1267919 h 4705764"/>
              <a:gd name="connsiteX27" fmla="*/ 1275064 w 1825371"/>
              <a:gd name="connsiteY27" fmla="*/ 1217173 h 4705764"/>
              <a:gd name="connsiteX28" fmla="*/ 1248483 w 1825371"/>
              <a:gd name="connsiteY28" fmla="*/ 1193353 h 4705764"/>
              <a:gd name="connsiteX29" fmla="*/ 1232949 w 1825371"/>
              <a:gd name="connsiteY29" fmla="*/ 1222351 h 4705764"/>
              <a:gd name="connsiteX30" fmla="*/ 1230877 w 1825371"/>
              <a:gd name="connsiteY30" fmla="*/ 1283108 h 4705764"/>
              <a:gd name="connsiteX31" fmla="*/ 1227154 w 1825371"/>
              <a:gd name="connsiteY31" fmla="*/ 4705764 h 4705764"/>
              <a:gd name="connsiteX32" fmla="*/ 978613 w 1825371"/>
              <a:gd name="connsiteY32" fmla="*/ 4685667 h 4705764"/>
              <a:gd name="connsiteX33" fmla="*/ 1125245 w 1825371"/>
              <a:gd name="connsiteY33" fmla="*/ 1293464 h 4705764"/>
              <a:gd name="connsiteX34" fmla="*/ 1096247 w 1825371"/>
              <a:gd name="connsiteY34" fmla="*/ 1270681 h 4705764"/>
              <a:gd name="connsiteX35" fmla="*/ 984400 w 1825371"/>
              <a:gd name="connsiteY35" fmla="*/ 1242374 h 4705764"/>
              <a:gd name="connsiteX36" fmla="*/ 977149 w 1825371"/>
              <a:gd name="connsiteY36" fmla="*/ 1225458 h 4705764"/>
              <a:gd name="connsiteX37" fmla="*/ 983019 w 1825371"/>
              <a:gd name="connsiteY37" fmla="*/ 1189902 h 4705764"/>
              <a:gd name="connsiteX38" fmla="*/ 1016158 w 1825371"/>
              <a:gd name="connsiteY38" fmla="*/ 1097041 h 4705764"/>
              <a:gd name="connsiteX39" fmla="*/ 1055513 w 1825371"/>
              <a:gd name="connsiteY39" fmla="*/ 1078055 h 4705764"/>
              <a:gd name="connsiteX40" fmla="*/ 1097628 w 1825371"/>
              <a:gd name="connsiteY40" fmla="*/ 1104290 h 4705764"/>
              <a:gd name="connsiteX41" fmla="*/ 1115579 w 1825371"/>
              <a:gd name="connsiteY41" fmla="*/ 1107743 h 4705764"/>
              <a:gd name="connsiteX42" fmla="*/ 1177026 w 1825371"/>
              <a:gd name="connsiteY42" fmla="*/ 1087375 h 4705764"/>
              <a:gd name="connsiteX43" fmla="*/ 1179787 w 1825371"/>
              <a:gd name="connsiteY43" fmla="*/ 1073913 h 4705764"/>
              <a:gd name="connsiteX44" fmla="*/ 1135255 w 1825371"/>
              <a:gd name="connsiteY44" fmla="*/ 1041117 h 4705764"/>
              <a:gd name="connsiteX45" fmla="*/ 939868 w 1825371"/>
              <a:gd name="connsiteY45" fmla="*/ 883702 h 4705764"/>
              <a:gd name="connsiteX46" fmla="*/ 549783 w 1825371"/>
              <a:gd name="connsiteY46" fmla="*/ 496379 h 4705764"/>
              <a:gd name="connsiteX47" fmla="*/ 40947 w 1825371"/>
              <a:gd name="connsiteY47" fmla="*/ 48990 h 4705764"/>
              <a:gd name="connsiteX48" fmla="*/ 5735 w 1825371"/>
              <a:gd name="connsiteY48" fmla="*/ 17231 h 4705764"/>
              <a:gd name="connsiteX49" fmla="*/ 902 w 1825371"/>
              <a:gd name="connsiteY49" fmla="*/ 4114 h 4705764"/>
              <a:gd name="connsiteX50" fmla="*/ 15747 w 1825371"/>
              <a:gd name="connsiteY50" fmla="*/ 1352 h 4705764"/>
              <a:gd name="connsiteX0" fmla="*/ 15747 w 1825371"/>
              <a:gd name="connsiteY0" fmla="*/ 1352 h 4705764"/>
              <a:gd name="connsiteX1" fmla="*/ 83062 w 1825371"/>
              <a:gd name="connsiteY1" fmla="*/ 34837 h 4705764"/>
              <a:gd name="connsiteX2" fmla="*/ 961270 w 1825371"/>
              <a:gd name="connsiteY2" fmla="*/ 755975 h 4705764"/>
              <a:gd name="connsiteX3" fmla="*/ 1239162 w 1825371"/>
              <a:gd name="connsiteY3" fmla="*/ 1001764 h 4705764"/>
              <a:gd name="connsiteX4" fmla="*/ 1276445 w 1825371"/>
              <a:gd name="connsiteY4" fmla="*/ 1025928 h 4705764"/>
              <a:gd name="connsiteX5" fmla="*/ 1316489 w 1825371"/>
              <a:gd name="connsiteY5" fmla="*/ 1009704 h 4705764"/>
              <a:gd name="connsiteX6" fmla="*/ 1345141 w 1825371"/>
              <a:gd name="connsiteY6" fmla="*/ 948602 h 4705764"/>
              <a:gd name="connsiteX7" fmla="*/ 1407624 w 1825371"/>
              <a:gd name="connsiteY7" fmla="*/ 869894 h 4705764"/>
              <a:gd name="connsiteX8" fmla="*/ 1749379 w 1825371"/>
              <a:gd name="connsiteY8" fmla="*/ 590967 h 4705764"/>
              <a:gd name="connsiteX9" fmla="*/ 1808066 w 1825371"/>
              <a:gd name="connsiteY9" fmla="*/ 545399 h 4705764"/>
              <a:gd name="connsiteX10" fmla="*/ 1825326 w 1825371"/>
              <a:gd name="connsiteY10" fmla="*/ 554375 h 4705764"/>
              <a:gd name="connsiteX11" fmla="*/ 1811172 w 1825371"/>
              <a:gd name="connsiteY11" fmla="*/ 590277 h 4705764"/>
              <a:gd name="connsiteX12" fmla="*/ 1721073 w 1825371"/>
              <a:gd name="connsiteY12" fmla="*/ 698326 h 4705764"/>
              <a:gd name="connsiteX13" fmla="*/ 1385877 w 1825371"/>
              <a:gd name="connsiteY13" fmla="*/ 1068389 h 4705764"/>
              <a:gd name="connsiteX14" fmla="*/ 1376211 w 1825371"/>
              <a:gd name="connsiteY14" fmla="*/ 1098421 h 4705764"/>
              <a:gd name="connsiteX15" fmla="*/ 1361366 w 1825371"/>
              <a:gd name="connsiteY15" fmla="*/ 1135359 h 4705764"/>
              <a:gd name="connsiteX16" fmla="*/ 1355153 w 1825371"/>
              <a:gd name="connsiteY16" fmla="*/ 1169879 h 4705764"/>
              <a:gd name="connsiteX17" fmla="*/ 1409696 w 1825371"/>
              <a:gd name="connsiteY17" fmla="*/ 1384253 h 4705764"/>
              <a:gd name="connsiteX18" fmla="*/ 1524994 w 1825371"/>
              <a:gd name="connsiteY18" fmla="*/ 1739817 h 4705764"/>
              <a:gd name="connsiteX19" fmla="*/ 1659971 w 1825371"/>
              <a:gd name="connsiteY19" fmla="*/ 2199288 h 4705764"/>
              <a:gd name="connsiteX20" fmla="*/ 1782864 w 1825371"/>
              <a:gd name="connsiteY20" fmla="*/ 2697077 h 4705764"/>
              <a:gd name="connsiteX21" fmla="*/ 1794257 w 1825371"/>
              <a:gd name="connsiteY21" fmla="*/ 2767845 h 4705764"/>
              <a:gd name="connsiteX22" fmla="*/ 1791840 w 1825371"/>
              <a:gd name="connsiteY22" fmla="*/ 2778202 h 4705764"/>
              <a:gd name="connsiteX23" fmla="*/ 1784245 w 1825371"/>
              <a:gd name="connsiteY23" fmla="*/ 2770607 h 4705764"/>
              <a:gd name="connsiteX24" fmla="*/ 1746617 w 1825371"/>
              <a:gd name="connsiteY24" fmla="*/ 2660831 h 4705764"/>
              <a:gd name="connsiteX25" fmla="*/ 1513602 w 1825371"/>
              <a:gd name="connsiteY25" fmla="*/ 1875484 h 4705764"/>
              <a:gd name="connsiteX26" fmla="*/ 1297158 w 1825371"/>
              <a:gd name="connsiteY26" fmla="*/ 1267919 h 4705764"/>
              <a:gd name="connsiteX27" fmla="*/ 1275064 w 1825371"/>
              <a:gd name="connsiteY27" fmla="*/ 1217173 h 4705764"/>
              <a:gd name="connsiteX28" fmla="*/ 1248483 w 1825371"/>
              <a:gd name="connsiteY28" fmla="*/ 1193353 h 4705764"/>
              <a:gd name="connsiteX29" fmla="*/ 1232949 w 1825371"/>
              <a:gd name="connsiteY29" fmla="*/ 1222351 h 4705764"/>
              <a:gd name="connsiteX30" fmla="*/ 1230877 w 1825371"/>
              <a:gd name="connsiteY30" fmla="*/ 1283108 h 4705764"/>
              <a:gd name="connsiteX31" fmla="*/ 1227154 w 1825371"/>
              <a:gd name="connsiteY31" fmla="*/ 4705764 h 4705764"/>
              <a:gd name="connsiteX32" fmla="*/ 998710 w 1825371"/>
              <a:gd name="connsiteY32" fmla="*/ 4695715 h 4705764"/>
              <a:gd name="connsiteX33" fmla="*/ 1125245 w 1825371"/>
              <a:gd name="connsiteY33" fmla="*/ 1293464 h 4705764"/>
              <a:gd name="connsiteX34" fmla="*/ 1096247 w 1825371"/>
              <a:gd name="connsiteY34" fmla="*/ 1270681 h 4705764"/>
              <a:gd name="connsiteX35" fmla="*/ 984400 w 1825371"/>
              <a:gd name="connsiteY35" fmla="*/ 1242374 h 4705764"/>
              <a:gd name="connsiteX36" fmla="*/ 977149 w 1825371"/>
              <a:gd name="connsiteY36" fmla="*/ 1225458 h 4705764"/>
              <a:gd name="connsiteX37" fmla="*/ 983019 w 1825371"/>
              <a:gd name="connsiteY37" fmla="*/ 1189902 h 4705764"/>
              <a:gd name="connsiteX38" fmla="*/ 1016158 w 1825371"/>
              <a:gd name="connsiteY38" fmla="*/ 1097041 h 4705764"/>
              <a:gd name="connsiteX39" fmla="*/ 1055513 w 1825371"/>
              <a:gd name="connsiteY39" fmla="*/ 1078055 h 4705764"/>
              <a:gd name="connsiteX40" fmla="*/ 1097628 w 1825371"/>
              <a:gd name="connsiteY40" fmla="*/ 1104290 h 4705764"/>
              <a:gd name="connsiteX41" fmla="*/ 1115579 w 1825371"/>
              <a:gd name="connsiteY41" fmla="*/ 1107743 h 4705764"/>
              <a:gd name="connsiteX42" fmla="*/ 1177026 w 1825371"/>
              <a:gd name="connsiteY42" fmla="*/ 1087375 h 4705764"/>
              <a:gd name="connsiteX43" fmla="*/ 1179787 w 1825371"/>
              <a:gd name="connsiteY43" fmla="*/ 1073913 h 4705764"/>
              <a:gd name="connsiteX44" fmla="*/ 1135255 w 1825371"/>
              <a:gd name="connsiteY44" fmla="*/ 1041117 h 4705764"/>
              <a:gd name="connsiteX45" fmla="*/ 939868 w 1825371"/>
              <a:gd name="connsiteY45" fmla="*/ 883702 h 4705764"/>
              <a:gd name="connsiteX46" fmla="*/ 549783 w 1825371"/>
              <a:gd name="connsiteY46" fmla="*/ 496379 h 4705764"/>
              <a:gd name="connsiteX47" fmla="*/ 40947 w 1825371"/>
              <a:gd name="connsiteY47" fmla="*/ 48990 h 4705764"/>
              <a:gd name="connsiteX48" fmla="*/ 5735 w 1825371"/>
              <a:gd name="connsiteY48" fmla="*/ 17231 h 4705764"/>
              <a:gd name="connsiteX49" fmla="*/ 902 w 1825371"/>
              <a:gd name="connsiteY49" fmla="*/ 4114 h 4705764"/>
              <a:gd name="connsiteX50" fmla="*/ 15747 w 1825371"/>
              <a:gd name="connsiteY50" fmla="*/ 1352 h 4705764"/>
              <a:gd name="connsiteX0" fmla="*/ 15747 w 1825371"/>
              <a:gd name="connsiteY0" fmla="*/ 1352 h 4705764"/>
              <a:gd name="connsiteX1" fmla="*/ 83062 w 1825371"/>
              <a:gd name="connsiteY1" fmla="*/ 34837 h 4705764"/>
              <a:gd name="connsiteX2" fmla="*/ 961270 w 1825371"/>
              <a:gd name="connsiteY2" fmla="*/ 755975 h 4705764"/>
              <a:gd name="connsiteX3" fmla="*/ 1239162 w 1825371"/>
              <a:gd name="connsiteY3" fmla="*/ 1001764 h 4705764"/>
              <a:gd name="connsiteX4" fmla="*/ 1276445 w 1825371"/>
              <a:gd name="connsiteY4" fmla="*/ 1025928 h 4705764"/>
              <a:gd name="connsiteX5" fmla="*/ 1316489 w 1825371"/>
              <a:gd name="connsiteY5" fmla="*/ 1009704 h 4705764"/>
              <a:gd name="connsiteX6" fmla="*/ 1345141 w 1825371"/>
              <a:gd name="connsiteY6" fmla="*/ 948602 h 4705764"/>
              <a:gd name="connsiteX7" fmla="*/ 1407624 w 1825371"/>
              <a:gd name="connsiteY7" fmla="*/ 869894 h 4705764"/>
              <a:gd name="connsiteX8" fmla="*/ 1749379 w 1825371"/>
              <a:gd name="connsiteY8" fmla="*/ 590967 h 4705764"/>
              <a:gd name="connsiteX9" fmla="*/ 1808066 w 1825371"/>
              <a:gd name="connsiteY9" fmla="*/ 545399 h 4705764"/>
              <a:gd name="connsiteX10" fmla="*/ 1825326 w 1825371"/>
              <a:gd name="connsiteY10" fmla="*/ 554375 h 4705764"/>
              <a:gd name="connsiteX11" fmla="*/ 1811172 w 1825371"/>
              <a:gd name="connsiteY11" fmla="*/ 590277 h 4705764"/>
              <a:gd name="connsiteX12" fmla="*/ 1721073 w 1825371"/>
              <a:gd name="connsiteY12" fmla="*/ 698326 h 4705764"/>
              <a:gd name="connsiteX13" fmla="*/ 1385877 w 1825371"/>
              <a:gd name="connsiteY13" fmla="*/ 1068389 h 4705764"/>
              <a:gd name="connsiteX14" fmla="*/ 1376211 w 1825371"/>
              <a:gd name="connsiteY14" fmla="*/ 1098421 h 4705764"/>
              <a:gd name="connsiteX15" fmla="*/ 1361366 w 1825371"/>
              <a:gd name="connsiteY15" fmla="*/ 1135359 h 4705764"/>
              <a:gd name="connsiteX16" fmla="*/ 1355153 w 1825371"/>
              <a:gd name="connsiteY16" fmla="*/ 1169879 h 4705764"/>
              <a:gd name="connsiteX17" fmla="*/ 1409696 w 1825371"/>
              <a:gd name="connsiteY17" fmla="*/ 1384253 h 4705764"/>
              <a:gd name="connsiteX18" fmla="*/ 1524994 w 1825371"/>
              <a:gd name="connsiteY18" fmla="*/ 1739817 h 4705764"/>
              <a:gd name="connsiteX19" fmla="*/ 1659971 w 1825371"/>
              <a:gd name="connsiteY19" fmla="*/ 2199288 h 4705764"/>
              <a:gd name="connsiteX20" fmla="*/ 1782864 w 1825371"/>
              <a:gd name="connsiteY20" fmla="*/ 2697077 h 4705764"/>
              <a:gd name="connsiteX21" fmla="*/ 1794257 w 1825371"/>
              <a:gd name="connsiteY21" fmla="*/ 2767845 h 4705764"/>
              <a:gd name="connsiteX22" fmla="*/ 1791840 w 1825371"/>
              <a:gd name="connsiteY22" fmla="*/ 2778202 h 4705764"/>
              <a:gd name="connsiteX23" fmla="*/ 1784245 w 1825371"/>
              <a:gd name="connsiteY23" fmla="*/ 2770607 h 4705764"/>
              <a:gd name="connsiteX24" fmla="*/ 1746617 w 1825371"/>
              <a:gd name="connsiteY24" fmla="*/ 2660831 h 4705764"/>
              <a:gd name="connsiteX25" fmla="*/ 1513602 w 1825371"/>
              <a:gd name="connsiteY25" fmla="*/ 1875484 h 4705764"/>
              <a:gd name="connsiteX26" fmla="*/ 1297158 w 1825371"/>
              <a:gd name="connsiteY26" fmla="*/ 1267919 h 4705764"/>
              <a:gd name="connsiteX27" fmla="*/ 1275064 w 1825371"/>
              <a:gd name="connsiteY27" fmla="*/ 1217173 h 4705764"/>
              <a:gd name="connsiteX28" fmla="*/ 1248483 w 1825371"/>
              <a:gd name="connsiteY28" fmla="*/ 1193353 h 4705764"/>
              <a:gd name="connsiteX29" fmla="*/ 1232949 w 1825371"/>
              <a:gd name="connsiteY29" fmla="*/ 1222351 h 4705764"/>
              <a:gd name="connsiteX30" fmla="*/ 1230877 w 1825371"/>
              <a:gd name="connsiteY30" fmla="*/ 1283108 h 4705764"/>
              <a:gd name="connsiteX31" fmla="*/ 1227154 w 1825371"/>
              <a:gd name="connsiteY31" fmla="*/ 4705764 h 4705764"/>
              <a:gd name="connsiteX32" fmla="*/ 998710 w 1825371"/>
              <a:gd name="connsiteY32" fmla="*/ 4695715 h 4705764"/>
              <a:gd name="connsiteX33" fmla="*/ 1125245 w 1825371"/>
              <a:gd name="connsiteY33" fmla="*/ 1293464 h 4705764"/>
              <a:gd name="connsiteX34" fmla="*/ 1096247 w 1825371"/>
              <a:gd name="connsiteY34" fmla="*/ 1270681 h 4705764"/>
              <a:gd name="connsiteX35" fmla="*/ 984400 w 1825371"/>
              <a:gd name="connsiteY35" fmla="*/ 1242374 h 4705764"/>
              <a:gd name="connsiteX36" fmla="*/ 977149 w 1825371"/>
              <a:gd name="connsiteY36" fmla="*/ 1225458 h 4705764"/>
              <a:gd name="connsiteX37" fmla="*/ 983019 w 1825371"/>
              <a:gd name="connsiteY37" fmla="*/ 1189902 h 4705764"/>
              <a:gd name="connsiteX38" fmla="*/ 1016158 w 1825371"/>
              <a:gd name="connsiteY38" fmla="*/ 1097041 h 4705764"/>
              <a:gd name="connsiteX39" fmla="*/ 1055513 w 1825371"/>
              <a:gd name="connsiteY39" fmla="*/ 1078055 h 4705764"/>
              <a:gd name="connsiteX40" fmla="*/ 1097628 w 1825371"/>
              <a:gd name="connsiteY40" fmla="*/ 1104290 h 4705764"/>
              <a:gd name="connsiteX41" fmla="*/ 1115579 w 1825371"/>
              <a:gd name="connsiteY41" fmla="*/ 1107743 h 4705764"/>
              <a:gd name="connsiteX42" fmla="*/ 1177026 w 1825371"/>
              <a:gd name="connsiteY42" fmla="*/ 1087375 h 4705764"/>
              <a:gd name="connsiteX43" fmla="*/ 1179787 w 1825371"/>
              <a:gd name="connsiteY43" fmla="*/ 1073913 h 4705764"/>
              <a:gd name="connsiteX44" fmla="*/ 1135255 w 1825371"/>
              <a:gd name="connsiteY44" fmla="*/ 1041117 h 4705764"/>
              <a:gd name="connsiteX45" fmla="*/ 939868 w 1825371"/>
              <a:gd name="connsiteY45" fmla="*/ 883702 h 4705764"/>
              <a:gd name="connsiteX46" fmla="*/ 549783 w 1825371"/>
              <a:gd name="connsiteY46" fmla="*/ 496379 h 4705764"/>
              <a:gd name="connsiteX47" fmla="*/ 40947 w 1825371"/>
              <a:gd name="connsiteY47" fmla="*/ 48990 h 4705764"/>
              <a:gd name="connsiteX48" fmla="*/ 5735 w 1825371"/>
              <a:gd name="connsiteY48" fmla="*/ 17231 h 4705764"/>
              <a:gd name="connsiteX49" fmla="*/ 902 w 1825371"/>
              <a:gd name="connsiteY49" fmla="*/ 4114 h 4705764"/>
              <a:gd name="connsiteX50" fmla="*/ 15747 w 1825371"/>
              <a:gd name="connsiteY50" fmla="*/ 1352 h 4705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825371" h="4705764">
                <a:moveTo>
                  <a:pt x="15747" y="1352"/>
                </a:moveTo>
                <a:cubicBezTo>
                  <a:pt x="40601" y="7565"/>
                  <a:pt x="63040" y="19648"/>
                  <a:pt x="83062" y="34837"/>
                </a:cubicBezTo>
                <a:cubicBezTo>
                  <a:pt x="383392" y="265435"/>
                  <a:pt x="679236" y="502594"/>
                  <a:pt x="961270" y="755975"/>
                </a:cubicBezTo>
                <a:cubicBezTo>
                  <a:pt x="1053096" y="838826"/>
                  <a:pt x="1146302" y="919949"/>
                  <a:pt x="1239162" y="1001764"/>
                </a:cubicBezTo>
                <a:cubicBezTo>
                  <a:pt x="1250209" y="1011775"/>
                  <a:pt x="1262636" y="1020060"/>
                  <a:pt x="1276445" y="1025928"/>
                </a:cubicBezTo>
                <a:cubicBezTo>
                  <a:pt x="1296466" y="1034213"/>
                  <a:pt x="1308204" y="1030070"/>
                  <a:pt x="1316489" y="1009704"/>
                </a:cubicBezTo>
                <a:cubicBezTo>
                  <a:pt x="1325119" y="988991"/>
                  <a:pt x="1335821" y="968968"/>
                  <a:pt x="1345141" y="948602"/>
                </a:cubicBezTo>
                <a:cubicBezTo>
                  <a:pt x="1359640" y="917188"/>
                  <a:pt x="1382079" y="892679"/>
                  <a:pt x="1407624" y="869894"/>
                </a:cubicBezTo>
                <a:cubicBezTo>
                  <a:pt x="1517055" y="771511"/>
                  <a:pt x="1634081" y="682447"/>
                  <a:pt x="1749379" y="590967"/>
                </a:cubicBezTo>
                <a:cubicBezTo>
                  <a:pt x="1768711" y="575432"/>
                  <a:pt x="1788043" y="559898"/>
                  <a:pt x="1808066" y="545399"/>
                </a:cubicBezTo>
                <a:cubicBezTo>
                  <a:pt x="1819802" y="536769"/>
                  <a:pt x="1824634" y="539875"/>
                  <a:pt x="1825326" y="554375"/>
                </a:cubicBezTo>
                <a:cubicBezTo>
                  <a:pt x="1826015" y="568528"/>
                  <a:pt x="1818766" y="579575"/>
                  <a:pt x="1811172" y="590277"/>
                </a:cubicBezTo>
                <a:cubicBezTo>
                  <a:pt x="1783900" y="628594"/>
                  <a:pt x="1751451" y="662770"/>
                  <a:pt x="1721073" y="698326"/>
                </a:cubicBezTo>
                <a:cubicBezTo>
                  <a:pt x="1613023" y="825017"/>
                  <a:pt x="1503592" y="950328"/>
                  <a:pt x="1385877" y="1068389"/>
                </a:cubicBezTo>
                <a:cubicBezTo>
                  <a:pt x="1376900" y="1077364"/>
                  <a:pt x="1378626" y="1088411"/>
                  <a:pt x="1376211" y="1098421"/>
                </a:cubicBezTo>
                <a:cubicBezTo>
                  <a:pt x="1373449" y="1111885"/>
                  <a:pt x="1370342" y="1124658"/>
                  <a:pt x="1361366" y="1135359"/>
                </a:cubicBezTo>
                <a:cubicBezTo>
                  <a:pt x="1352736" y="1145370"/>
                  <a:pt x="1352736" y="1157798"/>
                  <a:pt x="1355153" y="1169879"/>
                </a:cubicBezTo>
                <a:cubicBezTo>
                  <a:pt x="1369651" y="1242374"/>
                  <a:pt x="1391054" y="1312796"/>
                  <a:pt x="1409696" y="1384253"/>
                </a:cubicBezTo>
                <a:cubicBezTo>
                  <a:pt x="1440764" y="1505076"/>
                  <a:pt x="1484260" y="1622102"/>
                  <a:pt x="1524994" y="1739817"/>
                </a:cubicBezTo>
                <a:cubicBezTo>
                  <a:pt x="1577466" y="1890674"/>
                  <a:pt x="1615785" y="2046016"/>
                  <a:pt x="1659971" y="2199288"/>
                </a:cubicBezTo>
                <a:cubicBezTo>
                  <a:pt x="1707264" y="2363607"/>
                  <a:pt x="1746273" y="2529998"/>
                  <a:pt x="1782864" y="2697077"/>
                </a:cubicBezTo>
                <a:cubicBezTo>
                  <a:pt x="1788043" y="2720207"/>
                  <a:pt x="1790460" y="2744026"/>
                  <a:pt x="1794257" y="2767845"/>
                </a:cubicBezTo>
                <a:cubicBezTo>
                  <a:pt x="1794947" y="2771643"/>
                  <a:pt x="1797364" y="2776822"/>
                  <a:pt x="1791840" y="2778202"/>
                </a:cubicBezTo>
                <a:cubicBezTo>
                  <a:pt x="1786662" y="2779583"/>
                  <a:pt x="1785626" y="2774405"/>
                  <a:pt x="1784245" y="2770607"/>
                </a:cubicBezTo>
                <a:cubicBezTo>
                  <a:pt x="1770437" y="2734360"/>
                  <a:pt x="1756975" y="2698113"/>
                  <a:pt x="1746617" y="2660831"/>
                </a:cubicBezTo>
                <a:cubicBezTo>
                  <a:pt x="1673779" y="2397784"/>
                  <a:pt x="1595762" y="2136116"/>
                  <a:pt x="1513602" y="1875484"/>
                </a:cubicBezTo>
                <a:cubicBezTo>
                  <a:pt x="1448704" y="1670431"/>
                  <a:pt x="1380007" y="1466759"/>
                  <a:pt x="1297158" y="1267919"/>
                </a:cubicBezTo>
                <a:cubicBezTo>
                  <a:pt x="1289909" y="1251004"/>
                  <a:pt x="1282659" y="1234089"/>
                  <a:pt x="1275064" y="1217173"/>
                </a:cubicBezTo>
                <a:cubicBezTo>
                  <a:pt x="1269541" y="1205436"/>
                  <a:pt x="1260911" y="1191628"/>
                  <a:pt x="1248483" y="1193353"/>
                </a:cubicBezTo>
                <a:cubicBezTo>
                  <a:pt x="1238128" y="1194734"/>
                  <a:pt x="1235711" y="1211649"/>
                  <a:pt x="1232949" y="1222351"/>
                </a:cubicBezTo>
                <a:cubicBezTo>
                  <a:pt x="1228115" y="1242374"/>
                  <a:pt x="1229843" y="1262740"/>
                  <a:pt x="1230877" y="1283108"/>
                </a:cubicBezTo>
                <a:cubicBezTo>
                  <a:pt x="1226287" y="2417294"/>
                  <a:pt x="1231744" y="3571578"/>
                  <a:pt x="1227154" y="4705764"/>
                </a:cubicBezTo>
                <a:lnTo>
                  <a:pt x="998710" y="4695715"/>
                </a:lnTo>
                <a:cubicBezTo>
                  <a:pt x="1020244" y="4110251"/>
                  <a:pt x="1098940" y="1865978"/>
                  <a:pt x="1125245" y="1293464"/>
                </a:cubicBezTo>
                <a:cubicBezTo>
                  <a:pt x="1126970" y="1262740"/>
                  <a:pt x="1124553" y="1258943"/>
                  <a:pt x="1096247" y="1270681"/>
                </a:cubicBezTo>
                <a:cubicBezTo>
                  <a:pt x="1050679" y="1289666"/>
                  <a:pt x="1018575" y="1263776"/>
                  <a:pt x="984400" y="1242374"/>
                </a:cubicBezTo>
                <a:cubicBezTo>
                  <a:pt x="979221" y="1238921"/>
                  <a:pt x="977841" y="1232017"/>
                  <a:pt x="977149" y="1225458"/>
                </a:cubicBezTo>
                <a:cubicBezTo>
                  <a:pt x="976115" y="1213030"/>
                  <a:pt x="978530" y="1200949"/>
                  <a:pt x="983019" y="1189902"/>
                </a:cubicBezTo>
                <a:cubicBezTo>
                  <a:pt x="995792" y="1159523"/>
                  <a:pt x="1005457" y="1128109"/>
                  <a:pt x="1016158" y="1097041"/>
                </a:cubicBezTo>
                <a:cubicBezTo>
                  <a:pt x="1022717" y="1078055"/>
                  <a:pt x="1036181" y="1071841"/>
                  <a:pt x="1055513" y="1078055"/>
                </a:cubicBezTo>
                <a:cubicBezTo>
                  <a:pt x="1071737" y="1082887"/>
                  <a:pt x="1084855" y="1093934"/>
                  <a:pt x="1097628" y="1104290"/>
                </a:cubicBezTo>
                <a:cubicBezTo>
                  <a:pt x="1103496" y="1108779"/>
                  <a:pt x="1107983" y="1110504"/>
                  <a:pt x="1115579" y="1107743"/>
                </a:cubicBezTo>
                <a:cubicBezTo>
                  <a:pt x="1135945" y="1100147"/>
                  <a:pt x="1156313" y="1093589"/>
                  <a:pt x="1177026" y="1087375"/>
                </a:cubicBezTo>
                <a:cubicBezTo>
                  <a:pt x="1187726" y="1084268"/>
                  <a:pt x="1185655" y="1080126"/>
                  <a:pt x="1179787" y="1073913"/>
                </a:cubicBezTo>
                <a:cubicBezTo>
                  <a:pt x="1166668" y="1060449"/>
                  <a:pt x="1151134" y="1050438"/>
                  <a:pt x="1135255" y="1041117"/>
                </a:cubicBezTo>
                <a:cubicBezTo>
                  <a:pt x="1062417" y="998311"/>
                  <a:pt x="998207" y="944460"/>
                  <a:pt x="939868" y="883702"/>
                </a:cubicBezTo>
                <a:cubicBezTo>
                  <a:pt x="813177" y="751488"/>
                  <a:pt x="683379" y="622035"/>
                  <a:pt x="549783" y="496379"/>
                </a:cubicBezTo>
                <a:cubicBezTo>
                  <a:pt x="385809" y="341382"/>
                  <a:pt x="211479" y="197084"/>
                  <a:pt x="40947" y="48990"/>
                </a:cubicBezTo>
                <a:cubicBezTo>
                  <a:pt x="28864" y="38635"/>
                  <a:pt x="17472" y="27933"/>
                  <a:pt x="5735" y="17231"/>
                </a:cubicBezTo>
                <a:cubicBezTo>
                  <a:pt x="2283" y="13780"/>
                  <a:pt x="-1859" y="9292"/>
                  <a:pt x="902" y="4114"/>
                </a:cubicBezTo>
                <a:cubicBezTo>
                  <a:pt x="4009" y="-1755"/>
                  <a:pt x="10568" y="-29"/>
                  <a:pt x="15747" y="1352"/>
                </a:cubicBezTo>
                <a:close/>
              </a:path>
            </a:pathLst>
          </a:custGeom>
          <a:solidFill>
            <a:schemeClr val="bg1">
              <a:alpha val="60000"/>
            </a:schemeClr>
          </a:solidFill>
          <a:ln w="2261" cap="flat">
            <a:noFill/>
            <a:prstDash val="solid"/>
            <a:miter/>
          </a:ln>
        </p:spPr>
        <p:txBody>
          <a:bodyPr wrap="square" rtlCol="0" anchor="ctr">
            <a:noAutofit/>
          </a:bodyPr>
          <a:lstStyle/>
          <a:p>
            <a:endParaRPr lang="en-US"/>
          </a:p>
        </p:txBody>
      </p:sp>
      <p:sp>
        <p:nvSpPr>
          <p:cNvPr id="5" name="Freeform: Shape 4">
            <a:extLst>
              <a:ext uri="{FF2B5EF4-FFF2-40B4-BE49-F238E27FC236}">
                <a16:creationId xmlns:a16="http://schemas.microsoft.com/office/drawing/2014/main" id="{D52FCF1B-F1CF-41E9-84C6-9D8022AAF358}"/>
              </a:ext>
            </a:extLst>
          </p:cNvPr>
          <p:cNvSpPr/>
          <p:nvPr userDrawn="1"/>
        </p:nvSpPr>
        <p:spPr>
          <a:xfrm>
            <a:off x="1394131" y="5094016"/>
            <a:ext cx="698917" cy="1801790"/>
          </a:xfrm>
          <a:custGeom>
            <a:avLst/>
            <a:gdLst>
              <a:gd name="connsiteX0" fmla="*/ 15747 w 1825371"/>
              <a:gd name="connsiteY0" fmla="*/ 1352 h 3047785"/>
              <a:gd name="connsiteX1" fmla="*/ 83062 w 1825371"/>
              <a:gd name="connsiteY1" fmla="*/ 34837 h 3047785"/>
              <a:gd name="connsiteX2" fmla="*/ 961270 w 1825371"/>
              <a:gd name="connsiteY2" fmla="*/ 755975 h 3047785"/>
              <a:gd name="connsiteX3" fmla="*/ 1239162 w 1825371"/>
              <a:gd name="connsiteY3" fmla="*/ 1001764 h 3047785"/>
              <a:gd name="connsiteX4" fmla="*/ 1276445 w 1825371"/>
              <a:gd name="connsiteY4" fmla="*/ 1025928 h 3047785"/>
              <a:gd name="connsiteX5" fmla="*/ 1316489 w 1825371"/>
              <a:gd name="connsiteY5" fmla="*/ 1009704 h 3047785"/>
              <a:gd name="connsiteX6" fmla="*/ 1345141 w 1825371"/>
              <a:gd name="connsiteY6" fmla="*/ 948602 h 3047785"/>
              <a:gd name="connsiteX7" fmla="*/ 1407624 w 1825371"/>
              <a:gd name="connsiteY7" fmla="*/ 869894 h 3047785"/>
              <a:gd name="connsiteX8" fmla="*/ 1749379 w 1825371"/>
              <a:gd name="connsiteY8" fmla="*/ 590967 h 3047785"/>
              <a:gd name="connsiteX9" fmla="*/ 1808066 w 1825371"/>
              <a:gd name="connsiteY9" fmla="*/ 545399 h 3047785"/>
              <a:gd name="connsiteX10" fmla="*/ 1825326 w 1825371"/>
              <a:gd name="connsiteY10" fmla="*/ 554375 h 3047785"/>
              <a:gd name="connsiteX11" fmla="*/ 1811172 w 1825371"/>
              <a:gd name="connsiteY11" fmla="*/ 590277 h 3047785"/>
              <a:gd name="connsiteX12" fmla="*/ 1721073 w 1825371"/>
              <a:gd name="connsiteY12" fmla="*/ 698326 h 3047785"/>
              <a:gd name="connsiteX13" fmla="*/ 1385877 w 1825371"/>
              <a:gd name="connsiteY13" fmla="*/ 1068389 h 3047785"/>
              <a:gd name="connsiteX14" fmla="*/ 1376211 w 1825371"/>
              <a:gd name="connsiteY14" fmla="*/ 1098421 h 3047785"/>
              <a:gd name="connsiteX15" fmla="*/ 1361366 w 1825371"/>
              <a:gd name="connsiteY15" fmla="*/ 1135359 h 3047785"/>
              <a:gd name="connsiteX16" fmla="*/ 1355153 w 1825371"/>
              <a:gd name="connsiteY16" fmla="*/ 1169879 h 3047785"/>
              <a:gd name="connsiteX17" fmla="*/ 1409696 w 1825371"/>
              <a:gd name="connsiteY17" fmla="*/ 1384253 h 3047785"/>
              <a:gd name="connsiteX18" fmla="*/ 1524994 w 1825371"/>
              <a:gd name="connsiteY18" fmla="*/ 1739817 h 3047785"/>
              <a:gd name="connsiteX19" fmla="*/ 1659971 w 1825371"/>
              <a:gd name="connsiteY19" fmla="*/ 2199288 h 3047785"/>
              <a:gd name="connsiteX20" fmla="*/ 1782864 w 1825371"/>
              <a:gd name="connsiteY20" fmla="*/ 2697077 h 3047785"/>
              <a:gd name="connsiteX21" fmla="*/ 1794257 w 1825371"/>
              <a:gd name="connsiteY21" fmla="*/ 2767845 h 3047785"/>
              <a:gd name="connsiteX22" fmla="*/ 1791840 w 1825371"/>
              <a:gd name="connsiteY22" fmla="*/ 2778202 h 3047785"/>
              <a:gd name="connsiteX23" fmla="*/ 1784245 w 1825371"/>
              <a:gd name="connsiteY23" fmla="*/ 2770607 h 3047785"/>
              <a:gd name="connsiteX24" fmla="*/ 1746617 w 1825371"/>
              <a:gd name="connsiteY24" fmla="*/ 2660831 h 3047785"/>
              <a:gd name="connsiteX25" fmla="*/ 1513602 w 1825371"/>
              <a:gd name="connsiteY25" fmla="*/ 1875484 h 3047785"/>
              <a:gd name="connsiteX26" fmla="*/ 1297158 w 1825371"/>
              <a:gd name="connsiteY26" fmla="*/ 1267919 h 3047785"/>
              <a:gd name="connsiteX27" fmla="*/ 1275064 w 1825371"/>
              <a:gd name="connsiteY27" fmla="*/ 1217173 h 3047785"/>
              <a:gd name="connsiteX28" fmla="*/ 1248483 w 1825371"/>
              <a:gd name="connsiteY28" fmla="*/ 1193353 h 3047785"/>
              <a:gd name="connsiteX29" fmla="*/ 1232949 w 1825371"/>
              <a:gd name="connsiteY29" fmla="*/ 1222351 h 3047785"/>
              <a:gd name="connsiteX30" fmla="*/ 1230877 w 1825371"/>
              <a:gd name="connsiteY30" fmla="*/ 1283108 h 3047785"/>
              <a:gd name="connsiteX31" fmla="*/ 1243305 w 1825371"/>
              <a:gd name="connsiteY31" fmla="*/ 1522336 h 3047785"/>
              <a:gd name="connsiteX32" fmla="*/ 1261256 w 1825371"/>
              <a:gd name="connsiteY32" fmla="*/ 1854772 h 3047785"/>
              <a:gd name="connsiteX33" fmla="*/ 1272647 w 1825371"/>
              <a:gd name="connsiteY33" fmla="*/ 2086061 h 3047785"/>
              <a:gd name="connsiteX34" fmla="*/ 1288528 w 1825371"/>
              <a:gd name="connsiteY34" fmla="*/ 2674639 h 3047785"/>
              <a:gd name="connsiteX35" fmla="*/ 1297493 w 1825371"/>
              <a:gd name="connsiteY35" fmla="*/ 3047785 h 3047785"/>
              <a:gd name="connsiteX36" fmla="*/ 1048951 w 1825371"/>
              <a:gd name="connsiteY36" fmla="*/ 3047785 h 3047785"/>
              <a:gd name="connsiteX37" fmla="*/ 1053441 w 1825371"/>
              <a:gd name="connsiteY37" fmla="*/ 2920082 h 3047785"/>
              <a:gd name="connsiteX38" fmla="*/ 1066213 w 1825371"/>
              <a:gd name="connsiteY38" fmla="*/ 2573839 h 3047785"/>
              <a:gd name="connsiteX39" fmla="*/ 1077951 w 1825371"/>
              <a:gd name="connsiteY39" fmla="*/ 2236916 h 3047785"/>
              <a:gd name="connsiteX40" fmla="*/ 1093485 w 1825371"/>
              <a:gd name="connsiteY40" fmla="*/ 1882733 h 3047785"/>
              <a:gd name="connsiteX41" fmla="*/ 1107983 w 1825371"/>
              <a:gd name="connsiteY41" fmla="*/ 1608293 h 3047785"/>
              <a:gd name="connsiteX42" fmla="*/ 1125245 w 1825371"/>
              <a:gd name="connsiteY42" fmla="*/ 1293464 h 3047785"/>
              <a:gd name="connsiteX43" fmla="*/ 1096247 w 1825371"/>
              <a:gd name="connsiteY43" fmla="*/ 1270681 h 3047785"/>
              <a:gd name="connsiteX44" fmla="*/ 984400 w 1825371"/>
              <a:gd name="connsiteY44" fmla="*/ 1242374 h 3047785"/>
              <a:gd name="connsiteX45" fmla="*/ 977149 w 1825371"/>
              <a:gd name="connsiteY45" fmla="*/ 1225458 h 3047785"/>
              <a:gd name="connsiteX46" fmla="*/ 983019 w 1825371"/>
              <a:gd name="connsiteY46" fmla="*/ 1189902 h 3047785"/>
              <a:gd name="connsiteX47" fmla="*/ 1016158 w 1825371"/>
              <a:gd name="connsiteY47" fmla="*/ 1097041 h 3047785"/>
              <a:gd name="connsiteX48" fmla="*/ 1055513 w 1825371"/>
              <a:gd name="connsiteY48" fmla="*/ 1078055 h 3047785"/>
              <a:gd name="connsiteX49" fmla="*/ 1097628 w 1825371"/>
              <a:gd name="connsiteY49" fmla="*/ 1104290 h 3047785"/>
              <a:gd name="connsiteX50" fmla="*/ 1115579 w 1825371"/>
              <a:gd name="connsiteY50" fmla="*/ 1107743 h 3047785"/>
              <a:gd name="connsiteX51" fmla="*/ 1177026 w 1825371"/>
              <a:gd name="connsiteY51" fmla="*/ 1087375 h 3047785"/>
              <a:gd name="connsiteX52" fmla="*/ 1179787 w 1825371"/>
              <a:gd name="connsiteY52" fmla="*/ 1073913 h 3047785"/>
              <a:gd name="connsiteX53" fmla="*/ 1135255 w 1825371"/>
              <a:gd name="connsiteY53" fmla="*/ 1041117 h 3047785"/>
              <a:gd name="connsiteX54" fmla="*/ 939868 w 1825371"/>
              <a:gd name="connsiteY54" fmla="*/ 883702 h 3047785"/>
              <a:gd name="connsiteX55" fmla="*/ 549783 w 1825371"/>
              <a:gd name="connsiteY55" fmla="*/ 496379 h 3047785"/>
              <a:gd name="connsiteX56" fmla="*/ 40947 w 1825371"/>
              <a:gd name="connsiteY56" fmla="*/ 48990 h 3047785"/>
              <a:gd name="connsiteX57" fmla="*/ 5735 w 1825371"/>
              <a:gd name="connsiteY57" fmla="*/ 17231 h 3047785"/>
              <a:gd name="connsiteX58" fmla="*/ 902 w 1825371"/>
              <a:gd name="connsiteY58" fmla="*/ 4114 h 3047785"/>
              <a:gd name="connsiteX59" fmla="*/ 15747 w 1825371"/>
              <a:gd name="connsiteY59" fmla="*/ 1352 h 3047785"/>
              <a:gd name="connsiteX0" fmla="*/ 15747 w 1825371"/>
              <a:gd name="connsiteY0" fmla="*/ 1352 h 4705763"/>
              <a:gd name="connsiteX1" fmla="*/ 83062 w 1825371"/>
              <a:gd name="connsiteY1" fmla="*/ 34837 h 4705763"/>
              <a:gd name="connsiteX2" fmla="*/ 961270 w 1825371"/>
              <a:gd name="connsiteY2" fmla="*/ 755975 h 4705763"/>
              <a:gd name="connsiteX3" fmla="*/ 1239162 w 1825371"/>
              <a:gd name="connsiteY3" fmla="*/ 1001764 h 4705763"/>
              <a:gd name="connsiteX4" fmla="*/ 1276445 w 1825371"/>
              <a:gd name="connsiteY4" fmla="*/ 1025928 h 4705763"/>
              <a:gd name="connsiteX5" fmla="*/ 1316489 w 1825371"/>
              <a:gd name="connsiteY5" fmla="*/ 1009704 h 4705763"/>
              <a:gd name="connsiteX6" fmla="*/ 1345141 w 1825371"/>
              <a:gd name="connsiteY6" fmla="*/ 948602 h 4705763"/>
              <a:gd name="connsiteX7" fmla="*/ 1407624 w 1825371"/>
              <a:gd name="connsiteY7" fmla="*/ 869894 h 4705763"/>
              <a:gd name="connsiteX8" fmla="*/ 1749379 w 1825371"/>
              <a:gd name="connsiteY8" fmla="*/ 590967 h 4705763"/>
              <a:gd name="connsiteX9" fmla="*/ 1808066 w 1825371"/>
              <a:gd name="connsiteY9" fmla="*/ 545399 h 4705763"/>
              <a:gd name="connsiteX10" fmla="*/ 1825326 w 1825371"/>
              <a:gd name="connsiteY10" fmla="*/ 554375 h 4705763"/>
              <a:gd name="connsiteX11" fmla="*/ 1811172 w 1825371"/>
              <a:gd name="connsiteY11" fmla="*/ 590277 h 4705763"/>
              <a:gd name="connsiteX12" fmla="*/ 1721073 w 1825371"/>
              <a:gd name="connsiteY12" fmla="*/ 698326 h 4705763"/>
              <a:gd name="connsiteX13" fmla="*/ 1385877 w 1825371"/>
              <a:gd name="connsiteY13" fmla="*/ 1068389 h 4705763"/>
              <a:gd name="connsiteX14" fmla="*/ 1376211 w 1825371"/>
              <a:gd name="connsiteY14" fmla="*/ 1098421 h 4705763"/>
              <a:gd name="connsiteX15" fmla="*/ 1361366 w 1825371"/>
              <a:gd name="connsiteY15" fmla="*/ 1135359 h 4705763"/>
              <a:gd name="connsiteX16" fmla="*/ 1355153 w 1825371"/>
              <a:gd name="connsiteY16" fmla="*/ 1169879 h 4705763"/>
              <a:gd name="connsiteX17" fmla="*/ 1409696 w 1825371"/>
              <a:gd name="connsiteY17" fmla="*/ 1384253 h 4705763"/>
              <a:gd name="connsiteX18" fmla="*/ 1524994 w 1825371"/>
              <a:gd name="connsiteY18" fmla="*/ 1739817 h 4705763"/>
              <a:gd name="connsiteX19" fmla="*/ 1659971 w 1825371"/>
              <a:gd name="connsiteY19" fmla="*/ 2199288 h 4705763"/>
              <a:gd name="connsiteX20" fmla="*/ 1782864 w 1825371"/>
              <a:gd name="connsiteY20" fmla="*/ 2697077 h 4705763"/>
              <a:gd name="connsiteX21" fmla="*/ 1794257 w 1825371"/>
              <a:gd name="connsiteY21" fmla="*/ 2767845 h 4705763"/>
              <a:gd name="connsiteX22" fmla="*/ 1791840 w 1825371"/>
              <a:gd name="connsiteY22" fmla="*/ 2778202 h 4705763"/>
              <a:gd name="connsiteX23" fmla="*/ 1784245 w 1825371"/>
              <a:gd name="connsiteY23" fmla="*/ 2770607 h 4705763"/>
              <a:gd name="connsiteX24" fmla="*/ 1746617 w 1825371"/>
              <a:gd name="connsiteY24" fmla="*/ 2660831 h 4705763"/>
              <a:gd name="connsiteX25" fmla="*/ 1513602 w 1825371"/>
              <a:gd name="connsiteY25" fmla="*/ 1875484 h 4705763"/>
              <a:gd name="connsiteX26" fmla="*/ 1297158 w 1825371"/>
              <a:gd name="connsiteY26" fmla="*/ 1267919 h 4705763"/>
              <a:gd name="connsiteX27" fmla="*/ 1275064 w 1825371"/>
              <a:gd name="connsiteY27" fmla="*/ 1217173 h 4705763"/>
              <a:gd name="connsiteX28" fmla="*/ 1248483 w 1825371"/>
              <a:gd name="connsiteY28" fmla="*/ 1193353 h 4705763"/>
              <a:gd name="connsiteX29" fmla="*/ 1232949 w 1825371"/>
              <a:gd name="connsiteY29" fmla="*/ 1222351 h 4705763"/>
              <a:gd name="connsiteX30" fmla="*/ 1230877 w 1825371"/>
              <a:gd name="connsiteY30" fmla="*/ 1283108 h 4705763"/>
              <a:gd name="connsiteX31" fmla="*/ 1243305 w 1825371"/>
              <a:gd name="connsiteY31" fmla="*/ 1522336 h 4705763"/>
              <a:gd name="connsiteX32" fmla="*/ 1261256 w 1825371"/>
              <a:gd name="connsiteY32" fmla="*/ 1854772 h 4705763"/>
              <a:gd name="connsiteX33" fmla="*/ 1272647 w 1825371"/>
              <a:gd name="connsiteY33" fmla="*/ 2086061 h 4705763"/>
              <a:gd name="connsiteX34" fmla="*/ 1288528 w 1825371"/>
              <a:gd name="connsiteY34" fmla="*/ 2674639 h 4705763"/>
              <a:gd name="connsiteX35" fmla="*/ 1297493 w 1825371"/>
              <a:gd name="connsiteY35" fmla="*/ 3047785 h 4705763"/>
              <a:gd name="connsiteX36" fmla="*/ 938419 w 1825371"/>
              <a:gd name="connsiteY36" fmla="*/ 4705763 h 4705763"/>
              <a:gd name="connsiteX37" fmla="*/ 1053441 w 1825371"/>
              <a:gd name="connsiteY37" fmla="*/ 2920082 h 4705763"/>
              <a:gd name="connsiteX38" fmla="*/ 1066213 w 1825371"/>
              <a:gd name="connsiteY38" fmla="*/ 2573839 h 4705763"/>
              <a:gd name="connsiteX39" fmla="*/ 1077951 w 1825371"/>
              <a:gd name="connsiteY39" fmla="*/ 2236916 h 4705763"/>
              <a:gd name="connsiteX40" fmla="*/ 1093485 w 1825371"/>
              <a:gd name="connsiteY40" fmla="*/ 1882733 h 4705763"/>
              <a:gd name="connsiteX41" fmla="*/ 1107983 w 1825371"/>
              <a:gd name="connsiteY41" fmla="*/ 1608293 h 4705763"/>
              <a:gd name="connsiteX42" fmla="*/ 1125245 w 1825371"/>
              <a:gd name="connsiteY42" fmla="*/ 1293464 h 4705763"/>
              <a:gd name="connsiteX43" fmla="*/ 1096247 w 1825371"/>
              <a:gd name="connsiteY43" fmla="*/ 1270681 h 4705763"/>
              <a:gd name="connsiteX44" fmla="*/ 984400 w 1825371"/>
              <a:gd name="connsiteY44" fmla="*/ 1242374 h 4705763"/>
              <a:gd name="connsiteX45" fmla="*/ 977149 w 1825371"/>
              <a:gd name="connsiteY45" fmla="*/ 1225458 h 4705763"/>
              <a:gd name="connsiteX46" fmla="*/ 983019 w 1825371"/>
              <a:gd name="connsiteY46" fmla="*/ 1189902 h 4705763"/>
              <a:gd name="connsiteX47" fmla="*/ 1016158 w 1825371"/>
              <a:gd name="connsiteY47" fmla="*/ 1097041 h 4705763"/>
              <a:gd name="connsiteX48" fmla="*/ 1055513 w 1825371"/>
              <a:gd name="connsiteY48" fmla="*/ 1078055 h 4705763"/>
              <a:gd name="connsiteX49" fmla="*/ 1097628 w 1825371"/>
              <a:gd name="connsiteY49" fmla="*/ 1104290 h 4705763"/>
              <a:gd name="connsiteX50" fmla="*/ 1115579 w 1825371"/>
              <a:gd name="connsiteY50" fmla="*/ 1107743 h 4705763"/>
              <a:gd name="connsiteX51" fmla="*/ 1177026 w 1825371"/>
              <a:gd name="connsiteY51" fmla="*/ 1087375 h 4705763"/>
              <a:gd name="connsiteX52" fmla="*/ 1179787 w 1825371"/>
              <a:gd name="connsiteY52" fmla="*/ 1073913 h 4705763"/>
              <a:gd name="connsiteX53" fmla="*/ 1135255 w 1825371"/>
              <a:gd name="connsiteY53" fmla="*/ 1041117 h 4705763"/>
              <a:gd name="connsiteX54" fmla="*/ 939868 w 1825371"/>
              <a:gd name="connsiteY54" fmla="*/ 883702 h 4705763"/>
              <a:gd name="connsiteX55" fmla="*/ 549783 w 1825371"/>
              <a:gd name="connsiteY55" fmla="*/ 496379 h 4705763"/>
              <a:gd name="connsiteX56" fmla="*/ 40947 w 1825371"/>
              <a:gd name="connsiteY56" fmla="*/ 48990 h 4705763"/>
              <a:gd name="connsiteX57" fmla="*/ 5735 w 1825371"/>
              <a:gd name="connsiteY57" fmla="*/ 17231 h 4705763"/>
              <a:gd name="connsiteX58" fmla="*/ 902 w 1825371"/>
              <a:gd name="connsiteY58" fmla="*/ 4114 h 4705763"/>
              <a:gd name="connsiteX59" fmla="*/ 15747 w 1825371"/>
              <a:gd name="connsiteY59" fmla="*/ 1352 h 4705763"/>
              <a:gd name="connsiteX0" fmla="*/ 15747 w 1825371"/>
              <a:gd name="connsiteY0" fmla="*/ 1352 h 4705763"/>
              <a:gd name="connsiteX1" fmla="*/ 83062 w 1825371"/>
              <a:gd name="connsiteY1" fmla="*/ 34837 h 4705763"/>
              <a:gd name="connsiteX2" fmla="*/ 961270 w 1825371"/>
              <a:gd name="connsiteY2" fmla="*/ 755975 h 4705763"/>
              <a:gd name="connsiteX3" fmla="*/ 1239162 w 1825371"/>
              <a:gd name="connsiteY3" fmla="*/ 1001764 h 4705763"/>
              <a:gd name="connsiteX4" fmla="*/ 1276445 w 1825371"/>
              <a:gd name="connsiteY4" fmla="*/ 1025928 h 4705763"/>
              <a:gd name="connsiteX5" fmla="*/ 1316489 w 1825371"/>
              <a:gd name="connsiteY5" fmla="*/ 1009704 h 4705763"/>
              <a:gd name="connsiteX6" fmla="*/ 1345141 w 1825371"/>
              <a:gd name="connsiteY6" fmla="*/ 948602 h 4705763"/>
              <a:gd name="connsiteX7" fmla="*/ 1407624 w 1825371"/>
              <a:gd name="connsiteY7" fmla="*/ 869894 h 4705763"/>
              <a:gd name="connsiteX8" fmla="*/ 1749379 w 1825371"/>
              <a:gd name="connsiteY8" fmla="*/ 590967 h 4705763"/>
              <a:gd name="connsiteX9" fmla="*/ 1808066 w 1825371"/>
              <a:gd name="connsiteY9" fmla="*/ 545399 h 4705763"/>
              <a:gd name="connsiteX10" fmla="*/ 1825326 w 1825371"/>
              <a:gd name="connsiteY10" fmla="*/ 554375 h 4705763"/>
              <a:gd name="connsiteX11" fmla="*/ 1811172 w 1825371"/>
              <a:gd name="connsiteY11" fmla="*/ 590277 h 4705763"/>
              <a:gd name="connsiteX12" fmla="*/ 1721073 w 1825371"/>
              <a:gd name="connsiteY12" fmla="*/ 698326 h 4705763"/>
              <a:gd name="connsiteX13" fmla="*/ 1385877 w 1825371"/>
              <a:gd name="connsiteY13" fmla="*/ 1068389 h 4705763"/>
              <a:gd name="connsiteX14" fmla="*/ 1376211 w 1825371"/>
              <a:gd name="connsiteY14" fmla="*/ 1098421 h 4705763"/>
              <a:gd name="connsiteX15" fmla="*/ 1361366 w 1825371"/>
              <a:gd name="connsiteY15" fmla="*/ 1135359 h 4705763"/>
              <a:gd name="connsiteX16" fmla="*/ 1355153 w 1825371"/>
              <a:gd name="connsiteY16" fmla="*/ 1169879 h 4705763"/>
              <a:gd name="connsiteX17" fmla="*/ 1409696 w 1825371"/>
              <a:gd name="connsiteY17" fmla="*/ 1384253 h 4705763"/>
              <a:gd name="connsiteX18" fmla="*/ 1524994 w 1825371"/>
              <a:gd name="connsiteY18" fmla="*/ 1739817 h 4705763"/>
              <a:gd name="connsiteX19" fmla="*/ 1659971 w 1825371"/>
              <a:gd name="connsiteY19" fmla="*/ 2199288 h 4705763"/>
              <a:gd name="connsiteX20" fmla="*/ 1782864 w 1825371"/>
              <a:gd name="connsiteY20" fmla="*/ 2697077 h 4705763"/>
              <a:gd name="connsiteX21" fmla="*/ 1794257 w 1825371"/>
              <a:gd name="connsiteY21" fmla="*/ 2767845 h 4705763"/>
              <a:gd name="connsiteX22" fmla="*/ 1791840 w 1825371"/>
              <a:gd name="connsiteY22" fmla="*/ 2778202 h 4705763"/>
              <a:gd name="connsiteX23" fmla="*/ 1784245 w 1825371"/>
              <a:gd name="connsiteY23" fmla="*/ 2770607 h 4705763"/>
              <a:gd name="connsiteX24" fmla="*/ 1746617 w 1825371"/>
              <a:gd name="connsiteY24" fmla="*/ 2660831 h 4705763"/>
              <a:gd name="connsiteX25" fmla="*/ 1513602 w 1825371"/>
              <a:gd name="connsiteY25" fmla="*/ 1875484 h 4705763"/>
              <a:gd name="connsiteX26" fmla="*/ 1297158 w 1825371"/>
              <a:gd name="connsiteY26" fmla="*/ 1267919 h 4705763"/>
              <a:gd name="connsiteX27" fmla="*/ 1275064 w 1825371"/>
              <a:gd name="connsiteY27" fmla="*/ 1217173 h 4705763"/>
              <a:gd name="connsiteX28" fmla="*/ 1248483 w 1825371"/>
              <a:gd name="connsiteY28" fmla="*/ 1193353 h 4705763"/>
              <a:gd name="connsiteX29" fmla="*/ 1232949 w 1825371"/>
              <a:gd name="connsiteY29" fmla="*/ 1222351 h 4705763"/>
              <a:gd name="connsiteX30" fmla="*/ 1230877 w 1825371"/>
              <a:gd name="connsiteY30" fmla="*/ 1283108 h 4705763"/>
              <a:gd name="connsiteX31" fmla="*/ 1243305 w 1825371"/>
              <a:gd name="connsiteY31" fmla="*/ 1522336 h 4705763"/>
              <a:gd name="connsiteX32" fmla="*/ 1261256 w 1825371"/>
              <a:gd name="connsiteY32" fmla="*/ 1854772 h 4705763"/>
              <a:gd name="connsiteX33" fmla="*/ 1272647 w 1825371"/>
              <a:gd name="connsiteY33" fmla="*/ 2086061 h 4705763"/>
              <a:gd name="connsiteX34" fmla="*/ 1288528 w 1825371"/>
              <a:gd name="connsiteY34" fmla="*/ 2674639 h 4705763"/>
              <a:gd name="connsiteX35" fmla="*/ 1297493 w 1825371"/>
              <a:gd name="connsiteY35" fmla="*/ 4685667 h 4705763"/>
              <a:gd name="connsiteX36" fmla="*/ 938419 w 1825371"/>
              <a:gd name="connsiteY36" fmla="*/ 4705763 h 4705763"/>
              <a:gd name="connsiteX37" fmla="*/ 1053441 w 1825371"/>
              <a:gd name="connsiteY37" fmla="*/ 2920082 h 4705763"/>
              <a:gd name="connsiteX38" fmla="*/ 1066213 w 1825371"/>
              <a:gd name="connsiteY38" fmla="*/ 2573839 h 4705763"/>
              <a:gd name="connsiteX39" fmla="*/ 1077951 w 1825371"/>
              <a:gd name="connsiteY39" fmla="*/ 2236916 h 4705763"/>
              <a:gd name="connsiteX40" fmla="*/ 1093485 w 1825371"/>
              <a:gd name="connsiteY40" fmla="*/ 1882733 h 4705763"/>
              <a:gd name="connsiteX41" fmla="*/ 1107983 w 1825371"/>
              <a:gd name="connsiteY41" fmla="*/ 1608293 h 4705763"/>
              <a:gd name="connsiteX42" fmla="*/ 1125245 w 1825371"/>
              <a:gd name="connsiteY42" fmla="*/ 1293464 h 4705763"/>
              <a:gd name="connsiteX43" fmla="*/ 1096247 w 1825371"/>
              <a:gd name="connsiteY43" fmla="*/ 1270681 h 4705763"/>
              <a:gd name="connsiteX44" fmla="*/ 984400 w 1825371"/>
              <a:gd name="connsiteY44" fmla="*/ 1242374 h 4705763"/>
              <a:gd name="connsiteX45" fmla="*/ 977149 w 1825371"/>
              <a:gd name="connsiteY45" fmla="*/ 1225458 h 4705763"/>
              <a:gd name="connsiteX46" fmla="*/ 983019 w 1825371"/>
              <a:gd name="connsiteY46" fmla="*/ 1189902 h 4705763"/>
              <a:gd name="connsiteX47" fmla="*/ 1016158 w 1825371"/>
              <a:gd name="connsiteY47" fmla="*/ 1097041 h 4705763"/>
              <a:gd name="connsiteX48" fmla="*/ 1055513 w 1825371"/>
              <a:gd name="connsiteY48" fmla="*/ 1078055 h 4705763"/>
              <a:gd name="connsiteX49" fmla="*/ 1097628 w 1825371"/>
              <a:gd name="connsiteY49" fmla="*/ 1104290 h 4705763"/>
              <a:gd name="connsiteX50" fmla="*/ 1115579 w 1825371"/>
              <a:gd name="connsiteY50" fmla="*/ 1107743 h 4705763"/>
              <a:gd name="connsiteX51" fmla="*/ 1177026 w 1825371"/>
              <a:gd name="connsiteY51" fmla="*/ 1087375 h 4705763"/>
              <a:gd name="connsiteX52" fmla="*/ 1179787 w 1825371"/>
              <a:gd name="connsiteY52" fmla="*/ 1073913 h 4705763"/>
              <a:gd name="connsiteX53" fmla="*/ 1135255 w 1825371"/>
              <a:gd name="connsiteY53" fmla="*/ 1041117 h 4705763"/>
              <a:gd name="connsiteX54" fmla="*/ 939868 w 1825371"/>
              <a:gd name="connsiteY54" fmla="*/ 883702 h 4705763"/>
              <a:gd name="connsiteX55" fmla="*/ 549783 w 1825371"/>
              <a:gd name="connsiteY55" fmla="*/ 496379 h 4705763"/>
              <a:gd name="connsiteX56" fmla="*/ 40947 w 1825371"/>
              <a:gd name="connsiteY56" fmla="*/ 48990 h 4705763"/>
              <a:gd name="connsiteX57" fmla="*/ 5735 w 1825371"/>
              <a:gd name="connsiteY57" fmla="*/ 17231 h 4705763"/>
              <a:gd name="connsiteX58" fmla="*/ 902 w 1825371"/>
              <a:gd name="connsiteY58" fmla="*/ 4114 h 4705763"/>
              <a:gd name="connsiteX59" fmla="*/ 15747 w 1825371"/>
              <a:gd name="connsiteY59" fmla="*/ 1352 h 4705763"/>
              <a:gd name="connsiteX0" fmla="*/ 15747 w 1825371"/>
              <a:gd name="connsiteY0" fmla="*/ 1352 h 4705763"/>
              <a:gd name="connsiteX1" fmla="*/ 83062 w 1825371"/>
              <a:gd name="connsiteY1" fmla="*/ 34837 h 4705763"/>
              <a:gd name="connsiteX2" fmla="*/ 961270 w 1825371"/>
              <a:gd name="connsiteY2" fmla="*/ 755975 h 4705763"/>
              <a:gd name="connsiteX3" fmla="*/ 1239162 w 1825371"/>
              <a:gd name="connsiteY3" fmla="*/ 1001764 h 4705763"/>
              <a:gd name="connsiteX4" fmla="*/ 1276445 w 1825371"/>
              <a:gd name="connsiteY4" fmla="*/ 1025928 h 4705763"/>
              <a:gd name="connsiteX5" fmla="*/ 1316489 w 1825371"/>
              <a:gd name="connsiteY5" fmla="*/ 1009704 h 4705763"/>
              <a:gd name="connsiteX6" fmla="*/ 1345141 w 1825371"/>
              <a:gd name="connsiteY6" fmla="*/ 948602 h 4705763"/>
              <a:gd name="connsiteX7" fmla="*/ 1407624 w 1825371"/>
              <a:gd name="connsiteY7" fmla="*/ 869894 h 4705763"/>
              <a:gd name="connsiteX8" fmla="*/ 1749379 w 1825371"/>
              <a:gd name="connsiteY8" fmla="*/ 590967 h 4705763"/>
              <a:gd name="connsiteX9" fmla="*/ 1808066 w 1825371"/>
              <a:gd name="connsiteY9" fmla="*/ 545399 h 4705763"/>
              <a:gd name="connsiteX10" fmla="*/ 1825326 w 1825371"/>
              <a:gd name="connsiteY10" fmla="*/ 554375 h 4705763"/>
              <a:gd name="connsiteX11" fmla="*/ 1811172 w 1825371"/>
              <a:gd name="connsiteY11" fmla="*/ 590277 h 4705763"/>
              <a:gd name="connsiteX12" fmla="*/ 1721073 w 1825371"/>
              <a:gd name="connsiteY12" fmla="*/ 698326 h 4705763"/>
              <a:gd name="connsiteX13" fmla="*/ 1385877 w 1825371"/>
              <a:gd name="connsiteY13" fmla="*/ 1068389 h 4705763"/>
              <a:gd name="connsiteX14" fmla="*/ 1376211 w 1825371"/>
              <a:gd name="connsiteY14" fmla="*/ 1098421 h 4705763"/>
              <a:gd name="connsiteX15" fmla="*/ 1361366 w 1825371"/>
              <a:gd name="connsiteY15" fmla="*/ 1135359 h 4705763"/>
              <a:gd name="connsiteX16" fmla="*/ 1355153 w 1825371"/>
              <a:gd name="connsiteY16" fmla="*/ 1169879 h 4705763"/>
              <a:gd name="connsiteX17" fmla="*/ 1409696 w 1825371"/>
              <a:gd name="connsiteY17" fmla="*/ 1384253 h 4705763"/>
              <a:gd name="connsiteX18" fmla="*/ 1524994 w 1825371"/>
              <a:gd name="connsiteY18" fmla="*/ 1739817 h 4705763"/>
              <a:gd name="connsiteX19" fmla="*/ 1659971 w 1825371"/>
              <a:gd name="connsiteY19" fmla="*/ 2199288 h 4705763"/>
              <a:gd name="connsiteX20" fmla="*/ 1782864 w 1825371"/>
              <a:gd name="connsiteY20" fmla="*/ 2697077 h 4705763"/>
              <a:gd name="connsiteX21" fmla="*/ 1794257 w 1825371"/>
              <a:gd name="connsiteY21" fmla="*/ 2767845 h 4705763"/>
              <a:gd name="connsiteX22" fmla="*/ 1791840 w 1825371"/>
              <a:gd name="connsiteY22" fmla="*/ 2778202 h 4705763"/>
              <a:gd name="connsiteX23" fmla="*/ 1784245 w 1825371"/>
              <a:gd name="connsiteY23" fmla="*/ 2770607 h 4705763"/>
              <a:gd name="connsiteX24" fmla="*/ 1746617 w 1825371"/>
              <a:gd name="connsiteY24" fmla="*/ 2660831 h 4705763"/>
              <a:gd name="connsiteX25" fmla="*/ 1513602 w 1825371"/>
              <a:gd name="connsiteY25" fmla="*/ 1875484 h 4705763"/>
              <a:gd name="connsiteX26" fmla="*/ 1297158 w 1825371"/>
              <a:gd name="connsiteY26" fmla="*/ 1267919 h 4705763"/>
              <a:gd name="connsiteX27" fmla="*/ 1275064 w 1825371"/>
              <a:gd name="connsiteY27" fmla="*/ 1217173 h 4705763"/>
              <a:gd name="connsiteX28" fmla="*/ 1248483 w 1825371"/>
              <a:gd name="connsiteY28" fmla="*/ 1193353 h 4705763"/>
              <a:gd name="connsiteX29" fmla="*/ 1232949 w 1825371"/>
              <a:gd name="connsiteY29" fmla="*/ 1222351 h 4705763"/>
              <a:gd name="connsiteX30" fmla="*/ 1230877 w 1825371"/>
              <a:gd name="connsiteY30" fmla="*/ 1283108 h 4705763"/>
              <a:gd name="connsiteX31" fmla="*/ 1243305 w 1825371"/>
              <a:gd name="connsiteY31" fmla="*/ 1522336 h 4705763"/>
              <a:gd name="connsiteX32" fmla="*/ 1261256 w 1825371"/>
              <a:gd name="connsiteY32" fmla="*/ 1854772 h 4705763"/>
              <a:gd name="connsiteX33" fmla="*/ 1272647 w 1825371"/>
              <a:gd name="connsiteY33" fmla="*/ 2086061 h 4705763"/>
              <a:gd name="connsiteX34" fmla="*/ 1297493 w 1825371"/>
              <a:gd name="connsiteY34" fmla="*/ 4685667 h 4705763"/>
              <a:gd name="connsiteX35" fmla="*/ 938419 w 1825371"/>
              <a:gd name="connsiteY35" fmla="*/ 4705763 h 4705763"/>
              <a:gd name="connsiteX36" fmla="*/ 1053441 w 1825371"/>
              <a:gd name="connsiteY36" fmla="*/ 2920082 h 4705763"/>
              <a:gd name="connsiteX37" fmla="*/ 1066213 w 1825371"/>
              <a:gd name="connsiteY37" fmla="*/ 2573839 h 4705763"/>
              <a:gd name="connsiteX38" fmla="*/ 1077951 w 1825371"/>
              <a:gd name="connsiteY38" fmla="*/ 2236916 h 4705763"/>
              <a:gd name="connsiteX39" fmla="*/ 1093485 w 1825371"/>
              <a:gd name="connsiteY39" fmla="*/ 1882733 h 4705763"/>
              <a:gd name="connsiteX40" fmla="*/ 1107983 w 1825371"/>
              <a:gd name="connsiteY40" fmla="*/ 1608293 h 4705763"/>
              <a:gd name="connsiteX41" fmla="*/ 1125245 w 1825371"/>
              <a:gd name="connsiteY41" fmla="*/ 1293464 h 4705763"/>
              <a:gd name="connsiteX42" fmla="*/ 1096247 w 1825371"/>
              <a:gd name="connsiteY42" fmla="*/ 1270681 h 4705763"/>
              <a:gd name="connsiteX43" fmla="*/ 984400 w 1825371"/>
              <a:gd name="connsiteY43" fmla="*/ 1242374 h 4705763"/>
              <a:gd name="connsiteX44" fmla="*/ 977149 w 1825371"/>
              <a:gd name="connsiteY44" fmla="*/ 1225458 h 4705763"/>
              <a:gd name="connsiteX45" fmla="*/ 983019 w 1825371"/>
              <a:gd name="connsiteY45" fmla="*/ 1189902 h 4705763"/>
              <a:gd name="connsiteX46" fmla="*/ 1016158 w 1825371"/>
              <a:gd name="connsiteY46" fmla="*/ 1097041 h 4705763"/>
              <a:gd name="connsiteX47" fmla="*/ 1055513 w 1825371"/>
              <a:gd name="connsiteY47" fmla="*/ 1078055 h 4705763"/>
              <a:gd name="connsiteX48" fmla="*/ 1097628 w 1825371"/>
              <a:gd name="connsiteY48" fmla="*/ 1104290 h 4705763"/>
              <a:gd name="connsiteX49" fmla="*/ 1115579 w 1825371"/>
              <a:gd name="connsiteY49" fmla="*/ 1107743 h 4705763"/>
              <a:gd name="connsiteX50" fmla="*/ 1177026 w 1825371"/>
              <a:gd name="connsiteY50" fmla="*/ 1087375 h 4705763"/>
              <a:gd name="connsiteX51" fmla="*/ 1179787 w 1825371"/>
              <a:gd name="connsiteY51" fmla="*/ 1073913 h 4705763"/>
              <a:gd name="connsiteX52" fmla="*/ 1135255 w 1825371"/>
              <a:gd name="connsiteY52" fmla="*/ 1041117 h 4705763"/>
              <a:gd name="connsiteX53" fmla="*/ 939868 w 1825371"/>
              <a:gd name="connsiteY53" fmla="*/ 883702 h 4705763"/>
              <a:gd name="connsiteX54" fmla="*/ 549783 w 1825371"/>
              <a:gd name="connsiteY54" fmla="*/ 496379 h 4705763"/>
              <a:gd name="connsiteX55" fmla="*/ 40947 w 1825371"/>
              <a:gd name="connsiteY55" fmla="*/ 48990 h 4705763"/>
              <a:gd name="connsiteX56" fmla="*/ 5735 w 1825371"/>
              <a:gd name="connsiteY56" fmla="*/ 17231 h 4705763"/>
              <a:gd name="connsiteX57" fmla="*/ 902 w 1825371"/>
              <a:gd name="connsiteY57" fmla="*/ 4114 h 4705763"/>
              <a:gd name="connsiteX58" fmla="*/ 15747 w 1825371"/>
              <a:gd name="connsiteY58" fmla="*/ 1352 h 4705763"/>
              <a:gd name="connsiteX0" fmla="*/ 15747 w 1825371"/>
              <a:gd name="connsiteY0" fmla="*/ 1352 h 4705763"/>
              <a:gd name="connsiteX1" fmla="*/ 83062 w 1825371"/>
              <a:gd name="connsiteY1" fmla="*/ 34837 h 4705763"/>
              <a:gd name="connsiteX2" fmla="*/ 961270 w 1825371"/>
              <a:gd name="connsiteY2" fmla="*/ 755975 h 4705763"/>
              <a:gd name="connsiteX3" fmla="*/ 1239162 w 1825371"/>
              <a:gd name="connsiteY3" fmla="*/ 1001764 h 4705763"/>
              <a:gd name="connsiteX4" fmla="*/ 1276445 w 1825371"/>
              <a:gd name="connsiteY4" fmla="*/ 1025928 h 4705763"/>
              <a:gd name="connsiteX5" fmla="*/ 1316489 w 1825371"/>
              <a:gd name="connsiteY5" fmla="*/ 1009704 h 4705763"/>
              <a:gd name="connsiteX6" fmla="*/ 1345141 w 1825371"/>
              <a:gd name="connsiteY6" fmla="*/ 948602 h 4705763"/>
              <a:gd name="connsiteX7" fmla="*/ 1407624 w 1825371"/>
              <a:gd name="connsiteY7" fmla="*/ 869894 h 4705763"/>
              <a:gd name="connsiteX8" fmla="*/ 1749379 w 1825371"/>
              <a:gd name="connsiteY8" fmla="*/ 590967 h 4705763"/>
              <a:gd name="connsiteX9" fmla="*/ 1808066 w 1825371"/>
              <a:gd name="connsiteY9" fmla="*/ 545399 h 4705763"/>
              <a:gd name="connsiteX10" fmla="*/ 1825326 w 1825371"/>
              <a:gd name="connsiteY10" fmla="*/ 554375 h 4705763"/>
              <a:gd name="connsiteX11" fmla="*/ 1811172 w 1825371"/>
              <a:gd name="connsiteY11" fmla="*/ 590277 h 4705763"/>
              <a:gd name="connsiteX12" fmla="*/ 1721073 w 1825371"/>
              <a:gd name="connsiteY12" fmla="*/ 698326 h 4705763"/>
              <a:gd name="connsiteX13" fmla="*/ 1385877 w 1825371"/>
              <a:gd name="connsiteY13" fmla="*/ 1068389 h 4705763"/>
              <a:gd name="connsiteX14" fmla="*/ 1376211 w 1825371"/>
              <a:gd name="connsiteY14" fmla="*/ 1098421 h 4705763"/>
              <a:gd name="connsiteX15" fmla="*/ 1361366 w 1825371"/>
              <a:gd name="connsiteY15" fmla="*/ 1135359 h 4705763"/>
              <a:gd name="connsiteX16" fmla="*/ 1355153 w 1825371"/>
              <a:gd name="connsiteY16" fmla="*/ 1169879 h 4705763"/>
              <a:gd name="connsiteX17" fmla="*/ 1409696 w 1825371"/>
              <a:gd name="connsiteY17" fmla="*/ 1384253 h 4705763"/>
              <a:gd name="connsiteX18" fmla="*/ 1524994 w 1825371"/>
              <a:gd name="connsiteY18" fmla="*/ 1739817 h 4705763"/>
              <a:gd name="connsiteX19" fmla="*/ 1659971 w 1825371"/>
              <a:gd name="connsiteY19" fmla="*/ 2199288 h 4705763"/>
              <a:gd name="connsiteX20" fmla="*/ 1782864 w 1825371"/>
              <a:gd name="connsiteY20" fmla="*/ 2697077 h 4705763"/>
              <a:gd name="connsiteX21" fmla="*/ 1794257 w 1825371"/>
              <a:gd name="connsiteY21" fmla="*/ 2767845 h 4705763"/>
              <a:gd name="connsiteX22" fmla="*/ 1791840 w 1825371"/>
              <a:gd name="connsiteY22" fmla="*/ 2778202 h 4705763"/>
              <a:gd name="connsiteX23" fmla="*/ 1784245 w 1825371"/>
              <a:gd name="connsiteY23" fmla="*/ 2770607 h 4705763"/>
              <a:gd name="connsiteX24" fmla="*/ 1746617 w 1825371"/>
              <a:gd name="connsiteY24" fmla="*/ 2660831 h 4705763"/>
              <a:gd name="connsiteX25" fmla="*/ 1513602 w 1825371"/>
              <a:gd name="connsiteY25" fmla="*/ 1875484 h 4705763"/>
              <a:gd name="connsiteX26" fmla="*/ 1297158 w 1825371"/>
              <a:gd name="connsiteY26" fmla="*/ 1267919 h 4705763"/>
              <a:gd name="connsiteX27" fmla="*/ 1275064 w 1825371"/>
              <a:gd name="connsiteY27" fmla="*/ 1217173 h 4705763"/>
              <a:gd name="connsiteX28" fmla="*/ 1248483 w 1825371"/>
              <a:gd name="connsiteY28" fmla="*/ 1193353 h 4705763"/>
              <a:gd name="connsiteX29" fmla="*/ 1232949 w 1825371"/>
              <a:gd name="connsiteY29" fmla="*/ 1222351 h 4705763"/>
              <a:gd name="connsiteX30" fmla="*/ 1230877 w 1825371"/>
              <a:gd name="connsiteY30" fmla="*/ 1283108 h 4705763"/>
              <a:gd name="connsiteX31" fmla="*/ 1243305 w 1825371"/>
              <a:gd name="connsiteY31" fmla="*/ 1522336 h 4705763"/>
              <a:gd name="connsiteX32" fmla="*/ 1261256 w 1825371"/>
              <a:gd name="connsiteY32" fmla="*/ 1854772 h 4705763"/>
              <a:gd name="connsiteX33" fmla="*/ 1297493 w 1825371"/>
              <a:gd name="connsiteY33" fmla="*/ 4685667 h 4705763"/>
              <a:gd name="connsiteX34" fmla="*/ 938419 w 1825371"/>
              <a:gd name="connsiteY34" fmla="*/ 4705763 h 4705763"/>
              <a:gd name="connsiteX35" fmla="*/ 1053441 w 1825371"/>
              <a:gd name="connsiteY35" fmla="*/ 2920082 h 4705763"/>
              <a:gd name="connsiteX36" fmla="*/ 1066213 w 1825371"/>
              <a:gd name="connsiteY36" fmla="*/ 2573839 h 4705763"/>
              <a:gd name="connsiteX37" fmla="*/ 1077951 w 1825371"/>
              <a:gd name="connsiteY37" fmla="*/ 2236916 h 4705763"/>
              <a:gd name="connsiteX38" fmla="*/ 1093485 w 1825371"/>
              <a:gd name="connsiteY38" fmla="*/ 1882733 h 4705763"/>
              <a:gd name="connsiteX39" fmla="*/ 1107983 w 1825371"/>
              <a:gd name="connsiteY39" fmla="*/ 1608293 h 4705763"/>
              <a:gd name="connsiteX40" fmla="*/ 1125245 w 1825371"/>
              <a:gd name="connsiteY40" fmla="*/ 1293464 h 4705763"/>
              <a:gd name="connsiteX41" fmla="*/ 1096247 w 1825371"/>
              <a:gd name="connsiteY41" fmla="*/ 1270681 h 4705763"/>
              <a:gd name="connsiteX42" fmla="*/ 984400 w 1825371"/>
              <a:gd name="connsiteY42" fmla="*/ 1242374 h 4705763"/>
              <a:gd name="connsiteX43" fmla="*/ 977149 w 1825371"/>
              <a:gd name="connsiteY43" fmla="*/ 1225458 h 4705763"/>
              <a:gd name="connsiteX44" fmla="*/ 983019 w 1825371"/>
              <a:gd name="connsiteY44" fmla="*/ 1189902 h 4705763"/>
              <a:gd name="connsiteX45" fmla="*/ 1016158 w 1825371"/>
              <a:gd name="connsiteY45" fmla="*/ 1097041 h 4705763"/>
              <a:gd name="connsiteX46" fmla="*/ 1055513 w 1825371"/>
              <a:gd name="connsiteY46" fmla="*/ 1078055 h 4705763"/>
              <a:gd name="connsiteX47" fmla="*/ 1097628 w 1825371"/>
              <a:gd name="connsiteY47" fmla="*/ 1104290 h 4705763"/>
              <a:gd name="connsiteX48" fmla="*/ 1115579 w 1825371"/>
              <a:gd name="connsiteY48" fmla="*/ 1107743 h 4705763"/>
              <a:gd name="connsiteX49" fmla="*/ 1177026 w 1825371"/>
              <a:gd name="connsiteY49" fmla="*/ 1087375 h 4705763"/>
              <a:gd name="connsiteX50" fmla="*/ 1179787 w 1825371"/>
              <a:gd name="connsiteY50" fmla="*/ 1073913 h 4705763"/>
              <a:gd name="connsiteX51" fmla="*/ 1135255 w 1825371"/>
              <a:gd name="connsiteY51" fmla="*/ 1041117 h 4705763"/>
              <a:gd name="connsiteX52" fmla="*/ 939868 w 1825371"/>
              <a:gd name="connsiteY52" fmla="*/ 883702 h 4705763"/>
              <a:gd name="connsiteX53" fmla="*/ 549783 w 1825371"/>
              <a:gd name="connsiteY53" fmla="*/ 496379 h 4705763"/>
              <a:gd name="connsiteX54" fmla="*/ 40947 w 1825371"/>
              <a:gd name="connsiteY54" fmla="*/ 48990 h 4705763"/>
              <a:gd name="connsiteX55" fmla="*/ 5735 w 1825371"/>
              <a:gd name="connsiteY55" fmla="*/ 17231 h 4705763"/>
              <a:gd name="connsiteX56" fmla="*/ 902 w 1825371"/>
              <a:gd name="connsiteY56" fmla="*/ 4114 h 4705763"/>
              <a:gd name="connsiteX57" fmla="*/ 15747 w 1825371"/>
              <a:gd name="connsiteY57" fmla="*/ 1352 h 4705763"/>
              <a:gd name="connsiteX0" fmla="*/ 15747 w 1825371"/>
              <a:gd name="connsiteY0" fmla="*/ 1352 h 4705763"/>
              <a:gd name="connsiteX1" fmla="*/ 83062 w 1825371"/>
              <a:gd name="connsiteY1" fmla="*/ 34837 h 4705763"/>
              <a:gd name="connsiteX2" fmla="*/ 961270 w 1825371"/>
              <a:gd name="connsiteY2" fmla="*/ 755975 h 4705763"/>
              <a:gd name="connsiteX3" fmla="*/ 1239162 w 1825371"/>
              <a:gd name="connsiteY3" fmla="*/ 1001764 h 4705763"/>
              <a:gd name="connsiteX4" fmla="*/ 1276445 w 1825371"/>
              <a:gd name="connsiteY4" fmla="*/ 1025928 h 4705763"/>
              <a:gd name="connsiteX5" fmla="*/ 1316489 w 1825371"/>
              <a:gd name="connsiteY5" fmla="*/ 1009704 h 4705763"/>
              <a:gd name="connsiteX6" fmla="*/ 1345141 w 1825371"/>
              <a:gd name="connsiteY6" fmla="*/ 948602 h 4705763"/>
              <a:gd name="connsiteX7" fmla="*/ 1407624 w 1825371"/>
              <a:gd name="connsiteY7" fmla="*/ 869894 h 4705763"/>
              <a:gd name="connsiteX8" fmla="*/ 1749379 w 1825371"/>
              <a:gd name="connsiteY8" fmla="*/ 590967 h 4705763"/>
              <a:gd name="connsiteX9" fmla="*/ 1808066 w 1825371"/>
              <a:gd name="connsiteY9" fmla="*/ 545399 h 4705763"/>
              <a:gd name="connsiteX10" fmla="*/ 1825326 w 1825371"/>
              <a:gd name="connsiteY10" fmla="*/ 554375 h 4705763"/>
              <a:gd name="connsiteX11" fmla="*/ 1811172 w 1825371"/>
              <a:gd name="connsiteY11" fmla="*/ 590277 h 4705763"/>
              <a:gd name="connsiteX12" fmla="*/ 1721073 w 1825371"/>
              <a:gd name="connsiteY12" fmla="*/ 698326 h 4705763"/>
              <a:gd name="connsiteX13" fmla="*/ 1385877 w 1825371"/>
              <a:gd name="connsiteY13" fmla="*/ 1068389 h 4705763"/>
              <a:gd name="connsiteX14" fmla="*/ 1376211 w 1825371"/>
              <a:gd name="connsiteY14" fmla="*/ 1098421 h 4705763"/>
              <a:gd name="connsiteX15" fmla="*/ 1361366 w 1825371"/>
              <a:gd name="connsiteY15" fmla="*/ 1135359 h 4705763"/>
              <a:gd name="connsiteX16" fmla="*/ 1355153 w 1825371"/>
              <a:gd name="connsiteY16" fmla="*/ 1169879 h 4705763"/>
              <a:gd name="connsiteX17" fmla="*/ 1409696 w 1825371"/>
              <a:gd name="connsiteY17" fmla="*/ 1384253 h 4705763"/>
              <a:gd name="connsiteX18" fmla="*/ 1524994 w 1825371"/>
              <a:gd name="connsiteY18" fmla="*/ 1739817 h 4705763"/>
              <a:gd name="connsiteX19" fmla="*/ 1659971 w 1825371"/>
              <a:gd name="connsiteY19" fmla="*/ 2199288 h 4705763"/>
              <a:gd name="connsiteX20" fmla="*/ 1782864 w 1825371"/>
              <a:gd name="connsiteY20" fmla="*/ 2697077 h 4705763"/>
              <a:gd name="connsiteX21" fmla="*/ 1794257 w 1825371"/>
              <a:gd name="connsiteY21" fmla="*/ 2767845 h 4705763"/>
              <a:gd name="connsiteX22" fmla="*/ 1791840 w 1825371"/>
              <a:gd name="connsiteY22" fmla="*/ 2778202 h 4705763"/>
              <a:gd name="connsiteX23" fmla="*/ 1784245 w 1825371"/>
              <a:gd name="connsiteY23" fmla="*/ 2770607 h 4705763"/>
              <a:gd name="connsiteX24" fmla="*/ 1746617 w 1825371"/>
              <a:gd name="connsiteY24" fmla="*/ 2660831 h 4705763"/>
              <a:gd name="connsiteX25" fmla="*/ 1513602 w 1825371"/>
              <a:gd name="connsiteY25" fmla="*/ 1875484 h 4705763"/>
              <a:gd name="connsiteX26" fmla="*/ 1297158 w 1825371"/>
              <a:gd name="connsiteY26" fmla="*/ 1267919 h 4705763"/>
              <a:gd name="connsiteX27" fmla="*/ 1275064 w 1825371"/>
              <a:gd name="connsiteY27" fmla="*/ 1217173 h 4705763"/>
              <a:gd name="connsiteX28" fmla="*/ 1248483 w 1825371"/>
              <a:gd name="connsiteY28" fmla="*/ 1193353 h 4705763"/>
              <a:gd name="connsiteX29" fmla="*/ 1232949 w 1825371"/>
              <a:gd name="connsiteY29" fmla="*/ 1222351 h 4705763"/>
              <a:gd name="connsiteX30" fmla="*/ 1230877 w 1825371"/>
              <a:gd name="connsiteY30" fmla="*/ 1283108 h 4705763"/>
              <a:gd name="connsiteX31" fmla="*/ 1243305 w 1825371"/>
              <a:gd name="connsiteY31" fmla="*/ 1522336 h 4705763"/>
              <a:gd name="connsiteX32" fmla="*/ 1297493 w 1825371"/>
              <a:gd name="connsiteY32" fmla="*/ 4685667 h 4705763"/>
              <a:gd name="connsiteX33" fmla="*/ 938419 w 1825371"/>
              <a:gd name="connsiteY33" fmla="*/ 4705763 h 4705763"/>
              <a:gd name="connsiteX34" fmla="*/ 1053441 w 1825371"/>
              <a:gd name="connsiteY34" fmla="*/ 2920082 h 4705763"/>
              <a:gd name="connsiteX35" fmla="*/ 1066213 w 1825371"/>
              <a:gd name="connsiteY35" fmla="*/ 2573839 h 4705763"/>
              <a:gd name="connsiteX36" fmla="*/ 1077951 w 1825371"/>
              <a:gd name="connsiteY36" fmla="*/ 2236916 h 4705763"/>
              <a:gd name="connsiteX37" fmla="*/ 1093485 w 1825371"/>
              <a:gd name="connsiteY37" fmla="*/ 1882733 h 4705763"/>
              <a:gd name="connsiteX38" fmla="*/ 1107983 w 1825371"/>
              <a:gd name="connsiteY38" fmla="*/ 1608293 h 4705763"/>
              <a:gd name="connsiteX39" fmla="*/ 1125245 w 1825371"/>
              <a:gd name="connsiteY39" fmla="*/ 1293464 h 4705763"/>
              <a:gd name="connsiteX40" fmla="*/ 1096247 w 1825371"/>
              <a:gd name="connsiteY40" fmla="*/ 1270681 h 4705763"/>
              <a:gd name="connsiteX41" fmla="*/ 984400 w 1825371"/>
              <a:gd name="connsiteY41" fmla="*/ 1242374 h 4705763"/>
              <a:gd name="connsiteX42" fmla="*/ 977149 w 1825371"/>
              <a:gd name="connsiteY42" fmla="*/ 1225458 h 4705763"/>
              <a:gd name="connsiteX43" fmla="*/ 983019 w 1825371"/>
              <a:gd name="connsiteY43" fmla="*/ 1189902 h 4705763"/>
              <a:gd name="connsiteX44" fmla="*/ 1016158 w 1825371"/>
              <a:gd name="connsiteY44" fmla="*/ 1097041 h 4705763"/>
              <a:gd name="connsiteX45" fmla="*/ 1055513 w 1825371"/>
              <a:gd name="connsiteY45" fmla="*/ 1078055 h 4705763"/>
              <a:gd name="connsiteX46" fmla="*/ 1097628 w 1825371"/>
              <a:gd name="connsiteY46" fmla="*/ 1104290 h 4705763"/>
              <a:gd name="connsiteX47" fmla="*/ 1115579 w 1825371"/>
              <a:gd name="connsiteY47" fmla="*/ 1107743 h 4705763"/>
              <a:gd name="connsiteX48" fmla="*/ 1177026 w 1825371"/>
              <a:gd name="connsiteY48" fmla="*/ 1087375 h 4705763"/>
              <a:gd name="connsiteX49" fmla="*/ 1179787 w 1825371"/>
              <a:gd name="connsiteY49" fmla="*/ 1073913 h 4705763"/>
              <a:gd name="connsiteX50" fmla="*/ 1135255 w 1825371"/>
              <a:gd name="connsiteY50" fmla="*/ 1041117 h 4705763"/>
              <a:gd name="connsiteX51" fmla="*/ 939868 w 1825371"/>
              <a:gd name="connsiteY51" fmla="*/ 883702 h 4705763"/>
              <a:gd name="connsiteX52" fmla="*/ 549783 w 1825371"/>
              <a:gd name="connsiteY52" fmla="*/ 496379 h 4705763"/>
              <a:gd name="connsiteX53" fmla="*/ 40947 w 1825371"/>
              <a:gd name="connsiteY53" fmla="*/ 48990 h 4705763"/>
              <a:gd name="connsiteX54" fmla="*/ 5735 w 1825371"/>
              <a:gd name="connsiteY54" fmla="*/ 17231 h 4705763"/>
              <a:gd name="connsiteX55" fmla="*/ 902 w 1825371"/>
              <a:gd name="connsiteY55" fmla="*/ 4114 h 4705763"/>
              <a:gd name="connsiteX56" fmla="*/ 15747 w 1825371"/>
              <a:gd name="connsiteY56" fmla="*/ 1352 h 4705763"/>
              <a:gd name="connsiteX0" fmla="*/ 15747 w 1825371"/>
              <a:gd name="connsiteY0" fmla="*/ 1352 h 4705763"/>
              <a:gd name="connsiteX1" fmla="*/ 83062 w 1825371"/>
              <a:gd name="connsiteY1" fmla="*/ 34837 h 4705763"/>
              <a:gd name="connsiteX2" fmla="*/ 961270 w 1825371"/>
              <a:gd name="connsiteY2" fmla="*/ 755975 h 4705763"/>
              <a:gd name="connsiteX3" fmla="*/ 1239162 w 1825371"/>
              <a:gd name="connsiteY3" fmla="*/ 1001764 h 4705763"/>
              <a:gd name="connsiteX4" fmla="*/ 1276445 w 1825371"/>
              <a:gd name="connsiteY4" fmla="*/ 1025928 h 4705763"/>
              <a:gd name="connsiteX5" fmla="*/ 1316489 w 1825371"/>
              <a:gd name="connsiteY5" fmla="*/ 1009704 h 4705763"/>
              <a:gd name="connsiteX6" fmla="*/ 1345141 w 1825371"/>
              <a:gd name="connsiteY6" fmla="*/ 948602 h 4705763"/>
              <a:gd name="connsiteX7" fmla="*/ 1407624 w 1825371"/>
              <a:gd name="connsiteY7" fmla="*/ 869894 h 4705763"/>
              <a:gd name="connsiteX8" fmla="*/ 1749379 w 1825371"/>
              <a:gd name="connsiteY8" fmla="*/ 590967 h 4705763"/>
              <a:gd name="connsiteX9" fmla="*/ 1808066 w 1825371"/>
              <a:gd name="connsiteY9" fmla="*/ 545399 h 4705763"/>
              <a:gd name="connsiteX10" fmla="*/ 1825326 w 1825371"/>
              <a:gd name="connsiteY10" fmla="*/ 554375 h 4705763"/>
              <a:gd name="connsiteX11" fmla="*/ 1811172 w 1825371"/>
              <a:gd name="connsiteY11" fmla="*/ 590277 h 4705763"/>
              <a:gd name="connsiteX12" fmla="*/ 1721073 w 1825371"/>
              <a:gd name="connsiteY12" fmla="*/ 698326 h 4705763"/>
              <a:gd name="connsiteX13" fmla="*/ 1385877 w 1825371"/>
              <a:gd name="connsiteY13" fmla="*/ 1068389 h 4705763"/>
              <a:gd name="connsiteX14" fmla="*/ 1376211 w 1825371"/>
              <a:gd name="connsiteY14" fmla="*/ 1098421 h 4705763"/>
              <a:gd name="connsiteX15" fmla="*/ 1361366 w 1825371"/>
              <a:gd name="connsiteY15" fmla="*/ 1135359 h 4705763"/>
              <a:gd name="connsiteX16" fmla="*/ 1355153 w 1825371"/>
              <a:gd name="connsiteY16" fmla="*/ 1169879 h 4705763"/>
              <a:gd name="connsiteX17" fmla="*/ 1409696 w 1825371"/>
              <a:gd name="connsiteY17" fmla="*/ 1384253 h 4705763"/>
              <a:gd name="connsiteX18" fmla="*/ 1524994 w 1825371"/>
              <a:gd name="connsiteY18" fmla="*/ 1739817 h 4705763"/>
              <a:gd name="connsiteX19" fmla="*/ 1659971 w 1825371"/>
              <a:gd name="connsiteY19" fmla="*/ 2199288 h 4705763"/>
              <a:gd name="connsiteX20" fmla="*/ 1782864 w 1825371"/>
              <a:gd name="connsiteY20" fmla="*/ 2697077 h 4705763"/>
              <a:gd name="connsiteX21" fmla="*/ 1794257 w 1825371"/>
              <a:gd name="connsiteY21" fmla="*/ 2767845 h 4705763"/>
              <a:gd name="connsiteX22" fmla="*/ 1791840 w 1825371"/>
              <a:gd name="connsiteY22" fmla="*/ 2778202 h 4705763"/>
              <a:gd name="connsiteX23" fmla="*/ 1784245 w 1825371"/>
              <a:gd name="connsiteY23" fmla="*/ 2770607 h 4705763"/>
              <a:gd name="connsiteX24" fmla="*/ 1746617 w 1825371"/>
              <a:gd name="connsiteY24" fmla="*/ 2660831 h 4705763"/>
              <a:gd name="connsiteX25" fmla="*/ 1513602 w 1825371"/>
              <a:gd name="connsiteY25" fmla="*/ 1875484 h 4705763"/>
              <a:gd name="connsiteX26" fmla="*/ 1297158 w 1825371"/>
              <a:gd name="connsiteY26" fmla="*/ 1267919 h 4705763"/>
              <a:gd name="connsiteX27" fmla="*/ 1275064 w 1825371"/>
              <a:gd name="connsiteY27" fmla="*/ 1217173 h 4705763"/>
              <a:gd name="connsiteX28" fmla="*/ 1248483 w 1825371"/>
              <a:gd name="connsiteY28" fmla="*/ 1193353 h 4705763"/>
              <a:gd name="connsiteX29" fmla="*/ 1232949 w 1825371"/>
              <a:gd name="connsiteY29" fmla="*/ 1222351 h 4705763"/>
              <a:gd name="connsiteX30" fmla="*/ 1230877 w 1825371"/>
              <a:gd name="connsiteY30" fmla="*/ 1283108 h 4705763"/>
              <a:gd name="connsiteX31" fmla="*/ 1297493 w 1825371"/>
              <a:gd name="connsiteY31" fmla="*/ 4685667 h 4705763"/>
              <a:gd name="connsiteX32" fmla="*/ 938419 w 1825371"/>
              <a:gd name="connsiteY32" fmla="*/ 4705763 h 4705763"/>
              <a:gd name="connsiteX33" fmla="*/ 1053441 w 1825371"/>
              <a:gd name="connsiteY33" fmla="*/ 2920082 h 4705763"/>
              <a:gd name="connsiteX34" fmla="*/ 1066213 w 1825371"/>
              <a:gd name="connsiteY34" fmla="*/ 2573839 h 4705763"/>
              <a:gd name="connsiteX35" fmla="*/ 1077951 w 1825371"/>
              <a:gd name="connsiteY35" fmla="*/ 2236916 h 4705763"/>
              <a:gd name="connsiteX36" fmla="*/ 1093485 w 1825371"/>
              <a:gd name="connsiteY36" fmla="*/ 1882733 h 4705763"/>
              <a:gd name="connsiteX37" fmla="*/ 1107983 w 1825371"/>
              <a:gd name="connsiteY37" fmla="*/ 1608293 h 4705763"/>
              <a:gd name="connsiteX38" fmla="*/ 1125245 w 1825371"/>
              <a:gd name="connsiteY38" fmla="*/ 1293464 h 4705763"/>
              <a:gd name="connsiteX39" fmla="*/ 1096247 w 1825371"/>
              <a:gd name="connsiteY39" fmla="*/ 1270681 h 4705763"/>
              <a:gd name="connsiteX40" fmla="*/ 984400 w 1825371"/>
              <a:gd name="connsiteY40" fmla="*/ 1242374 h 4705763"/>
              <a:gd name="connsiteX41" fmla="*/ 977149 w 1825371"/>
              <a:gd name="connsiteY41" fmla="*/ 1225458 h 4705763"/>
              <a:gd name="connsiteX42" fmla="*/ 983019 w 1825371"/>
              <a:gd name="connsiteY42" fmla="*/ 1189902 h 4705763"/>
              <a:gd name="connsiteX43" fmla="*/ 1016158 w 1825371"/>
              <a:gd name="connsiteY43" fmla="*/ 1097041 h 4705763"/>
              <a:gd name="connsiteX44" fmla="*/ 1055513 w 1825371"/>
              <a:gd name="connsiteY44" fmla="*/ 1078055 h 4705763"/>
              <a:gd name="connsiteX45" fmla="*/ 1097628 w 1825371"/>
              <a:gd name="connsiteY45" fmla="*/ 1104290 h 4705763"/>
              <a:gd name="connsiteX46" fmla="*/ 1115579 w 1825371"/>
              <a:gd name="connsiteY46" fmla="*/ 1107743 h 4705763"/>
              <a:gd name="connsiteX47" fmla="*/ 1177026 w 1825371"/>
              <a:gd name="connsiteY47" fmla="*/ 1087375 h 4705763"/>
              <a:gd name="connsiteX48" fmla="*/ 1179787 w 1825371"/>
              <a:gd name="connsiteY48" fmla="*/ 1073913 h 4705763"/>
              <a:gd name="connsiteX49" fmla="*/ 1135255 w 1825371"/>
              <a:gd name="connsiteY49" fmla="*/ 1041117 h 4705763"/>
              <a:gd name="connsiteX50" fmla="*/ 939868 w 1825371"/>
              <a:gd name="connsiteY50" fmla="*/ 883702 h 4705763"/>
              <a:gd name="connsiteX51" fmla="*/ 549783 w 1825371"/>
              <a:gd name="connsiteY51" fmla="*/ 496379 h 4705763"/>
              <a:gd name="connsiteX52" fmla="*/ 40947 w 1825371"/>
              <a:gd name="connsiteY52" fmla="*/ 48990 h 4705763"/>
              <a:gd name="connsiteX53" fmla="*/ 5735 w 1825371"/>
              <a:gd name="connsiteY53" fmla="*/ 17231 h 4705763"/>
              <a:gd name="connsiteX54" fmla="*/ 902 w 1825371"/>
              <a:gd name="connsiteY54" fmla="*/ 4114 h 4705763"/>
              <a:gd name="connsiteX55" fmla="*/ 15747 w 1825371"/>
              <a:gd name="connsiteY55" fmla="*/ 1352 h 4705763"/>
              <a:gd name="connsiteX0" fmla="*/ 15747 w 1825371"/>
              <a:gd name="connsiteY0" fmla="*/ 1352 h 4705763"/>
              <a:gd name="connsiteX1" fmla="*/ 83062 w 1825371"/>
              <a:gd name="connsiteY1" fmla="*/ 34837 h 4705763"/>
              <a:gd name="connsiteX2" fmla="*/ 961270 w 1825371"/>
              <a:gd name="connsiteY2" fmla="*/ 755975 h 4705763"/>
              <a:gd name="connsiteX3" fmla="*/ 1239162 w 1825371"/>
              <a:gd name="connsiteY3" fmla="*/ 1001764 h 4705763"/>
              <a:gd name="connsiteX4" fmla="*/ 1276445 w 1825371"/>
              <a:gd name="connsiteY4" fmla="*/ 1025928 h 4705763"/>
              <a:gd name="connsiteX5" fmla="*/ 1316489 w 1825371"/>
              <a:gd name="connsiteY5" fmla="*/ 1009704 h 4705763"/>
              <a:gd name="connsiteX6" fmla="*/ 1345141 w 1825371"/>
              <a:gd name="connsiteY6" fmla="*/ 948602 h 4705763"/>
              <a:gd name="connsiteX7" fmla="*/ 1407624 w 1825371"/>
              <a:gd name="connsiteY7" fmla="*/ 869894 h 4705763"/>
              <a:gd name="connsiteX8" fmla="*/ 1749379 w 1825371"/>
              <a:gd name="connsiteY8" fmla="*/ 590967 h 4705763"/>
              <a:gd name="connsiteX9" fmla="*/ 1808066 w 1825371"/>
              <a:gd name="connsiteY9" fmla="*/ 545399 h 4705763"/>
              <a:gd name="connsiteX10" fmla="*/ 1825326 w 1825371"/>
              <a:gd name="connsiteY10" fmla="*/ 554375 h 4705763"/>
              <a:gd name="connsiteX11" fmla="*/ 1811172 w 1825371"/>
              <a:gd name="connsiteY11" fmla="*/ 590277 h 4705763"/>
              <a:gd name="connsiteX12" fmla="*/ 1721073 w 1825371"/>
              <a:gd name="connsiteY12" fmla="*/ 698326 h 4705763"/>
              <a:gd name="connsiteX13" fmla="*/ 1385877 w 1825371"/>
              <a:gd name="connsiteY13" fmla="*/ 1068389 h 4705763"/>
              <a:gd name="connsiteX14" fmla="*/ 1376211 w 1825371"/>
              <a:gd name="connsiteY14" fmla="*/ 1098421 h 4705763"/>
              <a:gd name="connsiteX15" fmla="*/ 1361366 w 1825371"/>
              <a:gd name="connsiteY15" fmla="*/ 1135359 h 4705763"/>
              <a:gd name="connsiteX16" fmla="*/ 1355153 w 1825371"/>
              <a:gd name="connsiteY16" fmla="*/ 1169879 h 4705763"/>
              <a:gd name="connsiteX17" fmla="*/ 1409696 w 1825371"/>
              <a:gd name="connsiteY17" fmla="*/ 1384253 h 4705763"/>
              <a:gd name="connsiteX18" fmla="*/ 1524994 w 1825371"/>
              <a:gd name="connsiteY18" fmla="*/ 1739817 h 4705763"/>
              <a:gd name="connsiteX19" fmla="*/ 1659971 w 1825371"/>
              <a:gd name="connsiteY19" fmla="*/ 2199288 h 4705763"/>
              <a:gd name="connsiteX20" fmla="*/ 1782864 w 1825371"/>
              <a:gd name="connsiteY20" fmla="*/ 2697077 h 4705763"/>
              <a:gd name="connsiteX21" fmla="*/ 1794257 w 1825371"/>
              <a:gd name="connsiteY21" fmla="*/ 2767845 h 4705763"/>
              <a:gd name="connsiteX22" fmla="*/ 1791840 w 1825371"/>
              <a:gd name="connsiteY22" fmla="*/ 2778202 h 4705763"/>
              <a:gd name="connsiteX23" fmla="*/ 1784245 w 1825371"/>
              <a:gd name="connsiteY23" fmla="*/ 2770607 h 4705763"/>
              <a:gd name="connsiteX24" fmla="*/ 1746617 w 1825371"/>
              <a:gd name="connsiteY24" fmla="*/ 2660831 h 4705763"/>
              <a:gd name="connsiteX25" fmla="*/ 1513602 w 1825371"/>
              <a:gd name="connsiteY25" fmla="*/ 1875484 h 4705763"/>
              <a:gd name="connsiteX26" fmla="*/ 1297158 w 1825371"/>
              <a:gd name="connsiteY26" fmla="*/ 1267919 h 4705763"/>
              <a:gd name="connsiteX27" fmla="*/ 1275064 w 1825371"/>
              <a:gd name="connsiteY27" fmla="*/ 1217173 h 4705763"/>
              <a:gd name="connsiteX28" fmla="*/ 1248483 w 1825371"/>
              <a:gd name="connsiteY28" fmla="*/ 1193353 h 4705763"/>
              <a:gd name="connsiteX29" fmla="*/ 1232949 w 1825371"/>
              <a:gd name="connsiteY29" fmla="*/ 1222351 h 4705763"/>
              <a:gd name="connsiteX30" fmla="*/ 1230877 w 1825371"/>
              <a:gd name="connsiteY30" fmla="*/ 1283108 h 4705763"/>
              <a:gd name="connsiteX31" fmla="*/ 1297493 w 1825371"/>
              <a:gd name="connsiteY31" fmla="*/ 4685667 h 4705763"/>
              <a:gd name="connsiteX32" fmla="*/ 938419 w 1825371"/>
              <a:gd name="connsiteY32" fmla="*/ 4705763 h 4705763"/>
              <a:gd name="connsiteX33" fmla="*/ 1053441 w 1825371"/>
              <a:gd name="connsiteY33" fmla="*/ 2920082 h 4705763"/>
              <a:gd name="connsiteX34" fmla="*/ 1066213 w 1825371"/>
              <a:gd name="connsiteY34" fmla="*/ 2573839 h 4705763"/>
              <a:gd name="connsiteX35" fmla="*/ 1077951 w 1825371"/>
              <a:gd name="connsiteY35" fmla="*/ 2236916 h 4705763"/>
              <a:gd name="connsiteX36" fmla="*/ 1093485 w 1825371"/>
              <a:gd name="connsiteY36" fmla="*/ 1882733 h 4705763"/>
              <a:gd name="connsiteX37" fmla="*/ 1125245 w 1825371"/>
              <a:gd name="connsiteY37" fmla="*/ 1293464 h 4705763"/>
              <a:gd name="connsiteX38" fmla="*/ 1096247 w 1825371"/>
              <a:gd name="connsiteY38" fmla="*/ 1270681 h 4705763"/>
              <a:gd name="connsiteX39" fmla="*/ 984400 w 1825371"/>
              <a:gd name="connsiteY39" fmla="*/ 1242374 h 4705763"/>
              <a:gd name="connsiteX40" fmla="*/ 977149 w 1825371"/>
              <a:gd name="connsiteY40" fmla="*/ 1225458 h 4705763"/>
              <a:gd name="connsiteX41" fmla="*/ 983019 w 1825371"/>
              <a:gd name="connsiteY41" fmla="*/ 1189902 h 4705763"/>
              <a:gd name="connsiteX42" fmla="*/ 1016158 w 1825371"/>
              <a:gd name="connsiteY42" fmla="*/ 1097041 h 4705763"/>
              <a:gd name="connsiteX43" fmla="*/ 1055513 w 1825371"/>
              <a:gd name="connsiteY43" fmla="*/ 1078055 h 4705763"/>
              <a:gd name="connsiteX44" fmla="*/ 1097628 w 1825371"/>
              <a:gd name="connsiteY44" fmla="*/ 1104290 h 4705763"/>
              <a:gd name="connsiteX45" fmla="*/ 1115579 w 1825371"/>
              <a:gd name="connsiteY45" fmla="*/ 1107743 h 4705763"/>
              <a:gd name="connsiteX46" fmla="*/ 1177026 w 1825371"/>
              <a:gd name="connsiteY46" fmla="*/ 1087375 h 4705763"/>
              <a:gd name="connsiteX47" fmla="*/ 1179787 w 1825371"/>
              <a:gd name="connsiteY47" fmla="*/ 1073913 h 4705763"/>
              <a:gd name="connsiteX48" fmla="*/ 1135255 w 1825371"/>
              <a:gd name="connsiteY48" fmla="*/ 1041117 h 4705763"/>
              <a:gd name="connsiteX49" fmla="*/ 939868 w 1825371"/>
              <a:gd name="connsiteY49" fmla="*/ 883702 h 4705763"/>
              <a:gd name="connsiteX50" fmla="*/ 549783 w 1825371"/>
              <a:gd name="connsiteY50" fmla="*/ 496379 h 4705763"/>
              <a:gd name="connsiteX51" fmla="*/ 40947 w 1825371"/>
              <a:gd name="connsiteY51" fmla="*/ 48990 h 4705763"/>
              <a:gd name="connsiteX52" fmla="*/ 5735 w 1825371"/>
              <a:gd name="connsiteY52" fmla="*/ 17231 h 4705763"/>
              <a:gd name="connsiteX53" fmla="*/ 902 w 1825371"/>
              <a:gd name="connsiteY53" fmla="*/ 4114 h 4705763"/>
              <a:gd name="connsiteX54" fmla="*/ 15747 w 1825371"/>
              <a:gd name="connsiteY54" fmla="*/ 1352 h 4705763"/>
              <a:gd name="connsiteX0" fmla="*/ 15747 w 1825371"/>
              <a:gd name="connsiteY0" fmla="*/ 1352 h 4705763"/>
              <a:gd name="connsiteX1" fmla="*/ 83062 w 1825371"/>
              <a:gd name="connsiteY1" fmla="*/ 34837 h 4705763"/>
              <a:gd name="connsiteX2" fmla="*/ 961270 w 1825371"/>
              <a:gd name="connsiteY2" fmla="*/ 755975 h 4705763"/>
              <a:gd name="connsiteX3" fmla="*/ 1239162 w 1825371"/>
              <a:gd name="connsiteY3" fmla="*/ 1001764 h 4705763"/>
              <a:gd name="connsiteX4" fmla="*/ 1276445 w 1825371"/>
              <a:gd name="connsiteY4" fmla="*/ 1025928 h 4705763"/>
              <a:gd name="connsiteX5" fmla="*/ 1316489 w 1825371"/>
              <a:gd name="connsiteY5" fmla="*/ 1009704 h 4705763"/>
              <a:gd name="connsiteX6" fmla="*/ 1345141 w 1825371"/>
              <a:gd name="connsiteY6" fmla="*/ 948602 h 4705763"/>
              <a:gd name="connsiteX7" fmla="*/ 1407624 w 1825371"/>
              <a:gd name="connsiteY7" fmla="*/ 869894 h 4705763"/>
              <a:gd name="connsiteX8" fmla="*/ 1749379 w 1825371"/>
              <a:gd name="connsiteY8" fmla="*/ 590967 h 4705763"/>
              <a:gd name="connsiteX9" fmla="*/ 1808066 w 1825371"/>
              <a:gd name="connsiteY9" fmla="*/ 545399 h 4705763"/>
              <a:gd name="connsiteX10" fmla="*/ 1825326 w 1825371"/>
              <a:gd name="connsiteY10" fmla="*/ 554375 h 4705763"/>
              <a:gd name="connsiteX11" fmla="*/ 1811172 w 1825371"/>
              <a:gd name="connsiteY11" fmla="*/ 590277 h 4705763"/>
              <a:gd name="connsiteX12" fmla="*/ 1721073 w 1825371"/>
              <a:gd name="connsiteY12" fmla="*/ 698326 h 4705763"/>
              <a:gd name="connsiteX13" fmla="*/ 1385877 w 1825371"/>
              <a:gd name="connsiteY13" fmla="*/ 1068389 h 4705763"/>
              <a:gd name="connsiteX14" fmla="*/ 1376211 w 1825371"/>
              <a:gd name="connsiteY14" fmla="*/ 1098421 h 4705763"/>
              <a:gd name="connsiteX15" fmla="*/ 1361366 w 1825371"/>
              <a:gd name="connsiteY15" fmla="*/ 1135359 h 4705763"/>
              <a:gd name="connsiteX16" fmla="*/ 1355153 w 1825371"/>
              <a:gd name="connsiteY16" fmla="*/ 1169879 h 4705763"/>
              <a:gd name="connsiteX17" fmla="*/ 1409696 w 1825371"/>
              <a:gd name="connsiteY17" fmla="*/ 1384253 h 4705763"/>
              <a:gd name="connsiteX18" fmla="*/ 1524994 w 1825371"/>
              <a:gd name="connsiteY18" fmla="*/ 1739817 h 4705763"/>
              <a:gd name="connsiteX19" fmla="*/ 1659971 w 1825371"/>
              <a:gd name="connsiteY19" fmla="*/ 2199288 h 4705763"/>
              <a:gd name="connsiteX20" fmla="*/ 1782864 w 1825371"/>
              <a:gd name="connsiteY20" fmla="*/ 2697077 h 4705763"/>
              <a:gd name="connsiteX21" fmla="*/ 1794257 w 1825371"/>
              <a:gd name="connsiteY21" fmla="*/ 2767845 h 4705763"/>
              <a:gd name="connsiteX22" fmla="*/ 1791840 w 1825371"/>
              <a:gd name="connsiteY22" fmla="*/ 2778202 h 4705763"/>
              <a:gd name="connsiteX23" fmla="*/ 1784245 w 1825371"/>
              <a:gd name="connsiteY23" fmla="*/ 2770607 h 4705763"/>
              <a:gd name="connsiteX24" fmla="*/ 1746617 w 1825371"/>
              <a:gd name="connsiteY24" fmla="*/ 2660831 h 4705763"/>
              <a:gd name="connsiteX25" fmla="*/ 1513602 w 1825371"/>
              <a:gd name="connsiteY25" fmla="*/ 1875484 h 4705763"/>
              <a:gd name="connsiteX26" fmla="*/ 1297158 w 1825371"/>
              <a:gd name="connsiteY26" fmla="*/ 1267919 h 4705763"/>
              <a:gd name="connsiteX27" fmla="*/ 1275064 w 1825371"/>
              <a:gd name="connsiteY27" fmla="*/ 1217173 h 4705763"/>
              <a:gd name="connsiteX28" fmla="*/ 1248483 w 1825371"/>
              <a:gd name="connsiteY28" fmla="*/ 1193353 h 4705763"/>
              <a:gd name="connsiteX29" fmla="*/ 1232949 w 1825371"/>
              <a:gd name="connsiteY29" fmla="*/ 1222351 h 4705763"/>
              <a:gd name="connsiteX30" fmla="*/ 1230877 w 1825371"/>
              <a:gd name="connsiteY30" fmla="*/ 1283108 h 4705763"/>
              <a:gd name="connsiteX31" fmla="*/ 1297493 w 1825371"/>
              <a:gd name="connsiteY31" fmla="*/ 4685667 h 4705763"/>
              <a:gd name="connsiteX32" fmla="*/ 938419 w 1825371"/>
              <a:gd name="connsiteY32" fmla="*/ 4705763 h 4705763"/>
              <a:gd name="connsiteX33" fmla="*/ 1053441 w 1825371"/>
              <a:gd name="connsiteY33" fmla="*/ 2920082 h 4705763"/>
              <a:gd name="connsiteX34" fmla="*/ 1066213 w 1825371"/>
              <a:gd name="connsiteY34" fmla="*/ 2573839 h 4705763"/>
              <a:gd name="connsiteX35" fmla="*/ 1077951 w 1825371"/>
              <a:gd name="connsiteY35" fmla="*/ 2236916 h 4705763"/>
              <a:gd name="connsiteX36" fmla="*/ 1125245 w 1825371"/>
              <a:gd name="connsiteY36" fmla="*/ 1293464 h 4705763"/>
              <a:gd name="connsiteX37" fmla="*/ 1096247 w 1825371"/>
              <a:gd name="connsiteY37" fmla="*/ 1270681 h 4705763"/>
              <a:gd name="connsiteX38" fmla="*/ 984400 w 1825371"/>
              <a:gd name="connsiteY38" fmla="*/ 1242374 h 4705763"/>
              <a:gd name="connsiteX39" fmla="*/ 977149 w 1825371"/>
              <a:gd name="connsiteY39" fmla="*/ 1225458 h 4705763"/>
              <a:gd name="connsiteX40" fmla="*/ 983019 w 1825371"/>
              <a:gd name="connsiteY40" fmla="*/ 1189902 h 4705763"/>
              <a:gd name="connsiteX41" fmla="*/ 1016158 w 1825371"/>
              <a:gd name="connsiteY41" fmla="*/ 1097041 h 4705763"/>
              <a:gd name="connsiteX42" fmla="*/ 1055513 w 1825371"/>
              <a:gd name="connsiteY42" fmla="*/ 1078055 h 4705763"/>
              <a:gd name="connsiteX43" fmla="*/ 1097628 w 1825371"/>
              <a:gd name="connsiteY43" fmla="*/ 1104290 h 4705763"/>
              <a:gd name="connsiteX44" fmla="*/ 1115579 w 1825371"/>
              <a:gd name="connsiteY44" fmla="*/ 1107743 h 4705763"/>
              <a:gd name="connsiteX45" fmla="*/ 1177026 w 1825371"/>
              <a:gd name="connsiteY45" fmla="*/ 1087375 h 4705763"/>
              <a:gd name="connsiteX46" fmla="*/ 1179787 w 1825371"/>
              <a:gd name="connsiteY46" fmla="*/ 1073913 h 4705763"/>
              <a:gd name="connsiteX47" fmla="*/ 1135255 w 1825371"/>
              <a:gd name="connsiteY47" fmla="*/ 1041117 h 4705763"/>
              <a:gd name="connsiteX48" fmla="*/ 939868 w 1825371"/>
              <a:gd name="connsiteY48" fmla="*/ 883702 h 4705763"/>
              <a:gd name="connsiteX49" fmla="*/ 549783 w 1825371"/>
              <a:gd name="connsiteY49" fmla="*/ 496379 h 4705763"/>
              <a:gd name="connsiteX50" fmla="*/ 40947 w 1825371"/>
              <a:gd name="connsiteY50" fmla="*/ 48990 h 4705763"/>
              <a:gd name="connsiteX51" fmla="*/ 5735 w 1825371"/>
              <a:gd name="connsiteY51" fmla="*/ 17231 h 4705763"/>
              <a:gd name="connsiteX52" fmla="*/ 902 w 1825371"/>
              <a:gd name="connsiteY52" fmla="*/ 4114 h 4705763"/>
              <a:gd name="connsiteX53" fmla="*/ 15747 w 1825371"/>
              <a:gd name="connsiteY53" fmla="*/ 1352 h 4705763"/>
              <a:gd name="connsiteX0" fmla="*/ 15747 w 1825371"/>
              <a:gd name="connsiteY0" fmla="*/ 1352 h 4705763"/>
              <a:gd name="connsiteX1" fmla="*/ 83062 w 1825371"/>
              <a:gd name="connsiteY1" fmla="*/ 34837 h 4705763"/>
              <a:gd name="connsiteX2" fmla="*/ 961270 w 1825371"/>
              <a:gd name="connsiteY2" fmla="*/ 755975 h 4705763"/>
              <a:gd name="connsiteX3" fmla="*/ 1239162 w 1825371"/>
              <a:gd name="connsiteY3" fmla="*/ 1001764 h 4705763"/>
              <a:gd name="connsiteX4" fmla="*/ 1276445 w 1825371"/>
              <a:gd name="connsiteY4" fmla="*/ 1025928 h 4705763"/>
              <a:gd name="connsiteX5" fmla="*/ 1316489 w 1825371"/>
              <a:gd name="connsiteY5" fmla="*/ 1009704 h 4705763"/>
              <a:gd name="connsiteX6" fmla="*/ 1345141 w 1825371"/>
              <a:gd name="connsiteY6" fmla="*/ 948602 h 4705763"/>
              <a:gd name="connsiteX7" fmla="*/ 1407624 w 1825371"/>
              <a:gd name="connsiteY7" fmla="*/ 869894 h 4705763"/>
              <a:gd name="connsiteX8" fmla="*/ 1749379 w 1825371"/>
              <a:gd name="connsiteY8" fmla="*/ 590967 h 4705763"/>
              <a:gd name="connsiteX9" fmla="*/ 1808066 w 1825371"/>
              <a:gd name="connsiteY9" fmla="*/ 545399 h 4705763"/>
              <a:gd name="connsiteX10" fmla="*/ 1825326 w 1825371"/>
              <a:gd name="connsiteY10" fmla="*/ 554375 h 4705763"/>
              <a:gd name="connsiteX11" fmla="*/ 1811172 w 1825371"/>
              <a:gd name="connsiteY11" fmla="*/ 590277 h 4705763"/>
              <a:gd name="connsiteX12" fmla="*/ 1721073 w 1825371"/>
              <a:gd name="connsiteY12" fmla="*/ 698326 h 4705763"/>
              <a:gd name="connsiteX13" fmla="*/ 1385877 w 1825371"/>
              <a:gd name="connsiteY13" fmla="*/ 1068389 h 4705763"/>
              <a:gd name="connsiteX14" fmla="*/ 1376211 w 1825371"/>
              <a:gd name="connsiteY14" fmla="*/ 1098421 h 4705763"/>
              <a:gd name="connsiteX15" fmla="*/ 1361366 w 1825371"/>
              <a:gd name="connsiteY15" fmla="*/ 1135359 h 4705763"/>
              <a:gd name="connsiteX16" fmla="*/ 1355153 w 1825371"/>
              <a:gd name="connsiteY16" fmla="*/ 1169879 h 4705763"/>
              <a:gd name="connsiteX17" fmla="*/ 1409696 w 1825371"/>
              <a:gd name="connsiteY17" fmla="*/ 1384253 h 4705763"/>
              <a:gd name="connsiteX18" fmla="*/ 1524994 w 1825371"/>
              <a:gd name="connsiteY18" fmla="*/ 1739817 h 4705763"/>
              <a:gd name="connsiteX19" fmla="*/ 1659971 w 1825371"/>
              <a:gd name="connsiteY19" fmla="*/ 2199288 h 4705763"/>
              <a:gd name="connsiteX20" fmla="*/ 1782864 w 1825371"/>
              <a:gd name="connsiteY20" fmla="*/ 2697077 h 4705763"/>
              <a:gd name="connsiteX21" fmla="*/ 1794257 w 1825371"/>
              <a:gd name="connsiteY21" fmla="*/ 2767845 h 4705763"/>
              <a:gd name="connsiteX22" fmla="*/ 1791840 w 1825371"/>
              <a:gd name="connsiteY22" fmla="*/ 2778202 h 4705763"/>
              <a:gd name="connsiteX23" fmla="*/ 1784245 w 1825371"/>
              <a:gd name="connsiteY23" fmla="*/ 2770607 h 4705763"/>
              <a:gd name="connsiteX24" fmla="*/ 1746617 w 1825371"/>
              <a:gd name="connsiteY24" fmla="*/ 2660831 h 4705763"/>
              <a:gd name="connsiteX25" fmla="*/ 1513602 w 1825371"/>
              <a:gd name="connsiteY25" fmla="*/ 1875484 h 4705763"/>
              <a:gd name="connsiteX26" fmla="*/ 1297158 w 1825371"/>
              <a:gd name="connsiteY26" fmla="*/ 1267919 h 4705763"/>
              <a:gd name="connsiteX27" fmla="*/ 1275064 w 1825371"/>
              <a:gd name="connsiteY27" fmla="*/ 1217173 h 4705763"/>
              <a:gd name="connsiteX28" fmla="*/ 1248483 w 1825371"/>
              <a:gd name="connsiteY28" fmla="*/ 1193353 h 4705763"/>
              <a:gd name="connsiteX29" fmla="*/ 1232949 w 1825371"/>
              <a:gd name="connsiteY29" fmla="*/ 1222351 h 4705763"/>
              <a:gd name="connsiteX30" fmla="*/ 1230877 w 1825371"/>
              <a:gd name="connsiteY30" fmla="*/ 1283108 h 4705763"/>
              <a:gd name="connsiteX31" fmla="*/ 1297493 w 1825371"/>
              <a:gd name="connsiteY31" fmla="*/ 4685667 h 4705763"/>
              <a:gd name="connsiteX32" fmla="*/ 938419 w 1825371"/>
              <a:gd name="connsiteY32" fmla="*/ 4705763 h 4705763"/>
              <a:gd name="connsiteX33" fmla="*/ 1053441 w 1825371"/>
              <a:gd name="connsiteY33" fmla="*/ 2920082 h 4705763"/>
              <a:gd name="connsiteX34" fmla="*/ 1066213 w 1825371"/>
              <a:gd name="connsiteY34" fmla="*/ 2573839 h 4705763"/>
              <a:gd name="connsiteX35" fmla="*/ 1125245 w 1825371"/>
              <a:gd name="connsiteY35" fmla="*/ 1293464 h 4705763"/>
              <a:gd name="connsiteX36" fmla="*/ 1096247 w 1825371"/>
              <a:gd name="connsiteY36" fmla="*/ 1270681 h 4705763"/>
              <a:gd name="connsiteX37" fmla="*/ 984400 w 1825371"/>
              <a:gd name="connsiteY37" fmla="*/ 1242374 h 4705763"/>
              <a:gd name="connsiteX38" fmla="*/ 977149 w 1825371"/>
              <a:gd name="connsiteY38" fmla="*/ 1225458 h 4705763"/>
              <a:gd name="connsiteX39" fmla="*/ 983019 w 1825371"/>
              <a:gd name="connsiteY39" fmla="*/ 1189902 h 4705763"/>
              <a:gd name="connsiteX40" fmla="*/ 1016158 w 1825371"/>
              <a:gd name="connsiteY40" fmla="*/ 1097041 h 4705763"/>
              <a:gd name="connsiteX41" fmla="*/ 1055513 w 1825371"/>
              <a:gd name="connsiteY41" fmla="*/ 1078055 h 4705763"/>
              <a:gd name="connsiteX42" fmla="*/ 1097628 w 1825371"/>
              <a:gd name="connsiteY42" fmla="*/ 1104290 h 4705763"/>
              <a:gd name="connsiteX43" fmla="*/ 1115579 w 1825371"/>
              <a:gd name="connsiteY43" fmla="*/ 1107743 h 4705763"/>
              <a:gd name="connsiteX44" fmla="*/ 1177026 w 1825371"/>
              <a:gd name="connsiteY44" fmla="*/ 1087375 h 4705763"/>
              <a:gd name="connsiteX45" fmla="*/ 1179787 w 1825371"/>
              <a:gd name="connsiteY45" fmla="*/ 1073913 h 4705763"/>
              <a:gd name="connsiteX46" fmla="*/ 1135255 w 1825371"/>
              <a:gd name="connsiteY46" fmla="*/ 1041117 h 4705763"/>
              <a:gd name="connsiteX47" fmla="*/ 939868 w 1825371"/>
              <a:gd name="connsiteY47" fmla="*/ 883702 h 4705763"/>
              <a:gd name="connsiteX48" fmla="*/ 549783 w 1825371"/>
              <a:gd name="connsiteY48" fmla="*/ 496379 h 4705763"/>
              <a:gd name="connsiteX49" fmla="*/ 40947 w 1825371"/>
              <a:gd name="connsiteY49" fmla="*/ 48990 h 4705763"/>
              <a:gd name="connsiteX50" fmla="*/ 5735 w 1825371"/>
              <a:gd name="connsiteY50" fmla="*/ 17231 h 4705763"/>
              <a:gd name="connsiteX51" fmla="*/ 902 w 1825371"/>
              <a:gd name="connsiteY51" fmla="*/ 4114 h 4705763"/>
              <a:gd name="connsiteX52" fmla="*/ 15747 w 1825371"/>
              <a:gd name="connsiteY52" fmla="*/ 1352 h 4705763"/>
              <a:gd name="connsiteX0" fmla="*/ 15747 w 1825371"/>
              <a:gd name="connsiteY0" fmla="*/ 1352 h 4705763"/>
              <a:gd name="connsiteX1" fmla="*/ 83062 w 1825371"/>
              <a:gd name="connsiteY1" fmla="*/ 34837 h 4705763"/>
              <a:gd name="connsiteX2" fmla="*/ 961270 w 1825371"/>
              <a:gd name="connsiteY2" fmla="*/ 755975 h 4705763"/>
              <a:gd name="connsiteX3" fmla="*/ 1239162 w 1825371"/>
              <a:gd name="connsiteY3" fmla="*/ 1001764 h 4705763"/>
              <a:gd name="connsiteX4" fmla="*/ 1276445 w 1825371"/>
              <a:gd name="connsiteY4" fmla="*/ 1025928 h 4705763"/>
              <a:gd name="connsiteX5" fmla="*/ 1316489 w 1825371"/>
              <a:gd name="connsiteY5" fmla="*/ 1009704 h 4705763"/>
              <a:gd name="connsiteX6" fmla="*/ 1345141 w 1825371"/>
              <a:gd name="connsiteY6" fmla="*/ 948602 h 4705763"/>
              <a:gd name="connsiteX7" fmla="*/ 1407624 w 1825371"/>
              <a:gd name="connsiteY7" fmla="*/ 869894 h 4705763"/>
              <a:gd name="connsiteX8" fmla="*/ 1749379 w 1825371"/>
              <a:gd name="connsiteY8" fmla="*/ 590967 h 4705763"/>
              <a:gd name="connsiteX9" fmla="*/ 1808066 w 1825371"/>
              <a:gd name="connsiteY9" fmla="*/ 545399 h 4705763"/>
              <a:gd name="connsiteX10" fmla="*/ 1825326 w 1825371"/>
              <a:gd name="connsiteY10" fmla="*/ 554375 h 4705763"/>
              <a:gd name="connsiteX11" fmla="*/ 1811172 w 1825371"/>
              <a:gd name="connsiteY11" fmla="*/ 590277 h 4705763"/>
              <a:gd name="connsiteX12" fmla="*/ 1721073 w 1825371"/>
              <a:gd name="connsiteY12" fmla="*/ 698326 h 4705763"/>
              <a:gd name="connsiteX13" fmla="*/ 1385877 w 1825371"/>
              <a:gd name="connsiteY13" fmla="*/ 1068389 h 4705763"/>
              <a:gd name="connsiteX14" fmla="*/ 1376211 w 1825371"/>
              <a:gd name="connsiteY14" fmla="*/ 1098421 h 4705763"/>
              <a:gd name="connsiteX15" fmla="*/ 1361366 w 1825371"/>
              <a:gd name="connsiteY15" fmla="*/ 1135359 h 4705763"/>
              <a:gd name="connsiteX16" fmla="*/ 1355153 w 1825371"/>
              <a:gd name="connsiteY16" fmla="*/ 1169879 h 4705763"/>
              <a:gd name="connsiteX17" fmla="*/ 1409696 w 1825371"/>
              <a:gd name="connsiteY17" fmla="*/ 1384253 h 4705763"/>
              <a:gd name="connsiteX18" fmla="*/ 1524994 w 1825371"/>
              <a:gd name="connsiteY18" fmla="*/ 1739817 h 4705763"/>
              <a:gd name="connsiteX19" fmla="*/ 1659971 w 1825371"/>
              <a:gd name="connsiteY19" fmla="*/ 2199288 h 4705763"/>
              <a:gd name="connsiteX20" fmla="*/ 1782864 w 1825371"/>
              <a:gd name="connsiteY20" fmla="*/ 2697077 h 4705763"/>
              <a:gd name="connsiteX21" fmla="*/ 1794257 w 1825371"/>
              <a:gd name="connsiteY21" fmla="*/ 2767845 h 4705763"/>
              <a:gd name="connsiteX22" fmla="*/ 1791840 w 1825371"/>
              <a:gd name="connsiteY22" fmla="*/ 2778202 h 4705763"/>
              <a:gd name="connsiteX23" fmla="*/ 1784245 w 1825371"/>
              <a:gd name="connsiteY23" fmla="*/ 2770607 h 4705763"/>
              <a:gd name="connsiteX24" fmla="*/ 1746617 w 1825371"/>
              <a:gd name="connsiteY24" fmla="*/ 2660831 h 4705763"/>
              <a:gd name="connsiteX25" fmla="*/ 1513602 w 1825371"/>
              <a:gd name="connsiteY25" fmla="*/ 1875484 h 4705763"/>
              <a:gd name="connsiteX26" fmla="*/ 1297158 w 1825371"/>
              <a:gd name="connsiteY26" fmla="*/ 1267919 h 4705763"/>
              <a:gd name="connsiteX27" fmla="*/ 1275064 w 1825371"/>
              <a:gd name="connsiteY27" fmla="*/ 1217173 h 4705763"/>
              <a:gd name="connsiteX28" fmla="*/ 1248483 w 1825371"/>
              <a:gd name="connsiteY28" fmla="*/ 1193353 h 4705763"/>
              <a:gd name="connsiteX29" fmla="*/ 1232949 w 1825371"/>
              <a:gd name="connsiteY29" fmla="*/ 1222351 h 4705763"/>
              <a:gd name="connsiteX30" fmla="*/ 1230877 w 1825371"/>
              <a:gd name="connsiteY30" fmla="*/ 1283108 h 4705763"/>
              <a:gd name="connsiteX31" fmla="*/ 1297493 w 1825371"/>
              <a:gd name="connsiteY31" fmla="*/ 4685667 h 4705763"/>
              <a:gd name="connsiteX32" fmla="*/ 938419 w 1825371"/>
              <a:gd name="connsiteY32" fmla="*/ 4705763 h 4705763"/>
              <a:gd name="connsiteX33" fmla="*/ 1053441 w 1825371"/>
              <a:gd name="connsiteY33" fmla="*/ 2920082 h 4705763"/>
              <a:gd name="connsiteX34" fmla="*/ 1125245 w 1825371"/>
              <a:gd name="connsiteY34" fmla="*/ 1293464 h 4705763"/>
              <a:gd name="connsiteX35" fmla="*/ 1096247 w 1825371"/>
              <a:gd name="connsiteY35" fmla="*/ 1270681 h 4705763"/>
              <a:gd name="connsiteX36" fmla="*/ 984400 w 1825371"/>
              <a:gd name="connsiteY36" fmla="*/ 1242374 h 4705763"/>
              <a:gd name="connsiteX37" fmla="*/ 977149 w 1825371"/>
              <a:gd name="connsiteY37" fmla="*/ 1225458 h 4705763"/>
              <a:gd name="connsiteX38" fmla="*/ 983019 w 1825371"/>
              <a:gd name="connsiteY38" fmla="*/ 1189902 h 4705763"/>
              <a:gd name="connsiteX39" fmla="*/ 1016158 w 1825371"/>
              <a:gd name="connsiteY39" fmla="*/ 1097041 h 4705763"/>
              <a:gd name="connsiteX40" fmla="*/ 1055513 w 1825371"/>
              <a:gd name="connsiteY40" fmla="*/ 1078055 h 4705763"/>
              <a:gd name="connsiteX41" fmla="*/ 1097628 w 1825371"/>
              <a:gd name="connsiteY41" fmla="*/ 1104290 h 4705763"/>
              <a:gd name="connsiteX42" fmla="*/ 1115579 w 1825371"/>
              <a:gd name="connsiteY42" fmla="*/ 1107743 h 4705763"/>
              <a:gd name="connsiteX43" fmla="*/ 1177026 w 1825371"/>
              <a:gd name="connsiteY43" fmla="*/ 1087375 h 4705763"/>
              <a:gd name="connsiteX44" fmla="*/ 1179787 w 1825371"/>
              <a:gd name="connsiteY44" fmla="*/ 1073913 h 4705763"/>
              <a:gd name="connsiteX45" fmla="*/ 1135255 w 1825371"/>
              <a:gd name="connsiteY45" fmla="*/ 1041117 h 4705763"/>
              <a:gd name="connsiteX46" fmla="*/ 939868 w 1825371"/>
              <a:gd name="connsiteY46" fmla="*/ 883702 h 4705763"/>
              <a:gd name="connsiteX47" fmla="*/ 549783 w 1825371"/>
              <a:gd name="connsiteY47" fmla="*/ 496379 h 4705763"/>
              <a:gd name="connsiteX48" fmla="*/ 40947 w 1825371"/>
              <a:gd name="connsiteY48" fmla="*/ 48990 h 4705763"/>
              <a:gd name="connsiteX49" fmla="*/ 5735 w 1825371"/>
              <a:gd name="connsiteY49" fmla="*/ 17231 h 4705763"/>
              <a:gd name="connsiteX50" fmla="*/ 902 w 1825371"/>
              <a:gd name="connsiteY50" fmla="*/ 4114 h 4705763"/>
              <a:gd name="connsiteX51" fmla="*/ 15747 w 1825371"/>
              <a:gd name="connsiteY51" fmla="*/ 1352 h 4705763"/>
              <a:gd name="connsiteX0" fmla="*/ 15747 w 1825371"/>
              <a:gd name="connsiteY0" fmla="*/ 1352 h 4705763"/>
              <a:gd name="connsiteX1" fmla="*/ 83062 w 1825371"/>
              <a:gd name="connsiteY1" fmla="*/ 34837 h 4705763"/>
              <a:gd name="connsiteX2" fmla="*/ 961270 w 1825371"/>
              <a:gd name="connsiteY2" fmla="*/ 755975 h 4705763"/>
              <a:gd name="connsiteX3" fmla="*/ 1239162 w 1825371"/>
              <a:gd name="connsiteY3" fmla="*/ 1001764 h 4705763"/>
              <a:gd name="connsiteX4" fmla="*/ 1276445 w 1825371"/>
              <a:gd name="connsiteY4" fmla="*/ 1025928 h 4705763"/>
              <a:gd name="connsiteX5" fmla="*/ 1316489 w 1825371"/>
              <a:gd name="connsiteY5" fmla="*/ 1009704 h 4705763"/>
              <a:gd name="connsiteX6" fmla="*/ 1345141 w 1825371"/>
              <a:gd name="connsiteY6" fmla="*/ 948602 h 4705763"/>
              <a:gd name="connsiteX7" fmla="*/ 1407624 w 1825371"/>
              <a:gd name="connsiteY7" fmla="*/ 869894 h 4705763"/>
              <a:gd name="connsiteX8" fmla="*/ 1749379 w 1825371"/>
              <a:gd name="connsiteY8" fmla="*/ 590967 h 4705763"/>
              <a:gd name="connsiteX9" fmla="*/ 1808066 w 1825371"/>
              <a:gd name="connsiteY9" fmla="*/ 545399 h 4705763"/>
              <a:gd name="connsiteX10" fmla="*/ 1825326 w 1825371"/>
              <a:gd name="connsiteY10" fmla="*/ 554375 h 4705763"/>
              <a:gd name="connsiteX11" fmla="*/ 1811172 w 1825371"/>
              <a:gd name="connsiteY11" fmla="*/ 590277 h 4705763"/>
              <a:gd name="connsiteX12" fmla="*/ 1721073 w 1825371"/>
              <a:gd name="connsiteY12" fmla="*/ 698326 h 4705763"/>
              <a:gd name="connsiteX13" fmla="*/ 1385877 w 1825371"/>
              <a:gd name="connsiteY13" fmla="*/ 1068389 h 4705763"/>
              <a:gd name="connsiteX14" fmla="*/ 1376211 w 1825371"/>
              <a:gd name="connsiteY14" fmla="*/ 1098421 h 4705763"/>
              <a:gd name="connsiteX15" fmla="*/ 1361366 w 1825371"/>
              <a:gd name="connsiteY15" fmla="*/ 1135359 h 4705763"/>
              <a:gd name="connsiteX16" fmla="*/ 1355153 w 1825371"/>
              <a:gd name="connsiteY16" fmla="*/ 1169879 h 4705763"/>
              <a:gd name="connsiteX17" fmla="*/ 1409696 w 1825371"/>
              <a:gd name="connsiteY17" fmla="*/ 1384253 h 4705763"/>
              <a:gd name="connsiteX18" fmla="*/ 1524994 w 1825371"/>
              <a:gd name="connsiteY18" fmla="*/ 1739817 h 4705763"/>
              <a:gd name="connsiteX19" fmla="*/ 1659971 w 1825371"/>
              <a:gd name="connsiteY19" fmla="*/ 2199288 h 4705763"/>
              <a:gd name="connsiteX20" fmla="*/ 1782864 w 1825371"/>
              <a:gd name="connsiteY20" fmla="*/ 2697077 h 4705763"/>
              <a:gd name="connsiteX21" fmla="*/ 1794257 w 1825371"/>
              <a:gd name="connsiteY21" fmla="*/ 2767845 h 4705763"/>
              <a:gd name="connsiteX22" fmla="*/ 1791840 w 1825371"/>
              <a:gd name="connsiteY22" fmla="*/ 2778202 h 4705763"/>
              <a:gd name="connsiteX23" fmla="*/ 1784245 w 1825371"/>
              <a:gd name="connsiteY23" fmla="*/ 2770607 h 4705763"/>
              <a:gd name="connsiteX24" fmla="*/ 1746617 w 1825371"/>
              <a:gd name="connsiteY24" fmla="*/ 2660831 h 4705763"/>
              <a:gd name="connsiteX25" fmla="*/ 1513602 w 1825371"/>
              <a:gd name="connsiteY25" fmla="*/ 1875484 h 4705763"/>
              <a:gd name="connsiteX26" fmla="*/ 1297158 w 1825371"/>
              <a:gd name="connsiteY26" fmla="*/ 1267919 h 4705763"/>
              <a:gd name="connsiteX27" fmla="*/ 1275064 w 1825371"/>
              <a:gd name="connsiteY27" fmla="*/ 1217173 h 4705763"/>
              <a:gd name="connsiteX28" fmla="*/ 1248483 w 1825371"/>
              <a:gd name="connsiteY28" fmla="*/ 1193353 h 4705763"/>
              <a:gd name="connsiteX29" fmla="*/ 1232949 w 1825371"/>
              <a:gd name="connsiteY29" fmla="*/ 1222351 h 4705763"/>
              <a:gd name="connsiteX30" fmla="*/ 1230877 w 1825371"/>
              <a:gd name="connsiteY30" fmla="*/ 1283108 h 4705763"/>
              <a:gd name="connsiteX31" fmla="*/ 1297493 w 1825371"/>
              <a:gd name="connsiteY31" fmla="*/ 4685667 h 4705763"/>
              <a:gd name="connsiteX32" fmla="*/ 938419 w 1825371"/>
              <a:gd name="connsiteY32" fmla="*/ 4705763 h 4705763"/>
              <a:gd name="connsiteX33" fmla="*/ 1125245 w 1825371"/>
              <a:gd name="connsiteY33" fmla="*/ 1293464 h 4705763"/>
              <a:gd name="connsiteX34" fmla="*/ 1096247 w 1825371"/>
              <a:gd name="connsiteY34" fmla="*/ 1270681 h 4705763"/>
              <a:gd name="connsiteX35" fmla="*/ 984400 w 1825371"/>
              <a:gd name="connsiteY35" fmla="*/ 1242374 h 4705763"/>
              <a:gd name="connsiteX36" fmla="*/ 977149 w 1825371"/>
              <a:gd name="connsiteY36" fmla="*/ 1225458 h 4705763"/>
              <a:gd name="connsiteX37" fmla="*/ 983019 w 1825371"/>
              <a:gd name="connsiteY37" fmla="*/ 1189902 h 4705763"/>
              <a:gd name="connsiteX38" fmla="*/ 1016158 w 1825371"/>
              <a:gd name="connsiteY38" fmla="*/ 1097041 h 4705763"/>
              <a:gd name="connsiteX39" fmla="*/ 1055513 w 1825371"/>
              <a:gd name="connsiteY39" fmla="*/ 1078055 h 4705763"/>
              <a:gd name="connsiteX40" fmla="*/ 1097628 w 1825371"/>
              <a:gd name="connsiteY40" fmla="*/ 1104290 h 4705763"/>
              <a:gd name="connsiteX41" fmla="*/ 1115579 w 1825371"/>
              <a:gd name="connsiteY41" fmla="*/ 1107743 h 4705763"/>
              <a:gd name="connsiteX42" fmla="*/ 1177026 w 1825371"/>
              <a:gd name="connsiteY42" fmla="*/ 1087375 h 4705763"/>
              <a:gd name="connsiteX43" fmla="*/ 1179787 w 1825371"/>
              <a:gd name="connsiteY43" fmla="*/ 1073913 h 4705763"/>
              <a:gd name="connsiteX44" fmla="*/ 1135255 w 1825371"/>
              <a:gd name="connsiteY44" fmla="*/ 1041117 h 4705763"/>
              <a:gd name="connsiteX45" fmla="*/ 939868 w 1825371"/>
              <a:gd name="connsiteY45" fmla="*/ 883702 h 4705763"/>
              <a:gd name="connsiteX46" fmla="*/ 549783 w 1825371"/>
              <a:gd name="connsiteY46" fmla="*/ 496379 h 4705763"/>
              <a:gd name="connsiteX47" fmla="*/ 40947 w 1825371"/>
              <a:gd name="connsiteY47" fmla="*/ 48990 h 4705763"/>
              <a:gd name="connsiteX48" fmla="*/ 5735 w 1825371"/>
              <a:gd name="connsiteY48" fmla="*/ 17231 h 4705763"/>
              <a:gd name="connsiteX49" fmla="*/ 902 w 1825371"/>
              <a:gd name="connsiteY49" fmla="*/ 4114 h 4705763"/>
              <a:gd name="connsiteX50" fmla="*/ 15747 w 1825371"/>
              <a:gd name="connsiteY50" fmla="*/ 1352 h 4705763"/>
              <a:gd name="connsiteX0" fmla="*/ 15747 w 1825371"/>
              <a:gd name="connsiteY0" fmla="*/ 1352 h 4685667"/>
              <a:gd name="connsiteX1" fmla="*/ 83062 w 1825371"/>
              <a:gd name="connsiteY1" fmla="*/ 34837 h 4685667"/>
              <a:gd name="connsiteX2" fmla="*/ 961270 w 1825371"/>
              <a:gd name="connsiteY2" fmla="*/ 755975 h 4685667"/>
              <a:gd name="connsiteX3" fmla="*/ 1239162 w 1825371"/>
              <a:gd name="connsiteY3" fmla="*/ 1001764 h 4685667"/>
              <a:gd name="connsiteX4" fmla="*/ 1276445 w 1825371"/>
              <a:gd name="connsiteY4" fmla="*/ 1025928 h 4685667"/>
              <a:gd name="connsiteX5" fmla="*/ 1316489 w 1825371"/>
              <a:gd name="connsiteY5" fmla="*/ 1009704 h 4685667"/>
              <a:gd name="connsiteX6" fmla="*/ 1345141 w 1825371"/>
              <a:gd name="connsiteY6" fmla="*/ 948602 h 4685667"/>
              <a:gd name="connsiteX7" fmla="*/ 1407624 w 1825371"/>
              <a:gd name="connsiteY7" fmla="*/ 869894 h 4685667"/>
              <a:gd name="connsiteX8" fmla="*/ 1749379 w 1825371"/>
              <a:gd name="connsiteY8" fmla="*/ 590967 h 4685667"/>
              <a:gd name="connsiteX9" fmla="*/ 1808066 w 1825371"/>
              <a:gd name="connsiteY9" fmla="*/ 545399 h 4685667"/>
              <a:gd name="connsiteX10" fmla="*/ 1825326 w 1825371"/>
              <a:gd name="connsiteY10" fmla="*/ 554375 h 4685667"/>
              <a:gd name="connsiteX11" fmla="*/ 1811172 w 1825371"/>
              <a:gd name="connsiteY11" fmla="*/ 590277 h 4685667"/>
              <a:gd name="connsiteX12" fmla="*/ 1721073 w 1825371"/>
              <a:gd name="connsiteY12" fmla="*/ 698326 h 4685667"/>
              <a:gd name="connsiteX13" fmla="*/ 1385877 w 1825371"/>
              <a:gd name="connsiteY13" fmla="*/ 1068389 h 4685667"/>
              <a:gd name="connsiteX14" fmla="*/ 1376211 w 1825371"/>
              <a:gd name="connsiteY14" fmla="*/ 1098421 h 4685667"/>
              <a:gd name="connsiteX15" fmla="*/ 1361366 w 1825371"/>
              <a:gd name="connsiteY15" fmla="*/ 1135359 h 4685667"/>
              <a:gd name="connsiteX16" fmla="*/ 1355153 w 1825371"/>
              <a:gd name="connsiteY16" fmla="*/ 1169879 h 4685667"/>
              <a:gd name="connsiteX17" fmla="*/ 1409696 w 1825371"/>
              <a:gd name="connsiteY17" fmla="*/ 1384253 h 4685667"/>
              <a:gd name="connsiteX18" fmla="*/ 1524994 w 1825371"/>
              <a:gd name="connsiteY18" fmla="*/ 1739817 h 4685667"/>
              <a:gd name="connsiteX19" fmla="*/ 1659971 w 1825371"/>
              <a:gd name="connsiteY19" fmla="*/ 2199288 h 4685667"/>
              <a:gd name="connsiteX20" fmla="*/ 1782864 w 1825371"/>
              <a:gd name="connsiteY20" fmla="*/ 2697077 h 4685667"/>
              <a:gd name="connsiteX21" fmla="*/ 1794257 w 1825371"/>
              <a:gd name="connsiteY21" fmla="*/ 2767845 h 4685667"/>
              <a:gd name="connsiteX22" fmla="*/ 1791840 w 1825371"/>
              <a:gd name="connsiteY22" fmla="*/ 2778202 h 4685667"/>
              <a:gd name="connsiteX23" fmla="*/ 1784245 w 1825371"/>
              <a:gd name="connsiteY23" fmla="*/ 2770607 h 4685667"/>
              <a:gd name="connsiteX24" fmla="*/ 1746617 w 1825371"/>
              <a:gd name="connsiteY24" fmla="*/ 2660831 h 4685667"/>
              <a:gd name="connsiteX25" fmla="*/ 1513602 w 1825371"/>
              <a:gd name="connsiteY25" fmla="*/ 1875484 h 4685667"/>
              <a:gd name="connsiteX26" fmla="*/ 1297158 w 1825371"/>
              <a:gd name="connsiteY26" fmla="*/ 1267919 h 4685667"/>
              <a:gd name="connsiteX27" fmla="*/ 1275064 w 1825371"/>
              <a:gd name="connsiteY27" fmla="*/ 1217173 h 4685667"/>
              <a:gd name="connsiteX28" fmla="*/ 1248483 w 1825371"/>
              <a:gd name="connsiteY28" fmla="*/ 1193353 h 4685667"/>
              <a:gd name="connsiteX29" fmla="*/ 1232949 w 1825371"/>
              <a:gd name="connsiteY29" fmla="*/ 1222351 h 4685667"/>
              <a:gd name="connsiteX30" fmla="*/ 1230877 w 1825371"/>
              <a:gd name="connsiteY30" fmla="*/ 1283108 h 4685667"/>
              <a:gd name="connsiteX31" fmla="*/ 1297493 w 1825371"/>
              <a:gd name="connsiteY31" fmla="*/ 4685667 h 4685667"/>
              <a:gd name="connsiteX32" fmla="*/ 978613 w 1825371"/>
              <a:gd name="connsiteY32" fmla="*/ 4685667 h 4685667"/>
              <a:gd name="connsiteX33" fmla="*/ 1125245 w 1825371"/>
              <a:gd name="connsiteY33" fmla="*/ 1293464 h 4685667"/>
              <a:gd name="connsiteX34" fmla="*/ 1096247 w 1825371"/>
              <a:gd name="connsiteY34" fmla="*/ 1270681 h 4685667"/>
              <a:gd name="connsiteX35" fmla="*/ 984400 w 1825371"/>
              <a:gd name="connsiteY35" fmla="*/ 1242374 h 4685667"/>
              <a:gd name="connsiteX36" fmla="*/ 977149 w 1825371"/>
              <a:gd name="connsiteY36" fmla="*/ 1225458 h 4685667"/>
              <a:gd name="connsiteX37" fmla="*/ 983019 w 1825371"/>
              <a:gd name="connsiteY37" fmla="*/ 1189902 h 4685667"/>
              <a:gd name="connsiteX38" fmla="*/ 1016158 w 1825371"/>
              <a:gd name="connsiteY38" fmla="*/ 1097041 h 4685667"/>
              <a:gd name="connsiteX39" fmla="*/ 1055513 w 1825371"/>
              <a:gd name="connsiteY39" fmla="*/ 1078055 h 4685667"/>
              <a:gd name="connsiteX40" fmla="*/ 1097628 w 1825371"/>
              <a:gd name="connsiteY40" fmla="*/ 1104290 h 4685667"/>
              <a:gd name="connsiteX41" fmla="*/ 1115579 w 1825371"/>
              <a:gd name="connsiteY41" fmla="*/ 1107743 h 4685667"/>
              <a:gd name="connsiteX42" fmla="*/ 1177026 w 1825371"/>
              <a:gd name="connsiteY42" fmla="*/ 1087375 h 4685667"/>
              <a:gd name="connsiteX43" fmla="*/ 1179787 w 1825371"/>
              <a:gd name="connsiteY43" fmla="*/ 1073913 h 4685667"/>
              <a:gd name="connsiteX44" fmla="*/ 1135255 w 1825371"/>
              <a:gd name="connsiteY44" fmla="*/ 1041117 h 4685667"/>
              <a:gd name="connsiteX45" fmla="*/ 939868 w 1825371"/>
              <a:gd name="connsiteY45" fmla="*/ 883702 h 4685667"/>
              <a:gd name="connsiteX46" fmla="*/ 549783 w 1825371"/>
              <a:gd name="connsiteY46" fmla="*/ 496379 h 4685667"/>
              <a:gd name="connsiteX47" fmla="*/ 40947 w 1825371"/>
              <a:gd name="connsiteY47" fmla="*/ 48990 h 4685667"/>
              <a:gd name="connsiteX48" fmla="*/ 5735 w 1825371"/>
              <a:gd name="connsiteY48" fmla="*/ 17231 h 4685667"/>
              <a:gd name="connsiteX49" fmla="*/ 902 w 1825371"/>
              <a:gd name="connsiteY49" fmla="*/ 4114 h 4685667"/>
              <a:gd name="connsiteX50" fmla="*/ 15747 w 1825371"/>
              <a:gd name="connsiteY50" fmla="*/ 1352 h 4685667"/>
              <a:gd name="connsiteX0" fmla="*/ 15747 w 1825371"/>
              <a:gd name="connsiteY0" fmla="*/ 1352 h 4685667"/>
              <a:gd name="connsiteX1" fmla="*/ 83062 w 1825371"/>
              <a:gd name="connsiteY1" fmla="*/ 34837 h 4685667"/>
              <a:gd name="connsiteX2" fmla="*/ 961270 w 1825371"/>
              <a:gd name="connsiteY2" fmla="*/ 755975 h 4685667"/>
              <a:gd name="connsiteX3" fmla="*/ 1239162 w 1825371"/>
              <a:gd name="connsiteY3" fmla="*/ 1001764 h 4685667"/>
              <a:gd name="connsiteX4" fmla="*/ 1276445 w 1825371"/>
              <a:gd name="connsiteY4" fmla="*/ 1025928 h 4685667"/>
              <a:gd name="connsiteX5" fmla="*/ 1316489 w 1825371"/>
              <a:gd name="connsiteY5" fmla="*/ 1009704 h 4685667"/>
              <a:gd name="connsiteX6" fmla="*/ 1345141 w 1825371"/>
              <a:gd name="connsiteY6" fmla="*/ 948602 h 4685667"/>
              <a:gd name="connsiteX7" fmla="*/ 1407624 w 1825371"/>
              <a:gd name="connsiteY7" fmla="*/ 869894 h 4685667"/>
              <a:gd name="connsiteX8" fmla="*/ 1749379 w 1825371"/>
              <a:gd name="connsiteY8" fmla="*/ 590967 h 4685667"/>
              <a:gd name="connsiteX9" fmla="*/ 1808066 w 1825371"/>
              <a:gd name="connsiteY9" fmla="*/ 545399 h 4685667"/>
              <a:gd name="connsiteX10" fmla="*/ 1825326 w 1825371"/>
              <a:gd name="connsiteY10" fmla="*/ 554375 h 4685667"/>
              <a:gd name="connsiteX11" fmla="*/ 1811172 w 1825371"/>
              <a:gd name="connsiteY11" fmla="*/ 590277 h 4685667"/>
              <a:gd name="connsiteX12" fmla="*/ 1721073 w 1825371"/>
              <a:gd name="connsiteY12" fmla="*/ 698326 h 4685667"/>
              <a:gd name="connsiteX13" fmla="*/ 1385877 w 1825371"/>
              <a:gd name="connsiteY13" fmla="*/ 1068389 h 4685667"/>
              <a:gd name="connsiteX14" fmla="*/ 1376211 w 1825371"/>
              <a:gd name="connsiteY14" fmla="*/ 1098421 h 4685667"/>
              <a:gd name="connsiteX15" fmla="*/ 1361366 w 1825371"/>
              <a:gd name="connsiteY15" fmla="*/ 1135359 h 4685667"/>
              <a:gd name="connsiteX16" fmla="*/ 1355153 w 1825371"/>
              <a:gd name="connsiteY16" fmla="*/ 1169879 h 4685667"/>
              <a:gd name="connsiteX17" fmla="*/ 1409696 w 1825371"/>
              <a:gd name="connsiteY17" fmla="*/ 1384253 h 4685667"/>
              <a:gd name="connsiteX18" fmla="*/ 1524994 w 1825371"/>
              <a:gd name="connsiteY18" fmla="*/ 1739817 h 4685667"/>
              <a:gd name="connsiteX19" fmla="*/ 1659971 w 1825371"/>
              <a:gd name="connsiteY19" fmla="*/ 2199288 h 4685667"/>
              <a:gd name="connsiteX20" fmla="*/ 1782864 w 1825371"/>
              <a:gd name="connsiteY20" fmla="*/ 2697077 h 4685667"/>
              <a:gd name="connsiteX21" fmla="*/ 1794257 w 1825371"/>
              <a:gd name="connsiteY21" fmla="*/ 2767845 h 4685667"/>
              <a:gd name="connsiteX22" fmla="*/ 1791840 w 1825371"/>
              <a:gd name="connsiteY22" fmla="*/ 2778202 h 4685667"/>
              <a:gd name="connsiteX23" fmla="*/ 1784245 w 1825371"/>
              <a:gd name="connsiteY23" fmla="*/ 2770607 h 4685667"/>
              <a:gd name="connsiteX24" fmla="*/ 1746617 w 1825371"/>
              <a:gd name="connsiteY24" fmla="*/ 2660831 h 4685667"/>
              <a:gd name="connsiteX25" fmla="*/ 1513602 w 1825371"/>
              <a:gd name="connsiteY25" fmla="*/ 1875484 h 4685667"/>
              <a:gd name="connsiteX26" fmla="*/ 1297158 w 1825371"/>
              <a:gd name="connsiteY26" fmla="*/ 1267919 h 4685667"/>
              <a:gd name="connsiteX27" fmla="*/ 1275064 w 1825371"/>
              <a:gd name="connsiteY27" fmla="*/ 1217173 h 4685667"/>
              <a:gd name="connsiteX28" fmla="*/ 1248483 w 1825371"/>
              <a:gd name="connsiteY28" fmla="*/ 1193353 h 4685667"/>
              <a:gd name="connsiteX29" fmla="*/ 1232949 w 1825371"/>
              <a:gd name="connsiteY29" fmla="*/ 1222351 h 4685667"/>
              <a:gd name="connsiteX30" fmla="*/ 1230877 w 1825371"/>
              <a:gd name="connsiteY30" fmla="*/ 1283108 h 4685667"/>
              <a:gd name="connsiteX31" fmla="*/ 1217106 w 1825371"/>
              <a:gd name="connsiteY31" fmla="*/ 4685667 h 4685667"/>
              <a:gd name="connsiteX32" fmla="*/ 978613 w 1825371"/>
              <a:gd name="connsiteY32" fmla="*/ 4685667 h 4685667"/>
              <a:gd name="connsiteX33" fmla="*/ 1125245 w 1825371"/>
              <a:gd name="connsiteY33" fmla="*/ 1293464 h 4685667"/>
              <a:gd name="connsiteX34" fmla="*/ 1096247 w 1825371"/>
              <a:gd name="connsiteY34" fmla="*/ 1270681 h 4685667"/>
              <a:gd name="connsiteX35" fmla="*/ 984400 w 1825371"/>
              <a:gd name="connsiteY35" fmla="*/ 1242374 h 4685667"/>
              <a:gd name="connsiteX36" fmla="*/ 977149 w 1825371"/>
              <a:gd name="connsiteY36" fmla="*/ 1225458 h 4685667"/>
              <a:gd name="connsiteX37" fmla="*/ 983019 w 1825371"/>
              <a:gd name="connsiteY37" fmla="*/ 1189902 h 4685667"/>
              <a:gd name="connsiteX38" fmla="*/ 1016158 w 1825371"/>
              <a:gd name="connsiteY38" fmla="*/ 1097041 h 4685667"/>
              <a:gd name="connsiteX39" fmla="*/ 1055513 w 1825371"/>
              <a:gd name="connsiteY39" fmla="*/ 1078055 h 4685667"/>
              <a:gd name="connsiteX40" fmla="*/ 1097628 w 1825371"/>
              <a:gd name="connsiteY40" fmla="*/ 1104290 h 4685667"/>
              <a:gd name="connsiteX41" fmla="*/ 1115579 w 1825371"/>
              <a:gd name="connsiteY41" fmla="*/ 1107743 h 4685667"/>
              <a:gd name="connsiteX42" fmla="*/ 1177026 w 1825371"/>
              <a:gd name="connsiteY42" fmla="*/ 1087375 h 4685667"/>
              <a:gd name="connsiteX43" fmla="*/ 1179787 w 1825371"/>
              <a:gd name="connsiteY43" fmla="*/ 1073913 h 4685667"/>
              <a:gd name="connsiteX44" fmla="*/ 1135255 w 1825371"/>
              <a:gd name="connsiteY44" fmla="*/ 1041117 h 4685667"/>
              <a:gd name="connsiteX45" fmla="*/ 939868 w 1825371"/>
              <a:gd name="connsiteY45" fmla="*/ 883702 h 4685667"/>
              <a:gd name="connsiteX46" fmla="*/ 549783 w 1825371"/>
              <a:gd name="connsiteY46" fmla="*/ 496379 h 4685667"/>
              <a:gd name="connsiteX47" fmla="*/ 40947 w 1825371"/>
              <a:gd name="connsiteY47" fmla="*/ 48990 h 4685667"/>
              <a:gd name="connsiteX48" fmla="*/ 5735 w 1825371"/>
              <a:gd name="connsiteY48" fmla="*/ 17231 h 4685667"/>
              <a:gd name="connsiteX49" fmla="*/ 902 w 1825371"/>
              <a:gd name="connsiteY49" fmla="*/ 4114 h 4685667"/>
              <a:gd name="connsiteX50" fmla="*/ 15747 w 1825371"/>
              <a:gd name="connsiteY50" fmla="*/ 1352 h 4685667"/>
              <a:gd name="connsiteX0" fmla="*/ 15747 w 1825371"/>
              <a:gd name="connsiteY0" fmla="*/ 1352 h 4705764"/>
              <a:gd name="connsiteX1" fmla="*/ 83062 w 1825371"/>
              <a:gd name="connsiteY1" fmla="*/ 34837 h 4705764"/>
              <a:gd name="connsiteX2" fmla="*/ 961270 w 1825371"/>
              <a:gd name="connsiteY2" fmla="*/ 755975 h 4705764"/>
              <a:gd name="connsiteX3" fmla="*/ 1239162 w 1825371"/>
              <a:gd name="connsiteY3" fmla="*/ 1001764 h 4705764"/>
              <a:gd name="connsiteX4" fmla="*/ 1276445 w 1825371"/>
              <a:gd name="connsiteY4" fmla="*/ 1025928 h 4705764"/>
              <a:gd name="connsiteX5" fmla="*/ 1316489 w 1825371"/>
              <a:gd name="connsiteY5" fmla="*/ 1009704 h 4705764"/>
              <a:gd name="connsiteX6" fmla="*/ 1345141 w 1825371"/>
              <a:gd name="connsiteY6" fmla="*/ 948602 h 4705764"/>
              <a:gd name="connsiteX7" fmla="*/ 1407624 w 1825371"/>
              <a:gd name="connsiteY7" fmla="*/ 869894 h 4705764"/>
              <a:gd name="connsiteX8" fmla="*/ 1749379 w 1825371"/>
              <a:gd name="connsiteY8" fmla="*/ 590967 h 4705764"/>
              <a:gd name="connsiteX9" fmla="*/ 1808066 w 1825371"/>
              <a:gd name="connsiteY9" fmla="*/ 545399 h 4705764"/>
              <a:gd name="connsiteX10" fmla="*/ 1825326 w 1825371"/>
              <a:gd name="connsiteY10" fmla="*/ 554375 h 4705764"/>
              <a:gd name="connsiteX11" fmla="*/ 1811172 w 1825371"/>
              <a:gd name="connsiteY11" fmla="*/ 590277 h 4705764"/>
              <a:gd name="connsiteX12" fmla="*/ 1721073 w 1825371"/>
              <a:gd name="connsiteY12" fmla="*/ 698326 h 4705764"/>
              <a:gd name="connsiteX13" fmla="*/ 1385877 w 1825371"/>
              <a:gd name="connsiteY13" fmla="*/ 1068389 h 4705764"/>
              <a:gd name="connsiteX14" fmla="*/ 1376211 w 1825371"/>
              <a:gd name="connsiteY14" fmla="*/ 1098421 h 4705764"/>
              <a:gd name="connsiteX15" fmla="*/ 1361366 w 1825371"/>
              <a:gd name="connsiteY15" fmla="*/ 1135359 h 4705764"/>
              <a:gd name="connsiteX16" fmla="*/ 1355153 w 1825371"/>
              <a:gd name="connsiteY16" fmla="*/ 1169879 h 4705764"/>
              <a:gd name="connsiteX17" fmla="*/ 1409696 w 1825371"/>
              <a:gd name="connsiteY17" fmla="*/ 1384253 h 4705764"/>
              <a:gd name="connsiteX18" fmla="*/ 1524994 w 1825371"/>
              <a:gd name="connsiteY18" fmla="*/ 1739817 h 4705764"/>
              <a:gd name="connsiteX19" fmla="*/ 1659971 w 1825371"/>
              <a:gd name="connsiteY19" fmla="*/ 2199288 h 4705764"/>
              <a:gd name="connsiteX20" fmla="*/ 1782864 w 1825371"/>
              <a:gd name="connsiteY20" fmla="*/ 2697077 h 4705764"/>
              <a:gd name="connsiteX21" fmla="*/ 1794257 w 1825371"/>
              <a:gd name="connsiteY21" fmla="*/ 2767845 h 4705764"/>
              <a:gd name="connsiteX22" fmla="*/ 1791840 w 1825371"/>
              <a:gd name="connsiteY22" fmla="*/ 2778202 h 4705764"/>
              <a:gd name="connsiteX23" fmla="*/ 1784245 w 1825371"/>
              <a:gd name="connsiteY23" fmla="*/ 2770607 h 4705764"/>
              <a:gd name="connsiteX24" fmla="*/ 1746617 w 1825371"/>
              <a:gd name="connsiteY24" fmla="*/ 2660831 h 4705764"/>
              <a:gd name="connsiteX25" fmla="*/ 1513602 w 1825371"/>
              <a:gd name="connsiteY25" fmla="*/ 1875484 h 4705764"/>
              <a:gd name="connsiteX26" fmla="*/ 1297158 w 1825371"/>
              <a:gd name="connsiteY26" fmla="*/ 1267919 h 4705764"/>
              <a:gd name="connsiteX27" fmla="*/ 1275064 w 1825371"/>
              <a:gd name="connsiteY27" fmla="*/ 1217173 h 4705764"/>
              <a:gd name="connsiteX28" fmla="*/ 1248483 w 1825371"/>
              <a:gd name="connsiteY28" fmla="*/ 1193353 h 4705764"/>
              <a:gd name="connsiteX29" fmla="*/ 1232949 w 1825371"/>
              <a:gd name="connsiteY29" fmla="*/ 1222351 h 4705764"/>
              <a:gd name="connsiteX30" fmla="*/ 1230877 w 1825371"/>
              <a:gd name="connsiteY30" fmla="*/ 1283108 h 4705764"/>
              <a:gd name="connsiteX31" fmla="*/ 1227154 w 1825371"/>
              <a:gd name="connsiteY31" fmla="*/ 4705764 h 4705764"/>
              <a:gd name="connsiteX32" fmla="*/ 978613 w 1825371"/>
              <a:gd name="connsiteY32" fmla="*/ 4685667 h 4705764"/>
              <a:gd name="connsiteX33" fmla="*/ 1125245 w 1825371"/>
              <a:gd name="connsiteY33" fmla="*/ 1293464 h 4705764"/>
              <a:gd name="connsiteX34" fmla="*/ 1096247 w 1825371"/>
              <a:gd name="connsiteY34" fmla="*/ 1270681 h 4705764"/>
              <a:gd name="connsiteX35" fmla="*/ 984400 w 1825371"/>
              <a:gd name="connsiteY35" fmla="*/ 1242374 h 4705764"/>
              <a:gd name="connsiteX36" fmla="*/ 977149 w 1825371"/>
              <a:gd name="connsiteY36" fmla="*/ 1225458 h 4705764"/>
              <a:gd name="connsiteX37" fmla="*/ 983019 w 1825371"/>
              <a:gd name="connsiteY37" fmla="*/ 1189902 h 4705764"/>
              <a:gd name="connsiteX38" fmla="*/ 1016158 w 1825371"/>
              <a:gd name="connsiteY38" fmla="*/ 1097041 h 4705764"/>
              <a:gd name="connsiteX39" fmla="*/ 1055513 w 1825371"/>
              <a:gd name="connsiteY39" fmla="*/ 1078055 h 4705764"/>
              <a:gd name="connsiteX40" fmla="*/ 1097628 w 1825371"/>
              <a:gd name="connsiteY40" fmla="*/ 1104290 h 4705764"/>
              <a:gd name="connsiteX41" fmla="*/ 1115579 w 1825371"/>
              <a:gd name="connsiteY41" fmla="*/ 1107743 h 4705764"/>
              <a:gd name="connsiteX42" fmla="*/ 1177026 w 1825371"/>
              <a:gd name="connsiteY42" fmla="*/ 1087375 h 4705764"/>
              <a:gd name="connsiteX43" fmla="*/ 1179787 w 1825371"/>
              <a:gd name="connsiteY43" fmla="*/ 1073913 h 4705764"/>
              <a:gd name="connsiteX44" fmla="*/ 1135255 w 1825371"/>
              <a:gd name="connsiteY44" fmla="*/ 1041117 h 4705764"/>
              <a:gd name="connsiteX45" fmla="*/ 939868 w 1825371"/>
              <a:gd name="connsiteY45" fmla="*/ 883702 h 4705764"/>
              <a:gd name="connsiteX46" fmla="*/ 549783 w 1825371"/>
              <a:gd name="connsiteY46" fmla="*/ 496379 h 4705764"/>
              <a:gd name="connsiteX47" fmla="*/ 40947 w 1825371"/>
              <a:gd name="connsiteY47" fmla="*/ 48990 h 4705764"/>
              <a:gd name="connsiteX48" fmla="*/ 5735 w 1825371"/>
              <a:gd name="connsiteY48" fmla="*/ 17231 h 4705764"/>
              <a:gd name="connsiteX49" fmla="*/ 902 w 1825371"/>
              <a:gd name="connsiteY49" fmla="*/ 4114 h 4705764"/>
              <a:gd name="connsiteX50" fmla="*/ 15747 w 1825371"/>
              <a:gd name="connsiteY50" fmla="*/ 1352 h 4705764"/>
              <a:gd name="connsiteX0" fmla="*/ 15747 w 1825371"/>
              <a:gd name="connsiteY0" fmla="*/ 1352 h 4705764"/>
              <a:gd name="connsiteX1" fmla="*/ 83062 w 1825371"/>
              <a:gd name="connsiteY1" fmla="*/ 34837 h 4705764"/>
              <a:gd name="connsiteX2" fmla="*/ 961270 w 1825371"/>
              <a:gd name="connsiteY2" fmla="*/ 755975 h 4705764"/>
              <a:gd name="connsiteX3" fmla="*/ 1239162 w 1825371"/>
              <a:gd name="connsiteY3" fmla="*/ 1001764 h 4705764"/>
              <a:gd name="connsiteX4" fmla="*/ 1276445 w 1825371"/>
              <a:gd name="connsiteY4" fmla="*/ 1025928 h 4705764"/>
              <a:gd name="connsiteX5" fmla="*/ 1316489 w 1825371"/>
              <a:gd name="connsiteY5" fmla="*/ 1009704 h 4705764"/>
              <a:gd name="connsiteX6" fmla="*/ 1345141 w 1825371"/>
              <a:gd name="connsiteY6" fmla="*/ 948602 h 4705764"/>
              <a:gd name="connsiteX7" fmla="*/ 1407624 w 1825371"/>
              <a:gd name="connsiteY7" fmla="*/ 869894 h 4705764"/>
              <a:gd name="connsiteX8" fmla="*/ 1749379 w 1825371"/>
              <a:gd name="connsiteY8" fmla="*/ 590967 h 4705764"/>
              <a:gd name="connsiteX9" fmla="*/ 1808066 w 1825371"/>
              <a:gd name="connsiteY9" fmla="*/ 545399 h 4705764"/>
              <a:gd name="connsiteX10" fmla="*/ 1825326 w 1825371"/>
              <a:gd name="connsiteY10" fmla="*/ 554375 h 4705764"/>
              <a:gd name="connsiteX11" fmla="*/ 1811172 w 1825371"/>
              <a:gd name="connsiteY11" fmla="*/ 590277 h 4705764"/>
              <a:gd name="connsiteX12" fmla="*/ 1721073 w 1825371"/>
              <a:gd name="connsiteY12" fmla="*/ 698326 h 4705764"/>
              <a:gd name="connsiteX13" fmla="*/ 1385877 w 1825371"/>
              <a:gd name="connsiteY13" fmla="*/ 1068389 h 4705764"/>
              <a:gd name="connsiteX14" fmla="*/ 1376211 w 1825371"/>
              <a:gd name="connsiteY14" fmla="*/ 1098421 h 4705764"/>
              <a:gd name="connsiteX15" fmla="*/ 1361366 w 1825371"/>
              <a:gd name="connsiteY15" fmla="*/ 1135359 h 4705764"/>
              <a:gd name="connsiteX16" fmla="*/ 1355153 w 1825371"/>
              <a:gd name="connsiteY16" fmla="*/ 1169879 h 4705764"/>
              <a:gd name="connsiteX17" fmla="*/ 1409696 w 1825371"/>
              <a:gd name="connsiteY17" fmla="*/ 1384253 h 4705764"/>
              <a:gd name="connsiteX18" fmla="*/ 1524994 w 1825371"/>
              <a:gd name="connsiteY18" fmla="*/ 1739817 h 4705764"/>
              <a:gd name="connsiteX19" fmla="*/ 1659971 w 1825371"/>
              <a:gd name="connsiteY19" fmla="*/ 2199288 h 4705764"/>
              <a:gd name="connsiteX20" fmla="*/ 1782864 w 1825371"/>
              <a:gd name="connsiteY20" fmla="*/ 2697077 h 4705764"/>
              <a:gd name="connsiteX21" fmla="*/ 1794257 w 1825371"/>
              <a:gd name="connsiteY21" fmla="*/ 2767845 h 4705764"/>
              <a:gd name="connsiteX22" fmla="*/ 1791840 w 1825371"/>
              <a:gd name="connsiteY22" fmla="*/ 2778202 h 4705764"/>
              <a:gd name="connsiteX23" fmla="*/ 1784245 w 1825371"/>
              <a:gd name="connsiteY23" fmla="*/ 2770607 h 4705764"/>
              <a:gd name="connsiteX24" fmla="*/ 1746617 w 1825371"/>
              <a:gd name="connsiteY24" fmla="*/ 2660831 h 4705764"/>
              <a:gd name="connsiteX25" fmla="*/ 1513602 w 1825371"/>
              <a:gd name="connsiteY25" fmla="*/ 1875484 h 4705764"/>
              <a:gd name="connsiteX26" fmla="*/ 1297158 w 1825371"/>
              <a:gd name="connsiteY26" fmla="*/ 1267919 h 4705764"/>
              <a:gd name="connsiteX27" fmla="*/ 1275064 w 1825371"/>
              <a:gd name="connsiteY27" fmla="*/ 1217173 h 4705764"/>
              <a:gd name="connsiteX28" fmla="*/ 1248483 w 1825371"/>
              <a:gd name="connsiteY28" fmla="*/ 1193353 h 4705764"/>
              <a:gd name="connsiteX29" fmla="*/ 1232949 w 1825371"/>
              <a:gd name="connsiteY29" fmla="*/ 1222351 h 4705764"/>
              <a:gd name="connsiteX30" fmla="*/ 1230877 w 1825371"/>
              <a:gd name="connsiteY30" fmla="*/ 1283108 h 4705764"/>
              <a:gd name="connsiteX31" fmla="*/ 1227154 w 1825371"/>
              <a:gd name="connsiteY31" fmla="*/ 4705764 h 4705764"/>
              <a:gd name="connsiteX32" fmla="*/ 998710 w 1825371"/>
              <a:gd name="connsiteY32" fmla="*/ 4695715 h 4705764"/>
              <a:gd name="connsiteX33" fmla="*/ 1125245 w 1825371"/>
              <a:gd name="connsiteY33" fmla="*/ 1293464 h 4705764"/>
              <a:gd name="connsiteX34" fmla="*/ 1096247 w 1825371"/>
              <a:gd name="connsiteY34" fmla="*/ 1270681 h 4705764"/>
              <a:gd name="connsiteX35" fmla="*/ 984400 w 1825371"/>
              <a:gd name="connsiteY35" fmla="*/ 1242374 h 4705764"/>
              <a:gd name="connsiteX36" fmla="*/ 977149 w 1825371"/>
              <a:gd name="connsiteY36" fmla="*/ 1225458 h 4705764"/>
              <a:gd name="connsiteX37" fmla="*/ 983019 w 1825371"/>
              <a:gd name="connsiteY37" fmla="*/ 1189902 h 4705764"/>
              <a:gd name="connsiteX38" fmla="*/ 1016158 w 1825371"/>
              <a:gd name="connsiteY38" fmla="*/ 1097041 h 4705764"/>
              <a:gd name="connsiteX39" fmla="*/ 1055513 w 1825371"/>
              <a:gd name="connsiteY39" fmla="*/ 1078055 h 4705764"/>
              <a:gd name="connsiteX40" fmla="*/ 1097628 w 1825371"/>
              <a:gd name="connsiteY40" fmla="*/ 1104290 h 4705764"/>
              <a:gd name="connsiteX41" fmla="*/ 1115579 w 1825371"/>
              <a:gd name="connsiteY41" fmla="*/ 1107743 h 4705764"/>
              <a:gd name="connsiteX42" fmla="*/ 1177026 w 1825371"/>
              <a:gd name="connsiteY42" fmla="*/ 1087375 h 4705764"/>
              <a:gd name="connsiteX43" fmla="*/ 1179787 w 1825371"/>
              <a:gd name="connsiteY43" fmla="*/ 1073913 h 4705764"/>
              <a:gd name="connsiteX44" fmla="*/ 1135255 w 1825371"/>
              <a:gd name="connsiteY44" fmla="*/ 1041117 h 4705764"/>
              <a:gd name="connsiteX45" fmla="*/ 939868 w 1825371"/>
              <a:gd name="connsiteY45" fmla="*/ 883702 h 4705764"/>
              <a:gd name="connsiteX46" fmla="*/ 549783 w 1825371"/>
              <a:gd name="connsiteY46" fmla="*/ 496379 h 4705764"/>
              <a:gd name="connsiteX47" fmla="*/ 40947 w 1825371"/>
              <a:gd name="connsiteY47" fmla="*/ 48990 h 4705764"/>
              <a:gd name="connsiteX48" fmla="*/ 5735 w 1825371"/>
              <a:gd name="connsiteY48" fmla="*/ 17231 h 4705764"/>
              <a:gd name="connsiteX49" fmla="*/ 902 w 1825371"/>
              <a:gd name="connsiteY49" fmla="*/ 4114 h 4705764"/>
              <a:gd name="connsiteX50" fmla="*/ 15747 w 1825371"/>
              <a:gd name="connsiteY50" fmla="*/ 1352 h 4705764"/>
              <a:gd name="connsiteX0" fmla="*/ 15747 w 1825371"/>
              <a:gd name="connsiteY0" fmla="*/ 1352 h 4705764"/>
              <a:gd name="connsiteX1" fmla="*/ 83062 w 1825371"/>
              <a:gd name="connsiteY1" fmla="*/ 34837 h 4705764"/>
              <a:gd name="connsiteX2" fmla="*/ 961270 w 1825371"/>
              <a:gd name="connsiteY2" fmla="*/ 755975 h 4705764"/>
              <a:gd name="connsiteX3" fmla="*/ 1239162 w 1825371"/>
              <a:gd name="connsiteY3" fmla="*/ 1001764 h 4705764"/>
              <a:gd name="connsiteX4" fmla="*/ 1276445 w 1825371"/>
              <a:gd name="connsiteY4" fmla="*/ 1025928 h 4705764"/>
              <a:gd name="connsiteX5" fmla="*/ 1316489 w 1825371"/>
              <a:gd name="connsiteY5" fmla="*/ 1009704 h 4705764"/>
              <a:gd name="connsiteX6" fmla="*/ 1345141 w 1825371"/>
              <a:gd name="connsiteY6" fmla="*/ 948602 h 4705764"/>
              <a:gd name="connsiteX7" fmla="*/ 1407624 w 1825371"/>
              <a:gd name="connsiteY7" fmla="*/ 869894 h 4705764"/>
              <a:gd name="connsiteX8" fmla="*/ 1749379 w 1825371"/>
              <a:gd name="connsiteY8" fmla="*/ 590967 h 4705764"/>
              <a:gd name="connsiteX9" fmla="*/ 1808066 w 1825371"/>
              <a:gd name="connsiteY9" fmla="*/ 545399 h 4705764"/>
              <a:gd name="connsiteX10" fmla="*/ 1825326 w 1825371"/>
              <a:gd name="connsiteY10" fmla="*/ 554375 h 4705764"/>
              <a:gd name="connsiteX11" fmla="*/ 1811172 w 1825371"/>
              <a:gd name="connsiteY11" fmla="*/ 590277 h 4705764"/>
              <a:gd name="connsiteX12" fmla="*/ 1721073 w 1825371"/>
              <a:gd name="connsiteY12" fmla="*/ 698326 h 4705764"/>
              <a:gd name="connsiteX13" fmla="*/ 1385877 w 1825371"/>
              <a:gd name="connsiteY13" fmla="*/ 1068389 h 4705764"/>
              <a:gd name="connsiteX14" fmla="*/ 1376211 w 1825371"/>
              <a:gd name="connsiteY14" fmla="*/ 1098421 h 4705764"/>
              <a:gd name="connsiteX15" fmla="*/ 1361366 w 1825371"/>
              <a:gd name="connsiteY15" fmla="*/ 1135359 h 4705764"/>
              <a:gd name="connsiteX16" fmla="*/ 1355153 w 1825371"/>
              <a:gd name="connsiteY16" fmla="*/ 1169879 h 4705764"/>
              <a:gd name="connsiteX17" fmla="*/ 1409696 w 1825371"/>
              <a:gd name="connsiteY17" fmla="*/ 1384253 h 4705764"/>
              <a:gd name="connsiteX18" fmla="*/ 1524994 w 1825371"/>
              <a:gd name="connsiteY18" fmla="*/ 1739817 h 4705764"/>
              <a:gd name="connsiteX19" fmla="*/ 1659971 w 1825371"/>
              <a:gd name="connsiteY19" fmla="*/ 2199288 h 4705764"/>
              <a:gd name="connsiteX20" fmla="*/ 1782864 w 1825371"/>
              <a:gd name="connsiteY20" fmla="*/ 2697077 h 4705764"/>
              <a:gd name="connsiteX21" fmla="*/ 1794257 w 1825371"/>
              <a:gd name="connsiteY21" fmla="*/ 2767845 h 4705764"/>
              <a:gd name="connsiteX22" fmla="*/ 1791840 w 1825371"/>
              <a:gd name="connsiteY22" fmla="*/ 2778202 h 4705764"/>
              <a:gd name="connsiteX23" fmla="*/ 1784245 w 1825371"/>
              <a:gd name="connsiteY23" fmla="*/ 2770607 h 4705764"/>
              <a:gd name="connsiteX24" fmla="*/ 1746617 w 1825371"/>
              <a:gd name="connsiteY24" fmla="*/ 2660831 h 4705764"/>
              <a:gd name="connsiteX25" fmla="*/ 1513602 w 1825371"/>
              <a:gd name="connsiteY25" fmla="*/ 1875484 h 4705764"/>
              <a:gd name="connsiteX26" fmla="*/ 1297158 w 1825371"/>
              <a:gd name="connsiteY26" fmla="*/ 1267919 h 4705764"/>
              <a:gd name="connsiteX27" fmla="*/ 1275064 w 1825371"/>
              <a:gd name="connsiteY27" fmla="*/ 1217173 h 4705764"/>
              <a:gd name="connsiteX28" fmla="*/ 1248483 w 1825371"/>
              <a:gd name="connsiteY28" fmla="*/ 1193353 h 4705764"/>
              <a:gd name="connsiteX29" fmla="*/ 1232949 w 1825371"/>
              <a:gd name="connsiteY29" fmla="*/ 1222351 h 4705764"/>
              <a:gd name="connsiteX30" fmla="*/ 1230877 w 1825371"/>
              <a:gd name="connsiteY30" fmla="*/ 1283108 h 4705764"/>
              <a:gd name="connsiteX31" fmla="*/ 1227154 w 1825371"/>
              <a:gd name="connsiteY31" fmla="*/ 4705764 h 4705764"/>
              <a:gd name="connsiteX32" fmla="*/ 998710 w 1825371"/>
              <a:gd name="connsiteY32" fmla="*/ 4695715 h 4705764"/>
              <a:gd name="connsiteX33" fmla="*/ 1125245 w 1825371"/>
              <a:gd name="connsiteY33" fmla="*/ 1293464 h 4705764"/>
              <a:gd name="connsiteX34" fmla="*/ 1096247 w 1825371"/>
              <a:gd name="connsiteY34" fmla="*/ 1270681 h 4705764"/>
              <a:gd name="connsiteX35" fmla="*/ 984400 w 1825371"/>
              <a:gd name="connsiteY35" fmla="*/ 1242374 h 4705764"/>
              <a:gd name="connsiteX36" fmla="*/ 977149 w 1825371"/>
              <a:gd name="connsiteY36" fmla="*/ 1225458 h 4705764"/>
              <a:gd name="connsiteX37" fmla="*/ 983019 w 1825371"/>
              <a:gd name="connsiteY37" fmla="*/ 1189902 h 4705764"/>
              <a:gd name="connsiteX38" fmla="*/ 1016158 w 1825371"/>
              <a:gd name="connsiteY38" fmla="*/ 1097041 h 4705764"/>
              <a:gd name="connsiteX39" fmla="*/ 1055513 w 1825371"/>
              <a:gd name="connsiteY39" fmla="*/ 1078055 h 4705764"/>
              <a:gd name="connsiteX40" fmla="*/ 1097628 w 1825371"/>
              <a:gd name="connsiteY40" fmla="*/ 1104290 h 4705764"/>
              <a:gd name="connsiteX41" fmla="*/ 1115579 w 1825371"/>
              <a:gd name="connsiteY41" fmla="*/ 1107743 h 4705764"/>
              <a:gd name="connsiteX42" fmla="*/ 1177026 w 1825371"/>
              <a:gd name="connsiteY42" fmla="*/ 1087375 h 4705764"/>
              <a:gd name="connsiteX43" fmla="*/ 1179787 w 1825371"/>
              <a:gd name="connsiteY43" fmla="*/ 1073913 h 4705764"/>
              <a:gd name="connsiteX44" fmla="*/ 1135255 w 1825371"/>
              <a:gd name="connsiteY44" fmla="*/ 1041117 h 4705764"/>
              <a:gd name="connsiteX45" fmla="*/ 939868 w 1825371"/>
              <a:gd name="connsiteY45" fmla="*/ 883702 h 4705764"/>
              <a:gd name="connsiteX46" fmla="*/ 549783 w 1825371"/>
              <a:gd name="connsiteY46" fmla="*/ 496379 h 4705764"/>
              <a:gd name="connsiteX47" fmla="*/ 40947 w 1825371"/>
              <a:gd name="connsiteY47" fmla="*/ 48990 h 4705764"/>
              <a:gd name="connsiteX48" fmla="*/ 5735 w 1825371"/>
              <a:gd name="connsiteY48" fmla="*/ 17231 h 4705764"/>
              <a:gd name="connsiteX49" fmla="*/ 902 w 1825371"/>
              <a:gd name="connsiteY49" fmla="*/ 4114 h 4705764"/>
              <a:gd name="connsiteX50" fmla="*/ 15747 w 1825371"/>
              <a:gd name="connsiteY50" fmla="*/ 1352 h 4705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825371" h="4705764">
                <a:moveTo>
                  <a:pt x="15747" y="1352"/>
                </a:moveTo>
                <a:cubicBezTo>
                  <a:pt x="40601" y="7565"/>
                  <a:pt x="63040" y="19648"/>
                  <a:pt x="83062" y="34837"/>
                </a:cubicBezTo>
                <a:cubicBezTo>
                  <a:pt x="383392" y="265435"/>
                  <a:pt x="679236" y="502594"/>
                  <a:pt x="961270" y="755975"/>
                </a:cubicBezTo>
                <a:cubicBezTo>
                  <a:pt x="1053096" y="838826"/>
                  <a:pt x="1146302" y="919949"/>
                  <a:pt x="1239162" y="1001764"/>
                </a:cubicBezTo>
                <a:cubicBezTo>
                  <a:pt x="1250209" y="1011775"/>
                  <a:pt x="1262636" y="1020060"/>
                  <a:pt x="1276445" y="1025928"/>
                </a:cubicBezTo>
                <a:cubicBezTo>
                  <a:pt x="1296466" y="1034213"/>
                  <a:pt x="1308204" y="1030070"/>
                  <a:pt x="1316489" y="1009704"/>
                </a:cubicBezTo>
                <a:cubicBezTo>
                  <a:pt x="1325119" y="988991"/>
                  <a:pt x="1335821" y="968968"/>
                  <a:pt x="1345141" y="948602"/>
                </a:cubicBezTo>
                <a:cubicBezTo>
                  <a:pt x="1359640" y="917188"/>
                  <a:pt x="1382079" y="892679"/>
                  <a:pt x="1407624" y="869894"/>
                </a:cubicBezTo>
                <a:cubicBezTo>
                  <a:pt x="1517055" y="771511"/>
                  <a:pt x="1634081" y="682447"/>
                  <a:pt x="1749379" y="590967"/>
                </a:cubicBezTo>
                <a:cubicBezTo>
                  <a:pt x="1768711" y="575432"/>
                  <a:pt x="1788043" y="559898"/>
                  <a:pt x="1808066" y="545399"/>
                </a:cubicBezTo>
                <a:cubicBezTo>
                  <a:pt x="1819802" y="536769"/>
                  <a:pt x="1824634" y="539875"/>
                  <a:pt x="1825326" y="554375"/>
                </a:cubicBezTo>
                <a:cubicBezTo>
                  <a:pt x="1826015" y="568528"/>
                  <a:pt x="1818766" y="579575"/>
                  <a:pt x="1811172" y="590277"/>
                </a:cubicBezTo>
                <a:cubicBezTo>
                  <a:pt x="1783900" y="628594"/>
                  <a:pt x="1751451" y="662770"/>
                  <a:pt x="1721073" y="698326"/>
                </a:cubicBezTo>
                <a:cubicBezTo>
                  <a:pt x="1613023" y="825017"/>
                  <a:pt x="1503592" y="950328"/>
                  <a:pt x="1385877" y="1068389"/>
                </a:cubicBezTo>
                <a:cubicBezTo>
                  <a:pt x="1376900" y="1077364"/>
                  <a:pt x="1378626" y="1088411"/>
                  <a:pt x="1376211" y="1098421"/>
                </a:cubicBezTo>
                <a:cubicBezTo>
                  <a:pt x="1373449" y="1111885"/>
                  <a:pt x="1370342" y="1124658"/>
                  <a:pt x="1361366" y="1135359"/>
                </a:cubicBezTo>
                <a:cubicBezTo>
                  <a:pt x="1352736" y="1145370"/>
                  <a:pt x="1352736" y="1157798"/>
                  <a:pt x="1355153" y="1169879"/>
                </a:cubicBezTo>
                <a:cubicBezTo>
                  <a:pt x="1369651" y="1242374"/>
                  <a:pt x="1391054" y="1312796"/>
                  <a:pt x="1409696" y="1384253"/>
                </a:cubicBezTo>
                <a:cubicBezTo>
                  <a:pt x="1440764" y="1505076"/>
                  <a:pt x="1484260" y="1622102"/>
                  <a:pt x="1524994" y="1739817"/>
                </a:cubicBezTo>
                <a:cubicBezTo>
                  <a:pt x="1577466" y="1890674"/>
                  <a:pt x="1615785" y="2046016"/>
                  <a:pt x="1659971" y="2199288"/>
                </a:cubicBezTo>
                <a:cubicBezTo>
                  <a:pt x="1707264" y="2363607"/>
                  <a:pt x="1746273" y="2529998"/>
                  <a:pt x="1782864" y="2697077"/>
                </a:cubicBezTo>
                <a:cubicBezTo>
                  <a:pt x="1788043" y="2720207"/>
                  <a:pt x="1790460" y="2744026"/>
                  <a:pt x="1794257" y="2767845"/>
                </a:cubicBezTo>
                <a:cubicBezTo>
                  <a:pt x="1794947" y="2771643"/>
                  <a:pt x="1797364" y="2776822"/>
                  <a:pt x="1791840" y="2778202"/>
                </a:cubicBezTo>
                <a:cubicBezTo>
                  <a:pt x="1786662" y="2779583"/>
                  <a:pt x="1785626" y="2774405"/>
                  <a:pt x="1784245" y="2770607"/>
                </a:cubicBezTo>
                <a:cubicBezTo>
                  <a:pt x="1770437" y="2734360"/>
                  <a:pt x="1756975" y="2698113"/>
                  <a:pt x="1746617" y="2660831"/>
                </a:cubicBezTo>
                <a:cubicBezTo>
                  <a:pt x="1673779" y="2397784"/>
                  <a:pt x="1595762" y="2136116"/>
                  <a:pt x="1513602" y="1875484"/>
                </a:cubicBezTo>
                <a:cubicBezTo>
                  <a:pt x="1448704" y="1670431"/>
                  <a:pt x="1380007" y="1466759"/>
                  <a:pt x="1297158" y="1267919"/>
                </a:cubicBezTo>
                <a:cubicBezTo>
                  <a:pt x="1289909" y="1251004"/>
                  <a:pt x="1282659" y="1234089"/>
                  <a:pt x="1275064" y="1217173"/>
                </a:cubicBezTo>
                <a:cubicBezTo>
                  <a:pt x="1269541" y="1205436"/>
                  <a:pt x="1260911" y="1191628"/>
                  <a:pt x="1248483" y="1193353"/>
                </a:cubicBezTo>
                <a:cubicBezTo>
                  <a:pt x="1238128" y="1194734"/>
                  <a:pt x="1235711" y="1211649"/>
                  <a:pt x="1232949" y="1222351"/>
                </a:cubicBezTo>
                <a:cubicBezTo>
                  <a:pt x="1228115" y="1242374"/>
                  <a:pt x="1229843" y="1262740"/>
                  <a:pt x="1230877" y="1283108"/>
                </a:cubicBezTo>
                <a:cubicBezTo>
                  <a:pt x="1226287" y="2417294"/>
                  <a:pt x="1231744" y="3571578"/>
                  <a:pt x="1227154" y="4705764"/>
                </a:cubicBezTo>
                <a:lnTo>
                  <a:pt x="998710" y="4695715"/>
                </a:lnTo>
                <a:cubicBezTo>
                  <a:pt x="1020244" y="4110251"/>
                  <a:pt x="1098940" y="1865978"/>
                  <a:pt x="1125245" y="1293464"/>
                </a:cubicBezTo>
                <a:cubicBezTo>
                  <a:pt x="1126970" y="1262740"/>
                  <a:pt x="1124553" y="1258943"/>
                  <a:pt x="1096247" y="1270681"/>
                </a:cubicBezTo>
                <a:cubicBezTo>
                  <a:pt x="1050679" y="1289666"/>
                  <a:pt x="1018575" y="1263776"/>
                  <a:pt x="984400" y="1242374"/>
                </a:cubicBezTo>
                <a:cubicBezTo>
                  <a:pt x="979221" y="1238921"/>
                  <a:pt x="977841" y="1232017"/>
                  <a:pt x="977149" y="1225458"/>
                </a:cubicBezTo>
                <a:cubicBezTo>
                  <a:pt x="976115" y="1213030"/>
                  <a:pt x="978530" y="1200949"/>
                  <a:pt x="983019" y="1189902"/>
                </a:cubicBezTo>
                <a:cubicBezTo>
                  <a:pt x="995792" y="1159523"/>
                  <a:pt x="1005457" y="1128109"/>
                  <a:pt x="1016158" y="1097041"/>
                </a:cubicBezTo>
                <a:cubicBezTo>
                  <a:pt x="1022717" y="1078055"/>
                  <a:pt x="1036181" y="1071841"/>
                  <a:pt x="1055513" y="1078055"/>
                </a:cubicBezTo>
                <a:cubicBezTo>
                  <a:pt x="1071737" y="1082887"/>
                  <a:pt x="1084855" y="1093934"/>
                  <a:pt x="1097628" y="1104290"/>
                </a:cubicBezTo>
                <a:cubicBezTo>
                  <a:pt x="1103496" y="1108779"/>
                  <a:pt x="1107983" y="1110504"/>
                  <a:pt x="1115579" y="1107743"/>
                </a:cubicBezTo>
                <a:cubicBezTo>
                  <a:pt x="1135945" y="1100147"/>
                  <a:pt x="1156313" y="1093589"/>
                  <a:pt x="1177026" y="1087375"/>
                </a:cubicBezTo>
                <a:cubicBezTo>
                  <a:pt x="1187726" y="1084268"/>
                  <a:pt x="1185655" y="1080126"/>
                  <a:pt x="1179787" y="1073913"/>
                </a:cubicBezTo>
                <a:cubicBezTo>
                  <a:pt x="1166668" y="1060449"/>
                  <a:pt x="1151134" y="1050438"/>
                  <a:pt x="1135255" y="1041117"/>
                </a:cubicBezTo>
                <a:cubicBezTo>
                  <a:pt x="1062417" y="998311"/>
                  <a:pt x="998207" y="944460"/>
                  <a:pt x="939868" y="883702"/>
                </a:cubicBezTo>
                <a:cubicBezTo>
                  <a:pt x="813177" y="751488"/>
                  <a:pt x="683379" y="622035"/>
                  <a:pt x="549783" y="496379"/>
                </a:cubicBezTo>
                <a:cubicBezTo>
                  <a:pt x="385809" y="341382"/>
                  <a:pt x="211479" y="197084"/>
                  <a:pt x="40947" y="48990"/>
                </a:cubicBezTo>
                <a:cubicBezTo>
                  <a:pt x="28864" y="38635"/>
                  <a:pt x="17472" y="27933"/>
                  <a:pt x="5735" y="17231"/>
                </a:cubicBezTo>
                <a:cubicBezTo>
                  <a:pt x="2283" y="13780"/>
                  <a:pt x="-1859" y="9292"/>
                  <a:pt x="902" y="4114"/>
                </a:cubicBezTo>
                <a:cubicBezTo>
                  <a:pt x="4009" y="-1755"/>
                  <a:pt x="10568" y="-29"/>
                  <a:pt x="15747" y="1352"/>
                </a:cubicBezTo>
                <a:close/>
              </a:path>
            </a:pathLst>
          </a:custGeom>
          <a:solidFill>
            <a:schemeClr val="bg1">
              <a:alpha val="60000"/>
            </a:schemeClr>
          </a:solidFill>
          <a:ln w="2261" cap="flat">
            <a:noFill/>
            <a:prstDash val="solid"/>
            <a:miter/>
          </a:ln>
        </p:spPr>
        <p:txBody>
          <a:bodyPr wrap="square" rtlCol="0" anchor="ctr">
            <a:noAutofit/>
          </a:bodyPr>
          <a:lstStyle/>
          <a:p>
            <a:endParaRPr lang="en-US"/>
          </a:p>
        </p:txBody>
      </p:sp>
      <p:sp>
        <p:nvSpPr>
          <p:cNvPr id="6" name="Freeform: Shape 5">
            <a:extLst>
              <a:ext uri="{FF2B5EF4-FFF2-40B4-BE49-F238E27FC236}">
                <a16:creationId xmlns:a16="http://schemas.microsoft.com/office/drawing/2014/main" id="{ABA80C23-9532-403F-8276-9AD3849FBC9A}"/>
              </a:ext>
            </a:extLst>
          </p:cNvPr>
          <p:cNvSpPr/>
          <p:nvPr userDrawn="1"/>
        </p:nvSpPr>
        <p:spPr>
          <a:xfrm rot="3600000" flipV="1">
            <a:off x="1481922" y="-359510"/>
            <a:ext cx="1739424" cy="2395147"/>
          </a:xfrm>
          <a:custGeom>
            <a:avLst/>
            <a:gdLst>
              <a:gd name="connsiteX0" fmla="*/ 1077528 w 1739424"/>
              <a:gd name="connsiteY0" fmla="*/ 398319 h 2395147"/>
              <a:gd name="connsiteX1" fmla="*/ 1067918 w 1739424"/>
              <a:gd name="connsiteY1" fmla="*/ 380004 h 2395147"/>
              <a:gd name="connsiteX2" fmla="*/ 1092561 w 1739424"/>
              <a:gd name="connsiteY2" fmla="*/ 411557 h 2395147"/>
              <a:gd name="connsiteX3" fmla="*/ 1093901 w 1739424"/>
              <a:gd name="connsiteY3" fmla="*/ 415398 h 2395147"/>
              <a:gd name="connsiteX4" fmla="*/ 1090150 w 1739424"/>
              <a:gd name="connsiteY4" fmla="*/ 414575 h 2395147"/>
              <a:gd name="connsiteX5" fmla="*/ 1077528 w 1739424"/>
              <a:gd name="connsiteY5" fmla="*/ 398319 h 2395147"/>
              <a:gd name="connsiteX6" fmla="*/ 1064970 w 1739424"/>
              <a:gd name="connsiteY6" fmla="*/ 378632 h 2395147"/>
              <a:gd name="connsiteX7" fmla="*/ 1065239 w 1739424"/>
              <a:gd name="connsiteY7" fmla="*/ 377535 h 2395147"/>
              <a:gd name="connsiteX8" fmla="*/ 1067113 w 1739424"/>
              <a:gd name="connsiteY8" fmla="*/ 379456 h 2395147"/>
              <a:gd name="connsiteX9" fmla="*/ 1064970 w 1739424"/>
              <a:gd name="connsiteY9" fmla="*/ 378632 h 2395147"/>
              <a:gd name="connsiteX10" fmla="*/ 1734633 w 1739424"/>
              <a:gd name="connsiteY10" fmla="*/ 2247062 h 2395147"/>
              <a:gd name="connsiteX11" fmla="*/ 1739424 w 1739424"/>
              <a:gd name="connsiteY11" fmla="*/ 2180709 h 2395147"/>
              <a:gd name="connsiteX12" fmla="*/ 1737481 w 1739424"/>
              <a:gd name="connsiteY12" fmla="*/ 2187429 h 2395147"/>
              <a:gd name="connsiteX13" fmla="*/ 1734633 w 1739424"/>
              <a:gd name="connsiteY13" fmla="*/ 2247062 h 2395147"/>
              <a:gd name="connsiteX14" fmla="*/ 51484 w 1739424"/>
              <a:gd name="connsiteY14" fmla="*/ 1299625 h 2395147"/>
              <a:gd name="connsiteX15" fmla="*/ 225973 w 1739424"/>
              <a:gd name="connsiteY15" fmla="*/ 1500814 h 2395147"/>
              <a:gd name="connsiteX16" fmla="*/ 421792 w 1739424"/>
              <a:gd name="connsiteY16" fmla="*/ 1544987 h 2395147"/>
              <a:gd name="connsiteX17" fmla="*/ 528944 w 1739424"/>
              <a:gd name="connsiteY17" fmla="*/ 1408075 h 2395147"/>
              <a:gd name="connsiteX18" fmla="*/ 515014 w 1739424"/>
              <a:gd name="connsiteY18" fmla="*/ 1396279 h 2395147"/>
              <a:gd name="connsiteX19" fmla="*/ 348661 w 1739424"/>
              <a:gd name="connsiteY19" fmla="*/ 1408350 h 2395147"/>
              <a:gd name="connsiteX20" fmla="*/ 279815 w 1739424"/>
              <a:gd name="connsiteY20" fmla="*/ 1396004 h 2395147"/>
              <a:gd name="connsiteX21" fmla="*/ 319463 w 1739424"/>
              <a:gd name="connsiteY21" fmla="*/ 1397376 h 2395147"/>
              <a:gd name="connsiteX22" fmla="*/ 483940 w 1739424"/>
              <a:gd name="connsiteY22" fmla="*/ 1374603 h 2395147"/>
              <a:gd name="connsiteX23" fmla="*/ 539659 w 1739424"/>
              <a:gd name="connsiteY23" fmla="*/ 1360061 h 2395147"/>
              <a:gd name="connsiteX24" fmla="*/ 725033 w 1739424"/>
              <a:gd name="connsiteY24" fmla="*/ 1297230 h 2395147"/>
              <a:gd name="connsiteX25" fmla="*/ 885491 w 1739424"/>
              <a:gd name="connsiteY25" fmla="*/ 1249489 h 2395147"/>
              <a:gd name="connsiteX26" fmla="*/ 965854 w 1739424"/>
              <a:gd name="connsiteY26" fmla="*/ 1237965 h 2395147"/>
              <a:gd name="connsiteX27" fmla="*/ 1140675 w 1739424"/>
              <a:gd name="connsiteY27" fmla="*/ 1261289 h 2395147"/>
              <a:gd name="connsiteX28" fmla="*/ 1430909 w 1739424"/>
              <a:gd name="connsiteY28" fmla="*/ 1481407 h 2395147"/>
              <a:gd name="connsiteX29" fmla="*/ 1549564 w 1739424"/>
              <a:gd name="connsiteY29" fmla="*/ 1651718 h 2395147"/>
              <a:gd name="connsiteX30" fmla="*/ 1557415 w 1739424"/>
              <a:gd name="connsiteY30" fmla="*/ 1670822 h 2395147"/>
              <a:gd name="connsiteX31" fmla="*/ 1555525 w 1739424"/>
              <a:gd name="connsiteY31" fmla="*/ 1670473 h 2395147"/>
              <a:gd name="connsiteX32" fmla="*/ 1398512 w 1739424"/>
              <a:gd name="connsiteY32" fmla="*/ 1652472 h 2395147"/>
              <a:gd name="connsiteX33" fmla="*/ 1046085 w 1739424"/>
              <a:gd name="connsiteY33" fmla="*/ 1706261 h 2395147"/>
              <a:gd name="connsiteX34" fmla="*/ 1003447 w 1739424"/>
              <a:gd name="connsiteY34" fmla="*/ 1719049 h 2395147"/>
              <a:gd name="connsiteX35" fmla="*/ 1087567 w 1739424"/>
              <a:gd name="connsiteY35" fmla="*/ 1688103 h 2395147"/>
              <a:gd name="connsiteX36" fmla="*/ 1370422 w 1739424"/>
              <a:gd name="connsiteY36" fmla="*/ 1632771 h 2395147"/>
              <a:gd name="connsiteX37" fmla="*/ 1376144 w 1739424"/>
              <a:gd name="connsiteY37" fmla="*/ 1623897 h 2395147"/>
              <a:gd name="connsiteX38" fmla="*/ 1329191 w 1739424"/>
              <a:gd name="connsiteY38" fmla="*/ 1578151 h 2395147"/>
              <a:gd name="connsiteX39" fmla="*/ 1229320 w 1739424"/>
              <a:gd name="connsiteY39" fmla="*/ 1559619 h 2395147"/>
              <a:gd name="connsiteX40" fmla="*/ 996653 w 1739424"/>
              <a:gd name="connsiteY40" fmla="*/ 1626677 h 2395147"/>
              <a:gd name="connsiteX41" fmla="*/ 863114 w 1739424"/>
              <a:gd name="connsiteY41" fmla="*/ 1736938 h 2395147"/>
              <a:gd name="connsiteX42" fmla="*/ 811586 w 1739424"/>
              <a:gd name="connsiteY42" fmla="*/ 1832416 h 2395147"/>
              <a:gd name="connsiteX43" fmla="*/ 807916 w 1739424"/>
              <a:gd name="connsiteY43" fmla="*/ 1845357 h 2395147"/>
              <a:gd name="connsiteX44" fmla="*/ 807963 w 1739424"/>
              <a:gd name="connsiteY44" fmla="*/ 1848892 h 2395147"/>
              <a:gd name="connsiteX45" fmla="*/ 879991 w 1739424"/>
              <a:gd name="connsiteY45" fmla="*/ 1820168 h 2395147"/>
              <a:gd name="connsiteX46" fmla="*/ 1011289 w 1739424"/>
              <a:gd name="connsiteY46" fmla="*/ 1801302 h 2395147"/>
              <a:gd name="connsiteX47" fmla="*/ 1249185 w 1739424"/>
              <a:gd name="connsiteY47" fmla="*/ 1765402 h 2395147"/>
              <a:gd name="connsiteX48" fmla="*/ 1343560 w 1739424"/>
              <a:gd name="connsiteY48" fmla="*/ 1722610 h 2395147"/>
              <a:gd name="connsiteX49" fmla="*/ 1376800 w 1739424"/>
              <a:gd name="connsiteY49" fmla="*/ 1677991 h 2395147"/>
              <a:gd name="connsiteX50" fmla="*/ 1387169 w 1739424"/>
              <a:gd name="connsiteY50" fmla="*/ 1672942 h 2395147"/>
              <a:gd name="connsiteX51" fmla="*/ 1500972 w 1739424"/>
              <a:gd name="connsiteY51" fmla="*/ 1682857 h 2395147"/>
              <a:gd name="connsiteX52" fmla="*/ 1566833 w 1739424"/>
              <a:gd name="connsiteY52" fmla="*/ 1693739 h 2395147"/>
              <a:gd name="connsiteX53" fmla="*/ 1593093 w 1739424"/>
              <a:gd name="connsiteY53" fmla="*/ 1757638 h 2395147"/>
              <a:gd name="connsiteX54" fmla="*/ 1627517 w 1739424"/>
              <a:gd name="connsiteY54" fmla="*/ 1871216 h 2395147"/>
              <a:gd name="connsiteX55" fmla="*/ 1642518 w 1739424"/>
              <a:gd name="connsiteY55" fmla="*/ 1943101 h 2395147"/>
              <a:gd name="connsiteX56" fmla="*/ 1641715 w 1739424"/>
              <a:gd name="connsiteY56" fmla="*/ 2189761 h 2395147"/>
              <a:gd name="connsiteX57" fmla="*/ 1669305 w 1739424"/>
              <a:gd name="connsiteY57" fmla="*/ 2379903 h 2395147"/>
              <a:gd name="connsiteX58" fmla="*/ 1669117 w 1739424"/>
              <a:gd name="connsiteY58" fmla="*/ 2383495 h 2395147"/>
              <a:gd name="connsiteX59" fmla="*/ 1722169 w 1739424"/>
              <a:gd name="connsiteY59" fmla="*/ 2376292 h 2395147"/>
              <a:gd name="connsiteX60" fmla="*/ 1680021 w 1739424"/>
              <a:gd name="connsiteY60" fmla="*/ 2119798 h 2395147"/>
              <a:gd name="connsiteX61" fmla="*/ 1684306 w 1739424"/>
              <a:gd name="connsiteY61" fmla="*/ 1712628 h 2395147"/>
              <a:gd name="connsiteX62" fmla="*/ 1631534 w 1739424"/>
              <a:gd name="connsiteY62" fmla="*/ 1258270 h 2395147"/>
              <a:gd name="connsiteX63" fmla="*/ 1545546 w 1739424"/>
              <a:gd name="connsiteY63" fmla="*/ 1033010 h 2395147"/>
              <a:gd name="connsiteX64" fmla="*/ 1482058 w 1739424"/>
              <a:gd name="connsiteY64" fmla="*/ 912011 h 2395147"/>
              <a:gd name="connsiteX65" fmla="*/ 1482326 w 1739424"/>
              <a:gd name="connsiteY65" fmla="*/ 893903 h 2395147"/>
              <a:gd name="connsiteX66" fmla="*/ 1498131 w 1739424"/>
              <a:gd name="connsiteY66" fmla="*/ 852199 h 2395147"/>
              <a:gd name="connsiteX67" fmla="*/ 1490363 w 1739424"/>
              <a:gd name="connsiteY67" fmla="*/ 758088 h 2395147"/>
              <a:gd name="connsiteX68" fmla="*/ 1392854 w 1739424"/>
              <a:gd name="connsiteY68" fmla="*/ 556701 h 2395147"/>
              <a:gd name="connsiteX69" fmla="*/ 1132209 w 1739424"/>
              <a:gd name="connsiteY69" fmla="*/ 271353 h 2395147"/>
              <a:gd name="connsiteX70" fmla="*/ 813699 w 1739424"/>
              <a:gd name="connsiteY70" fmla="*/ 1097 h 2395147"/>
              <a:gd name="connsiteX71" fmla="*/ 810218 w 1739424"/>
              <a:gd name="connsiteY71" fmla="*/ 0 h 2395147"/>
              <a:gd name="connsiteX72" fmla="*/ 810486 w 1739424"/>
              <a:gd name="connsiteY72" fmla="*/ 4391 h 2395147"/>
              <a:gd name="connsiteX73" fmla="*/ 914155 w 1739424"/>
              <a:gd name="connsiteY73" fmla="*/ 340496 h 2395147"/>
              <a:gd name="connsiteX74" fmla="*/ 1228378 w 1739424"/>
              <a:gd name="connsiteY74" fmla="*/ 826682 h 2395147"/>
              <a:gd name="connsiteX75" fmla="*/ 1341690 w 1739424"/>
              <a:gd name="connsiteY75" fmla="*/ 917499 h 2395147"/>
              <a:gd name="connsiteX76" fmla="*/ 1412410 w 1739424"/>
              <a:gd name="connsiteY76" fmla="*/ 934785 h 2395147"/>
              <a:gd name="connsiteX77" fmla="*/ 1420713 w 1739424"/>
              <a:gd name="connsiteY77" fmla="*/ 920793 h 2395147"/>
              <a:gd name="connsiteX78" fmla="*/ 1351601 w 1739424"/>
              <a:gd name="connsiteY78" fmla="*/ 800342 h 2395147"/>
              <a:gd name="connsiteX79" fmla="*/ 1099795 w 1739424"/>
              <a:gd name="connsiteY79" fmla="*/ 430764 h 2395147"/>
              <a:gd name="connsiteX80" fmla="*/ 1092829 w 1739424"/>
              <a:gd name="connsiteY80" fmla="*/ 418142 h 2395147"/>
              <a:gd name="connsiteX81" fmla="*/ 1101403 w 1739424"/>
              <a:gd name="connsiteY81" fmla="*/ 424179 h 2395147"/>
              <a:gd name="connsiteX82" fmla="*/ 1305794 w 1739424"/>
              <a:gd name="connsiteY82" fmla="*/ 694435 h 2395147"/>
              <a:gd name="connsiteX83" fmla="*/ 1424463 w 1739424"/>
              <a:gd name="connsiteY83" fmla="*/ 872227 h 2395147"/>
              <a:gd name="connsiteX84" fmla="*/ 1500810 w 1739424"/>
              <a:gd name="connsiteY84" fmla="*/ 1008316 h 2395147"/>
              <a:gd name="connsiteX85" fmla="*/ 1610640 w 1739424"/>
              <a:gd name="connsiteY85" fmla="*/ 1310125 h 2395147"/>
              <a:gd name="connsiteX86" fmla="*/ 1646268 w 1739424"/>
              <a:gd name="connsiteY86" fmla="*/ 1762565 h 2395147"/>
              <a:gd name="connsiteX87" fmla="*/ 1643589 w 1739424"/>
              <a:gd name="connsiteY87" fmla="*/ 1766407 h 2395147"/>
              <a:gd name="connsiteX88" fmla="*/ 1637160 w 1739424"/>
              <a:gd name="connsiteY88" fmla="*/ 1747474 h 2395147"/>
              <a:gd name="connsiteX89" fmla="*/ 1480720 w 1739424"/>
              <a:gd name="connsiteY89" fmla="*/ 1478590 h 2395147"/>
              <a:gd name="connsiteX90" fmla="*/ 1140741 w 1739424"/>
              <a:gd name="connsiteY90" fmla="*/ 1210217 h 2395147"/>
              <a:gd name="connsiteX91" fmla="*/ 942550 w 1739424"/>
              <a:gd name="connsiteY91" fmla="*/ 1071697 h 2395147"/>
              <a:gd name="connsiteX92" fmla="*/ 710299 w 1739424"/>
              <a:gd name="connsiteY92" fmla="*/ 861253 h 2395147"/>
              <a:gd name="connsiteX93" fmla="*/ 706012 w 1739424"/>
              <a:gd name="connsiteY93" fmla="*/ 845339 h 2395147"/>
              <a:gd name="connsiteX94" fmla="*/ 722086 w 1739424"/>
              <a:gd name="connsiteY94" fmla="*/ 767417 h 2395147"/>
              <a:gd name="connsiteX95" fmla="*/ 679759 w 1739424"/>
              <a:gd name="connsiteY95" fmla="*/ 625567 h 2395147"/>
              <a:gd name="connsiteX96" fmla="*/ 497603 w 1739424"/>
              <a:gd name="connsiteY96" fmla="*/ 336106 h 2395147"/>
              <a:gd name="connsiteX97" fmla="*/ 396076 w 1739424"/>
              <a:gd name="connsiteY97" fmla="*/ 177244 h 2395147"/>
              <a:gd name="connsiteX98" fmla="*/ 359644 w 1739424"/>
              <a:gd name="connsiteY98" fmla="*/ 72707 h 2395147"/>
              <a:gd name="connsiteX99" fmla="*/ 355893 w 1739424"/>
              <a:gd name="connsiteY99" fmla="*/ 76001 h 2395147"/>
              <a:gd name="connsiteX100" fmla="*/ 345714 w 1739424"/>
              <a:gd name="connsiteY100" fmla="*/ 92187 h 2395147"/>
              <a:gd name="connsiteX101" fmla="*/ 293210 w 1739424"/>
              <a:gd name="connsiteY101" fmla="*/ 237881 h 2395147"/>
              <a:gd name="connsiteX102" fmla="*/ 300978 w 1739424"/>
              <a:gd name="connsiteY102" fmla="*/ 485638 h 2395147"/>
              <a:gd name="connsiteX103" fmla="*/ 445633 w 1739424"/>
              <a:gd name="connsiteY103" fmla="*/ 798970 h 2395147"/>
              <a:gd name="connsiteX104" fmla="*/ 557339 w 1739424"/>
              <a:gd name="connsiteY104" fmla="*/ 888690 h 2395147"/>
              <a:gd name="connsiteX105" fmla="*/ 648686 w 1739424"/>
              <a:gd name="connsiteY105" fmla="*/ 895823 h 2395147"/>
              <a:gd name="connsiteX106" fmla="*/ 652705 w 1739424"/>
              <a:gd name="connsiteY106" fmla="*/ 881283 h 2395147"/>
              <a:gd name="connsiteX107" fmla="*/ 449383 w 1739424"/>
              <a:gd name="connsiteY107" fmla="*/ 525148 h 2395147"/>
              <a:gd name="connsiteX108" fmla="*/ 404113 w 1739424"/>
              <a:gd name="connsiteY108" fmla="*/ 405521 h 2395147"/>
              <a:gd name="connsiteX109" fmla="*/ 430098 w 1739424"/>
              <a:gd name="connsiteY109" fmla="*/ 463414 h 2395147"/>
              <a:gd name="connsiteX110" fmla="*/ 699315 w 1739424"/>
              <a:gd name="connsiteY110" fmla="*/ 892806 h 2395147"/>
              <a:gd name="connsiteX111" fmla="*/ 1003893 w 1739424"/>
              <a:gd name="connsiteY111" fmla="*/ 1157849 h 2395147"/>
              <a:gd name="connsiteX112" fmla="*/ 1056131 w 1739424"/>
              <a:gd name="connsiteY112" fmla="*/ 1196809 h 2395147"/>
              <a:gd name="connsiteX113" fmla="*/ 1026396 w 1739424"/>
              <a:gd name="connsiteY113" fmla="*/ 1194890 h 2395147"/>
              <a:gd name="connsiteX114" fmla="*/ 847988 w 1739424"/>
              <a:gd name="connsiteY114" fmla="*/ 1218760 h 2395147"/>
              <a:gd name="connsiteX115" fmla="*/ 525462 w 1739424"/>
              <a:gd name="connsiteY115" fmla="*/ 1334545 h 2395147"/>
              <a:gd name="connsiteX116" fmla="*/ 506711 w 1739424"/>
              <a:gd name="connsiteY116" fmla="*/ 1327960 h 2395147"/>
              <a:gd name="connsiteX117" fmla="*/ 302050 w 1739424"/>
              <a:gd name="connsiteY117" fmla="*/ 1262933 h 2395147"/>
              <a:gd name="connsiteX118" fmla="*/ 0 w 1739424"/>
              <a:gd name="connsiteY118" fmla="*/ 1208733 h 2395147"/>
              <a:gd name="connsiteX119" fmla="*/ 51484 w 1739424"/>
              <a:gd name="connsiteY119" fmla="*/ 1299625 h 2395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1739424" h="2395147">
                <a:moveTo>
                  <a:pt x="1077528" y="398319"/>
                </a:moveTo>
                <a:cubicBezTo>
                  <a:pt x="1073409" y="392832"/>
                  <a:pt x="1069793" y="387001"/>
                  <a:pt x="1067918" y="380004"/>
                </a:cubicBezTo>
                <a:cubicBezTo>
                  <a:pt x="1077560" y="389333"/>
                  <a:pt x="1085061" y="400308"/>
                  <a:pt x="1092561" y="411557"/>
                </a:cubicBezTo>
                <a:cubicBezTo>
                  <a:pt x="1093366" y="412654"/>
                  <a:pt x="1095240" y="413478"/>
                  <a:pt x="1093901" y="415398"/>
                </a:cubicBezTo>
                <a:cubicBezTo>
                  <a:pt x="1092295" y="417319"/>
                  <a:pt x="1091222" y="415673"/>
                  <a:pt x="1090150" y="414575"/>
                </a:cubicBezTo>
                <a:cubicBezTo>
                  <a:pt x="1086267" y="408951"/>
                  <a:pt x="1081646" y="403807"/>
                  <a:pt x="1077528" y="398319"/>
                </a:cubicBezTo>
                <a:close/>
                <a:moveTo>
                  <a:pt x="1064970" y="378632"/>
                </a:moveTo>
                <a:cubicBezTo>
                  <a:pt x="1064970" y="378359"/>
                  <a:pt x="1065239" y="377810"/>
                  <a:pt x="1065239" y="377535"/>
                </a:cubicBezTo>
                <a:lnTo>
                  <a:pt x="1067113" y="379456"/>
                </a:lnTo>
                <a:cubicBezTo>
                  <a:pt x="1066310" y="380279"/>
                  <a:pt x="1065507" y="380004"/>
                  <a:pt x="1064970" y="378632"/>
                </a:cubicBezTo>
                <a:close/>
                <a:moveTo>
                  <a:pt x="1734633" y="2247062"/>
                </a:moveTo>
                <a:lnTo>
                  <a:pt x="1739424" y="2180709"/>
                </a:lnTo>
                <a:lnTo>
                  <a:pt x="1737481" y="2187429"/>
                </a:lnTo>
                <a:cubicBezTo>
                  <a:pt x="1736531" y="2207307"/>
                  <a:pt x="1735583" y="2227184"/>
                  <a:pt x="1734633" y="2247062"/>
                </a:cubicBezTo>
                <a:close/>
                <a:moveTo>
                  <a:pt x="51484" y="1299625"/>
                </a:moveTo>
                <a:cubicBezTo>
                  <a:pt x="107250" y="1386350"/>
                  <a:pt x="173250" y="1458783"/>
                  <a:pt x="225973" y="1500814"/>
                </a:cubicBezTo>
                <a:cubicBezTo>
                  <a:pt x="296271" y="1556856"/>
                  <a:pt x="349466" y="1562823"/>
                  <a:pt x="421792" y="1544987"/>
                </a:cubicBezTo>
                <a:cubicBezTo>
                  <a:pt x="494924" y="1526879"/>
                  <a:pt x="532962" y="1478041"/>
                  <a:pt x="528944" y="1408075"/>
                </a:cubicBezTo>
                <a:cubicBezTo>
                  <a:pt x="528409" y="1397649"/>
                  <a:pt x="526265" y="1394083"/>
                  <a:pt x="515014" y="1396279"/>
                </a:cubicBezTo>
                <a:cubicBezTo>
                  <a:pt x="460099" y="1406978"/>
                  <a:pt x="404648" y="1412191"/>
                  <a:pt x="348661" y="1408350"/>
                </a:cubicBezTo>
                <a:cubicBezTo>
                  <a:pt x="326160" y="1406978"/>
                  <a:pt x="303657" y="1403412"/>
                  <a:pt x="279815" y="1396004"/>
                </a:cubicBezTo>
                <a:cubicBezTo>
                  <a:pt x="294818" y="1392986"/>
                  <a:pt x="307139" y="1396827"/>
                  <a:pt x="319463" y="1397376"/>
                </a:cubicBezTo>
                <a:cubicBezTo>
                  <a:pt x="375717" y="1400120"/>
                  <a:pt x="429829" y="1388870"/>
                  <a:pt x="483940" y="1374603"/>
                </a:cubicBezTo>
                <a:cubicBezTo>
                  <a:pt x="502424" y="1369665"/>
                  <a:pt x="521443" y="1365549"/>
                  <a:pt x="539659" y="1360061"/>
                </a:cubicBezTo>
                <a:cubicBezTo>
                  <a:pt x="602343" y="1341953"/>
                  <a:pt x="663419" y="1318632"/>
                  <a:pt x="725033" y="1297230"/>
                </a:cubicBezTo>
                <a:cubicBezTo>
                  <a:pt x="777804" y="1278847"/>
                  <a:pt x="831379" y="1263208"/>
                  <a:pt x="885491" y="1249489"/>
                </a:cubicBezTo>
                <a:lnTo>
                  <a:pt x="965854" y="1237965"/>
                </a:lnTo>
                <a:cubicBezTo>
                  <a:pt x="1008386" y="1239932"/>
                  <a:pt x="1063167" y="1220715"/>
                  <a:pt x="1140675" y="1261289"/>
                </a:cubicBezTo>
                <a:cubicBezTo>
                  <a:pt x="1218186" y="1301862"/>
                  <a:pt x="1362760" y="1416335"/>
                  <a:pt x="1430909" y="1481407"/>
                </a:cubicBezTo>
                <a:cubicBezTo>
                  <a:pt x="1499057" y="1546478"/>
                  <a:pt x="1516795" y="1586751"/>
                  <a:pt x="1549564" y="1651718"/>
                </a:cubicBezTo>
                <a:lnTo>
                  <a:pt x="1557415" y="1670822"/>
                </a:lnTo>
                <a:lnTo>
                  <a:pt x="1555525" y="1670473"/>
                </a:lnTo>
                <a:cubicBezTo>
                  <a:pt x="1503614" y="1661478"/>
                  <a:pt x="1446534" y="1653334"/>
                  <a:pt x="1398512" y="1652472"/>
                </a:cubicBezTo>
                <a:cubicBezTo>
                  <a:pt x="1277780" y="1650277"/>
                  <a:pt x="1160915" y="1670735"/>
                  <a:pt x="1046085" y="1706261"/>
                </a:cubicBezTo>
                <a:cubicBezTo>
                  <a:pt x="1031962" y="1710529"/>
                  <a:pt x="1017823" y="1715069"/>
                  <a:pt x="1003447" y="1719049"/>
                </a:cubicBezTo>
                <a:cubicBezTo>
                  <a:pt x="1030832" y="1706926"/>
                  <a:pt x="1059271" y="1697451"/>
                  <a:pt x="1087567" y="1688103"/>
                </a:cubicBezTo>
                <a:cubicBezTo>
                  <a:pt x="1179405" y="1657507"/>
                  <a:pt x="1273537" y="1637923"/>
                  <a:pt x="1370422" y="1632771"/>
                </a:cubicBezTo>
                <a:cubicBezTo>
                  <a:pt x="1377778" y="1632422"/>
                  <a:pt x="1379106" y="1630739"/>
                  <a:pt x="1376144" y="1623897"/>
                </a:cubicBezTo>
                <a:cubicBezTo>
                  <a:pt x="1366655" y="1602111"/>
                  <a:pt x="1350034" y="1587888"/>
                  <a:pt x="1329191" y="1578151"/>
                </a:cubicBezTo>
                <a:cubicBezTo>
                  <a:pt x="1297530" y="1563385"/>
                  <a:pt x="1263689" y="1559482"/>
                  <a:pt x="1229320" y="1559619"/>
                </a:cubicBezTo>
                <a:cubicBezTo>
                  <a:pt x="1145365" y="1560020"/>
                  <a:pt x="1068453" y="1584359"/>
                  <a:pt x="996653" y="1626677"/>
                </a:cubicBezTo>
                <a:cubicBezTo>
                  <a:pt x="946428" y="1656370"/>
                  <a:pt x="899719" y="1690631"/>
                  <a:pt x="863114" y="1736938"/>
                </a:cubicBezTo>
                <a:cubicBezTo>
                  <a:pt x="840384" y="1765651"/>
                  <a:pt x="822768" y="1797268"/>
                  <a:pt x="811586" y="1832416"/>
                </a:cubicBezTo>
                <a:cubicBezTo>
                  <a:pt x="810229" y="1836675"/>
                  <a:pt x="809000" y="1841079"/>
                  <a:pt x="807916" y="1845357"/>
                </a:cubicBezTo>
                <a:cubicBezTo>
                  <a:pt x="807864" y="1846169"/>
                  <a:pt x="807939" y="1847124"/>
                  <a:pt x="807963" y="1848892"/>
                </a:cubicBezTo>
                <a:cubicBezTo>
                  <a:pt x="831400" y="1836927"/>
                  <a:pt x="855096" y="1827287"/>
                  <a:pt x="879991" y="1820168"/>
                </a:cubicBezTo>
                <a:cubicBezTo>
                  <a:pt x="922865" y="1807938"/>
                  <a:pt x="966993" y="1803800"/>
                  <a:pt x="1011289" y="1801302"/>
                </a:cubicBezTo>
                <a:cubicBezTo>
                  <a:pt x="1091805" y="1797289"/>
                  <a:pt x="1171657" y="1788752"/>
                  <a:pt x="1249185" y="1765402"/>
                </a:cubicBezTo>
                <a:cubicBezTo>
                  <a:pt x="1282546" y="1755423"/>
                  <a:pt x="1315560" y="1744472"/>
                  <a:pt x="1343560" y="1722610"/>
                </a:cubicBezTo>
                <a:cubicBezTo>
                  <a:pt x="1358845" y="1710673"/>
                  <a:pt x="1371004" y="1696638"/>
                  <a:pt x="1376800" y="1677991"/>
                </a:cubicBezTo>
                <a:cubicBezTo>
                  <a:pt x="1378851" y="1671330"/>
                  <a:pt x="1382967" y="1672813"/>
                  <a:pt x="1387169" y="1672942"/>
                </a:cubicBezTo>
                <a:cubicBezTo>
                  <a:pt x="1424336" y="1673661"/>
                  <a:pt x="1463273" y="1677620"/>
                  <a:pt x="1500972" y="1682857"/>
                </a:cubicBezTo>
                <a:lnTo>
                  <a:pt x="1566833" y="1693739"/>
                </a:lnTo>
                <a:lnTo>
                  <a:pt x="1593093" y="1757638"/>
                </a:lnTo>
                <a:cubicBezTo>
                  <a:pt x="1605907" y="1794995"/>
                  <a:pt x="1617203" y="1833627"/>
                  <a:pt x="1627517" y="1871216"/>
                </a:cubicBezTo>
                <a:cubicBezTo>
                  <a:pt x="1633946" y="1894812"/>
                  <a:pt x="1643322" y="1918133"/>
                  <a:pt x="1642518" y="1943101"/>
                </a:cubicBezTo>
                <a:cubicBezTo>
                  <a:pt x="1640107" y="2025412"/>
                  <a:pt x="1638499" y="2107725"/>
                  <a:pt x="1641715" y="2189761"/>
                </a:cubicBezTo>
                <a:cubicBezTo>
                  <a:pt x="1644125" y="2253964"/>
                  <a:pt x="1644928" y="2318717"/>
                  <a:pt x="1669305" y="2379903"/>
                </a:cubicBezTo>
                <a:cubicBezTo>
                  <a:pt x="1669242" y="2381100"/>
                  <a:pt x="1669180" y="2382297"/>
                  <a:pt x="1669117" y="2383495"/>
                </a:cubicBezTo>
                <a:cubicBezTo>
                  <a:pt x="1673135" y="2372016"/>
                  <a:pt x="1720350" y="2420240"/>
                  <a:pt x="1722169" y="2376292"/>
                </a:cubicBezTo>
                <a:cubicBezTo>
                  <a:pt x="1711719" y="2312911"/>
                  <a:pt x="1681361" y="2183726"/>
                  <a:pt x="1680021" y="2119798"/>
                </a:cubicBezTo>
                <a:cubicBezTo>
                  <a:pt x="1677610" y="1983983"/>
                  <a:pt x="1684308" y="1848168"/>
                  <a:pt x="1684306" y="1712628"/>
                </a:cubicBezTo>
                <a:cubicBezTo>
                  <a:pt x="1684306" y="1558981"/>
                  <a:pt x="1673055" y="1406703"/>
                  <a:pt x="1631534" y="1258270"/>
                </a:cubicBezTo>
                <a:cubicBezTo>
                  <a:pt x="1609835" y="1180348"/>
                  <a:pt x="1581442" y="1105169"/>
                  <a:pt x="1545546" y="1033010"/>
                </a:cubicBezTo>
                <a:cubicBezTo>
                  <a:pt x="1520632" y="975301"/>
                  <a:pt x="1492596" y="935197"/>
                  <a:pt x="1482058" y="912011"/>
                </a:cubicBezTo>
                <a:cubicBezTo>
                  <a:pt x="1478307" y="905426"/>
                  <a:pt x="1477504" y="900763"/>
                  <a:pt x="1482326" y="893903"/>
                </a:cubicBezTo>
                <a:cubicBezTo>
                  <a:pt x="1491434" y="881558"/>
                  <a:pt x="1495452" y="867289"/>
                  <a:pt x="1498131" y="852199"/>
                </a:cubicBezTo>
                <a:cubicBezTo>
                  <a:pt x="1504024" y="820097"/>
                  <a:pt x="1498131" y="788819"/>
                  <a:pt x="1490363" y="758088"/>
                </a:cubicBezTo>
                <a:cubicBezTo>
                  <a:pt x="1471344" y="684284"/>
                  <a:pt x="1433840" y="619531"/>
                  <a:pt x="1392854" y="556701"/>
                </a:cubicBezTo>
                <a:cubicBezTo>
                  <a:pt x="1321331" y="446953"/>
                  <a:pt x="1229715" y="356135"/>
                  <a:pt x="1132209" y="271353"/>
                </a:cubicBezTo>
                <a:cubicBezTo>
                  <a:pt x="1027199" y="179713"/>
                  <a:pt x="917637" y="94109"/>
                  <a:pt x="813699" y="1097"/>
                </a:cubicBezTo>
                <a:cubicBezTo>
                  <a:pt x="812897" y="275"/>
                  <a:pt x="811557" y="275"/>
                  <a:pt x="810218" y="0"/>
                </a:cubicBezTo>
                <a:cubicBezTo>
                  <a:pt x="810218" y="1920"/>
                  <a:pt x="810218" y="3292"/>
                  <a:pt x="810486" y="4391"/>
                </a:cubicBezTo>
                <a:cubicBezTo>
                  <a:pt x="830845" y="120998"/>
                  <a:pt x="868080" y="232118"/>
                  <a:pt x="914155" y="340496"/>
                </a:cubicBezTo>
                <a:cubicBezTo>
                  <a:pt x="991303" y="521307"/>
                  <a:pt x="1092561" y="685930"/>
                  <a:pt x="1228378" y="826682"/>
                </a:cubicBezTo>
                <a:cubicBezTo>
                  <a:pt x="1262397" y="861803"/>
                  <a:pt x="1298293" y="894726"/>
                  <a:pt x="1341690" y="917499"/>
                </a:cubicBezTo>
                <a:cubicBezTo>
                  <a:pt x="1363924" y="929022"/>
                  <a:pt x="1387228" y="936431"/>
                  <a:pt x="1412410" y="934785"/>
                </a:cubicBezTo>
                <a:cubicBezTo>
                  <a:pt x="1427143" y="933960"/>
                  <a:pt x="1427411" y="933688"/>
                  <a:pt x="1420713" y="920793"/>
                </a:cubicBezTo>
                <a:cubicBezTo>
                  <a:pt x="1399015" y="879911"/>
                  <a:pt x="1375709" y="839852"/>
                  <a:pt x="1351601" y="800342"/>
                </a:cubicBezTo>
                <a:cubicBezTo>
                  <a:pt x="1273648" y="672759"/>
                  <a:pt x="1185784" y="552310"/>
                  <a:pt x="1099795" y="430764"/>
                </a:cubicBezTo>
                <a:cubicBezTo>
                  <a:pt x="1097116" y="426923"/>
                  <a:pt x="1093098" y="423630"/>
                  <a:pt x="1092829" y="418142"/>
                </a:cubicBezTo>
                <a:cubicBezTo>
                  <a:pt x="1098455" y="417594"/>
                  <a:pt x="1099527" y="421710"/>
                  <a:pt x="1101403" y="424179"/>
                </a:cubicBezTo>
                <a:cubicBezTo>
                  <a:pt x="1170247" y="513625"/>
                  <a:pt x="1239895" y="602520"/>
                  <a:pt x="1305794" y="694435"/>
                </a:cubicBezTo>
                <a:cubicBezTo>
                  <a:pt x="1347316" y="752328"/>
                  <a:pt x="1387228" y="811318"/>
                  <a:pt x="1424463" y="872227"/>
                </a:cubicBezTo>
                <a:cubicBezTo>
                  <a:pt x="1451519" y="916677"/>
                  <a:pt x="1476165" y="962497"/>
                  <a:pt x="1500810" y="1008316"/>
                </a:cubicBezTo>
                <a:cubicBezTo>
                  <a:pt x="1531839" y="1081300"/>
                  <a:pt x="1586397" y="1184417"/>
                  <a:pt x="1610640" y="1310125"/>
                </a:cubicBezTo>
                <a:cubicBezTo>
                  <a:pt x="1644660" y="1459110"/>
                  <a:pt x="1650018" y="1610562"/>
                  <a:pt x="1646268" y="1762565"/>
                </a:cubicBezTo>
                <a:cubicBezTo>
                  <a:pt x="1646268" y="1763937"/>
                  <a:pt x="1647071" y="1766407"/>
                  <a:pt x="1643589" y="1766407"/>
                </a:cubicBezTo>
                <a:lnTo>
                  <a:pt x="1637160" y="1747474"/>
                </a:lnTo>
                <a:cubicBezTo>
                  <a:pt x="1602603" y="1647053"/>
                  <a:pt x="1563456" y="1568132"/>
                  <a:pt x="1480720" y="1478590"/>
                </a:cubicBezTo>
                <a:cubicBezTo>
                  <a:pt x="1397982" y="1389046"/>
                  <a:pt x="1230435" y="1278034"/>
                  <a:pt x="1140741" y="1210217"/>
                </a:cubicBezTo>
                <a:cubicBezTo>
                  <a:pt x="1051045" y="1142403"/>
                  <a:pt x="1014290" y="1129857"/>
                  <a:pt x="942550" y="1071697"/>
                </a:cubicBezTo>
                <a:cubicBezTo>
                  <a:pt x="870809" y="1013535"/>
                  <a:pt x="780483" y="939723"/>
                  <a:pt x="710299" y="861253"/>
                </a:cubicBezTo>
                <a:cubicBezTo>
                  <a:pt x="706280" y="856863"/>
                  <a:pt x="700922" y="853846"/>
                  <a:pt x="706012" y="845339"/>
                </a:cubicBezTo>
                <a:cubicBezTo>
                  <a:pt x="720210" y="821469"/>
                  <a:pt x="723692" y="795129"/>
                  <a:pt x="722086" y="767417"/>
                </a:cubicBezTo>
                <a:cubicBezTo>
                  <a:pt x="719139" y="716659"/>
                  <a:pt x="700119" y="670839"/>
                  <a:pt x="679759" y="625567"/>
                </a:cubicBezTo>
                <a:cubicBezTo>
                  <a:pt x="632613" y="520209"/>
                  <a:pt x="567787" y="426373"/>
                  <a:pt x="497603" y="336106"/>
                </a:cubicBezTo>
                <a:cubicBezTo>
                  <a:pt x="459296" y="286170"/>
                  <a:pt x="422864" y="234862"/>
                  <a:pt x="396076" y="177244"/>
                </a:cubicBezTo>
                <a:cubicBezTo>
                  <a:pt x="380539" y="143770"/>
                  <a:pt x="368752" y="109200"/>
                  <a:pt x="359644" y="72707"/>
                </a:cubicBezTo>
                <a:cubicBezTo>
                  <a:pt x="357769" y="74354"/>
                  <a:pt x="356698" y="75177"/>
                  <a:pt x="355893" y="76001"/>
                </a:cubicBezTo>
                <a:cubicBezTo>
                  <a:pt x="352411" y="81214"/>
                  <a:pt x="348930" y="86702"/>
                  <a:pt x="345714" y="92187"/>
                </a:cubicBezTo>
                <a:cubicBezTo>
                  <a:pt x="319195" y="137460"/>
                  <a:pt x="302318" y="186298"/>
                  <a:pt x="293210" y="237881"/>
                </a:cubicBezTo>
                <a:cubicBezTo>
                  <a:pt x="278477" y="321014"/>
                  <a:pt x="285709" y="403600"/>
                  <a:pt x="300978" y="485638"/>
                </a:cubicBezTo>
                <a:cubicBezTo>
                  <a:pt x="322945" y="602795"/>
                  <a:pt x="368485" y="708427"/>
                  <a:pt x="445633" y="798970"/>
                </a:cubicBezTo>
                <a:cubicBezTo>
                  <a:pt x="477244" y="836010"/>
                  <a:pt x="512603" y="868661"/>
                  <a:pt x="557339" y="888690"/>
                </a:cubicBezTo>
                <a:cubicBezTo>
                  <a:pt x="586806" y="901860"/>
                  <a:pt x="617075" y="906251"/>
                  <a:pt x="648686" y="895823"/>
                </a:cubicBezTo>
                <a:cubicBezTo>
                  <a:pt x="658597" y="892531"/>
                  <a:pt x="659134" y="889513"/>
                  <a:pt x="652705" y="881283"/>
                </a:cubicBezTo>
                <a:cubicBezTo>
                  <a:pt x="568590" y="772357"/>
                  <a:pt x="502156" y="652731"/>
                  <a:pt x="449383" y="525148"/>
                </a:cubicBezTo>
                <a:cubicBezTo>
                  <a:pt x="433043" y="485913"/>
                  <a:pt x="416703" y="446403"/>
                  <a:pt x="404113" y="405521"/>
                </a:cubicBezTo>
                <a:cubicBezTo>
                  <a:pt x="413219" y="424727"/>
                  <a:pt x="421524" y="444207"/>
                  <a:pt x="430098" y="463414"/>
                </a:cubicBezTo>
                <a:cubicBezTo>
                  <a:pt x="498942" y="620354"/>
                  <a:pt x="585466" y="765223"/>
                  <a:pt x="699315" y="892806"/>
                </a:cubicBezTo>
                <a:cubicBezTo>
                  <a:pt x="789859" y="994324"/>
                  <a:pt x="944425" y="1107182"/>
                  <a:pt x="1003893" y="1157849"/>
                </a:cubicBezTo>
                <a:cubicBezTo>
                  <a:pt x="1063363" y="1208516"/>
                  <a:pt x="1052380" y="1190636"/>
                  <a:pt x="1056131" y="1196809"/>
                </a:cubicBezTo>
                <a:lnTo>
                  <a:pt x="1026396" y="1194890"/>
                </a:lnTo>
                <a:cubicBezTo>
                  <a:pt x="965588" y="1191871"/>
                  <a:pt x="906386" y="1202297"/>
                  <a:pt x="847988" y="1218760"/>
                </a:cubicBezTo>
                <a:cubicBezTo>
                  <a:pt x="737889" y="1250038"/>
                  <a:pt x="632344" y="1294212"/>
                  <a:pt x="525462" y="1334545"/>
                </a:cubicBezTo>
                <a:cubicBezTo>
                  <a:pt x="516622" y="1337837"/>
                  <a:pt x="511532" y="1338934"/>
                  <a:pt x="506711" y="1327960"/>
                </a:cubicBezTo>
                <a:cubicBezTo>
                  <a:pt x="468939" y="1241807"/>
                  <a:pt x="387055" y="1245709"/>
                  <a:pt x="302050" y="1262933"/>
                </a:cubicBezTo>
                <a:cubicBezTo>
                  <a:pt x="225689" y="1278407"/>
                  <a:pt x="119549" y="1258220"/>
                  <a:pt x="0" y="1208733"/>
                </a:cubicBezTo>
                <a:cubicBezTo>
                  <a:pt x="15444" y="1240221"/>
                  <a:pt x="32896" y="1270717"/>
                  <a:pt x="51484" y="1299625"/>
                </a:cubicBezTo>
                <a:close/>
              </a:path>
            </a:pathLst>
          </a:custGeom>
          <a:solidFill>
            <a:schemeClr val="bg1">
              <a:alpha val="70000"/>
            </a:schemeClr>
          </a:solidFill>
          <a:ln w="6727" cap="flat">
            <a:noFill/>
            <a:prstDash val="solid"/>
            <a:miter/>
          </a:ln>
        </p:spPr>
        <p:txBody>
          <a:bodyPr wrap="square" rtlCol="0" anchor="ctr">
            <a:noAutofit/>
          </a:bodyPr>
          <a:lstStyle/>
          <a:p>
            <a:endParaRPr lang="en-US" dirty="0"/>
          </a:p>
        </p:txBody>
      </p:sp>
      <p:sp>
        <p:nvSpPr>
          <p:cNvPr id="7" name="Oval 6">
            <a:extLst>
              <a:ext uri="{FF2B5EF4-FFF2-40B4-BE49-F238E27FC236}">
                <a16:creationId xmlns:a16="http://schemas.microsoft.com/office/drawing/2014/main" id="{B11CEBA1-0EDA-4340-A4AD-56B021D0A009}"/>
              </a:ext>
            </a:extLst>
          </p:cNvPr>
          <p:cNvSpPr/>
          <p:nvPr userDrawn="1"/>
        </p:nvSpPr>
        <p:spPr>
          <a:xfrm>
            <a:off x="553627" y="3377149"/>
            <a:ext cx="455455" cy="455455"/>
          </a:xfrm>
          <a:prstGeom prst="ellipse">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BCF2F2F2-DE5A-4BD1-85CE-DD9ECFCBD255}"/>
              </a:ext>
            </a:extLst>
          </p:cNvPr>
          <p:cNvSpPr/>
          <p:nvPr userDrawn="1"/>
        </p:nvSpPr>
        <p:spPr>
          <a:xfrm>
            <a:off x="2433278" y="3595190"/>
            <a:ext cx="464131" cy="464131"/>
          </a:xfrm>
          <a:prstGeom prst="ellipse">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CC92DCE5-2166-4668-B521-0638D75A07ED}"/>
              </a:ext>
            </a:extLst>
          </p:cNvPr>
          <p:cNvSpPr/>
          <p:nvPr userDrawn="1"/>
        </p:nvSpPr>
        <p:spPr>
          <a:xfrm>
            <a:off x="2314576" y="5741793"/>
            <a:ext cx="715838" cy="715838"/>
          </a:xfrm>
          <a:prstGeom prst="ellipse">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09050765-659D-4573-A04D-668C8D965743}"/>
              </a:ext>
            </a:extLst>
          </p:cNvPr>
          <p:cNvSpPr/>
          <p:nvPr userDrawn="1"/>
        </p:nvSpPr>
        <p:spPr>
          <a:xfrm>
            <a:off x="2771987" y="3611116"/>
            <a:ext cx="826317" cy="826317"/>
          </a:xfrm>
          <a:prstGeom prst="ellipse">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027A1F9B-E51F-46C1-928E-641E8940A002}"/>
              </a:ext>
            </a:extLst>
          </p:cNvPr>
          <p:cNvSpPr/>
          <p:nvPr userDrawn="1"/>
        </p:nvSpPr>
        <p:spPr>
          <a:xfrm>
            <a:off x="1352551" y="4688929"/>
            <a:ext cx="225712" cy="225712"/>
          </a:xfrm>
          <a:prstGeom prst="ellipse">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12E7F8D1-0943-4483-BBC8-C0EA02399BA2}"/>
              </a:ext>
            </a:extLst>
          </p:cNvPr>
          <p:cNvSpPr/>
          <p:nvPr userDrawn="1"/>
        </p:nvSpPr>
        <p:spPr>
          <a:xfrm>
            <a:off x="820518" y="824946"/>
            <a:ext cx="464131" cy="464131"/>
          </a:xfrm>
          <a:prstGeom prst="ellipse">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53C29172-A0D3-46ED-9F09-2AB2F89E9419}"/>
              </a:ext>
            </a:extLst>
          </p:cNvPr>
          <p:cNvSpPr/>
          <p:nvPr userDrawn="1"/>
        </p:nvSpPr>
        <p:spPr>
          <a:xfrm>
            <a:off x="245875" y="388836"/>
            <a:ext cx="826317" cy="826317"/>
          </a:xfrm>
          <a:prstGeom prst="ellipse">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B5889500-846F-42F1-99B4-64FC8796EC66}"/>
              </a:ext>
            </a:extLst>
          </p:cNvPr>
          <p:cNvSpPr/>
          <p:nvPr userDrawn="1"/>
        </p:nvSpPr>
        <p:spPr>
          <a:xfrm>
            <a:off x="29855" y="5050411"/>
            <a:ext cx="225712" cy="225712"/>
          </a:xfrm>
          <a:prstGeom prst="ellipse">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2BD4DB23-347B-441F-B307-6A5452DFA1EB}"/>
              </a:ext>
            </a:extLst>
          </p:cNvPr>
          <p:cNvSpPr/>
          <p:nvPr userDrawn="1"/>
        </p:nvSpPr>
        <p:spPr>
          <a:xfrm>
            <a:off x="692606" y="3716895"/>
            <a:ext cx="255823" cy="255823"/>
          </a:xfrm>
          <a:prstGeom prst="ellipse">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4AA81D6F-6D57-49A7-ACE9-4CB76CAB4B5B}"/>
              </a:ext>
            </a:extLst>
          </p:cNvPr>
          <p:cNvSpPr/>
          <p:nvPr userDrawn="1"/>
        </p:nvSpPr>
        <p:spPr>
          <a:xfrm>
            <a:off x="3312555" y="1679029"/>
            <a:ext cx="225712" cy="225712"/>
          </a:xfrm>
          <a:prstGeom prst="ellipse">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9FDB441B-A93D-469C-8F26-6C38E82A4BEC}"/>
              </a:ext>
            </a:extLst>
          </p:cNvPr>
          <p:cNvSpPr/>
          <p:nvPr userDrawn="1"/>
        </p:nvSpPr>
        <p:spPr>
          <a:xfrm>
            <a:off x="2959433" y="163124"/>
            <a:ext cx="122626" cy="122626"/>
          </a:xfrm>
          <a:prstGeom prst="ellipse">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253744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Section Break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41372026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
        <p:nvSpPr>
          <p:cNvPr id="9" name="Freeform: Shape 8">
            <a:extLst>
              <a:ext uri="{FF2B5EF4-FFF2-40B4-BE49-F238E27FC236}">
                <a16:creationId xmlns:a16="http://schemas.microsoft.com/office/drawing/2014/main" id="{D1DE2E88-6A87-4923-A695-C08C6C89DECA}"/>
              </a:ext>
            </a:extLst>
          </p:cNvPr>
          <p:cNvSpPr/>
          <p:nvPr userDrawn="1"/>
        </p:nvSpPr>
        <p:spPr>
          <a:xfrm>
            <a:off x="173631" y="0"/>
            <a:ext cx="942221" cy="1583239"/>
          </a:xfrm>
          <a:custGeom>
            <a:avLst/>
            <a:gdLst>
              <a:gd name="connsiteX0" fmla="*/ 238907 w 561676"/>
              <a:gd name="connsiteY0" fmla="*/ 482 h 943801"/>
              <a:gd name="connsiteX1" fmla="*/ 358608 w 561676"/>
              <a:gd name="connsiteY1" fmla="*/ 22 h 943801"/>
              <a:gd name="connsiteX2" fmla="*/ 390836 w 561676"/>
              <a:gd name="connsiteY2" fmla="*/ 22581 h 943801"/>
              <a:gd name="connsiteX3" fmla="*/ 563022 w 561676"/>
              <a:gd name="connsiteY3" fmla="*/ 488036 h 943801"/>
              <a:gd name="connsiteX4" fmla="*/ 540923 w 561676"/>
              <a:gd name="connsiteY4" fmla="*/ 517501 h 943801"/>
              <a:gd name="connsiteX5" fmla="*/ 319015 w 561676"/>
              <a:gd name="connsiteY5" fmla="*/ 517501 h 943801"/>
              <a:gd name="connsiteX6" fmla="*/ 295075 w 561676"/>
              <a:gd name="connsiteY6" fmla="*/ 551109 h 943801"/>
              <a:gd name="connsiteX7" fmla="*/ 434573 w 561676"/>
              <a:gd name="connsiteY7" fmla="*/ 912056 h 943801"/>
              <a:gd name="connsiteX8" fmla="*/ 437796 w 561676"/>
              <a:gd name="connsiteY8" fmla="*/ 920343 h 943801"/>
              <a:gd name="connsiteX9" fmla="*/ 431811 w 561676"/>
              <a:gd name="connsiteY9" fmla="*/ 944743 h 943801"/>
              <a:gd name="connsiteX10" fmla="*/ 408331 w 561676"/>
              <a:gd name="connsiteY10" fmla="*/ 935996 h 943801"/>
              <a:gd name="connsiteX11" fmla="*/ 288169 w 561676"/>
              <a:gd name="connsiteY11" fmla="*/ 771176 h 943801"/>
              <a:gd name="connsiteX12" fmla="*/ 10553 w 561676"/>
              <a:gd name="connsiteY12" fmla="*/ 389973 h 943801"/>
              <a:gd name="connsiteX13" fmla="*/ 2266 w 561676"/>
              <a:gd name="connsiteY13" fmla="*/ 361428 h 943801"/>
              <a:gd name="connsiteX14" fmla="*/ 28969 w 561676"/>
              <a:gd name="connsiteY14" fmla="*/ 352681 h 943801"/>
              <a:gd name="connsiteX15" fmla="*/ 185502 w 561676"/>
              <a:gd name="connsiteY15" fmla="*/ 352681 h 943801"/>
              <a:gd name="connsiteX16" fmla="*/ 208061 w 561676"/>
              <a:gd name="connsiteY16" fmla="*/ 319993 h 943801"/>
              <a:gd name="connsiteX17" fmla="*/ 97567 w 561676"/>
              <a:gd name="connsiteY17" fmla="*/ 34551 h 943801"/>
              <a:gd name="connsiteX18" fmla="*/ 120587 w 561676"/>
              <a:gd name="connsiteY18" fmla="*/ 482 h 943801"/>
              <a:gd name="connsiteX19" fmla="*/ 238907 w 561676"/>
              <a:gd name="connsiteY19" fmla="*/ 482 h 9438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61676" h="943801">
                <a:moveTo>
                  <a:pt x="238907" y="482"/>
                </a:moveTo>
                <a:cubicBezTo>
                  <a:pt x="278961" y="482"/>
                  <a:pt x="318555" y="1403"/>
                  <a:pt x="358608" y="22"/>
                </a:cubicBezTo>
                <a:cubicBezTo>
                  <a:pt x="376103" y="-439"/>
                  <a:pt x="384851" y="6467"/>
                  <a:pt x="390836" y="22581"/>
                </a:cubicBezTo>
                <a:cubicBezTo>
                  <a:pt x="447924" y="178193"/>
                  <a:pt x="505473" y="333344"/>
                  <a:pt x="563022" y="488036"/>
                </a:cubicBezTo>
                <a:cubicBezTo>
                  <a:pt x="570388" y="508293"/>
                  <a:pt x="563943" y="517501"/>
                  <a:pt x="540923" y="517501"/>
                </a:cubicBezTo>
                <a:cubicBezTo>
                  <a:pt x="466800" y="517501"/>
                  <a:pt x="393138" y="517501"/>
                  <a:pt x="319015" y="517501"/>
                </a:cubicBezTo>
                <a:cubicBezTo>
                  <a:pt x="290010" y="517501"/>
                  <a:pt x="284946" y="524407"/>
                  <a:pt x="295075" y="551109"/>
                </a:cubicBezTo>
                <a:cubicBezTo>
                  <a:pt x="341574" y="671271"/>
                  <a:pt x="388074" y="791894"/>
                  <a:pt x="434573" y="912056"/>
                </a:cubicBezTo>
                <a:cubicBezTo>
                  <a:pt x="435494" y="914818"/>
                  <a:pt x="436875" y="917580"/>
                  <a:pt x="437796" y="920343"/>
                </a:cubicBezTo>
                <a:cubicBezTo>
                  <a:pt x="441018" y="930011"/>
                  <a:pt x="442400" y="939219"/>
                  <a:pt x="431811" y="944743"/>
                </a:cubicBezTo>
                <a:cubicBezTo>
                  <a:pt x="421222" y="950268"/>
                  <a:pt x="414316" y="944283"/>
                  <a:pt x="408331" y="935996"/>
                </a:cubicBezTo>
                <a:cubicBezTo>
                  <a:pt x="368277" y="880749"/>
                  <a:pt x="328223" y="825963"/>
                  <a:pt x="288169" y="771176"/>
                </a:cubicBezTo>
                <a:cubicBezTo>
                  <a:pt x="195630" y="644108"/>
                  <a:pt x="103092" y="517040"/>
                  <a:pt x="10553" y="389973"/>
                </a:cubicBezTo>
                <a:cubicBezTo>
                  <a:pt x="4568" y="381685"/>
                  <a:pt x="-4179" y="373398"/>
                  <a:pt x="2266" y="361428"/>
                </a:cubicBezTo>
                <a:cubicBezTo>
                  <a:pt x="8251" y="350839"/>
                  <a:pt x="19301" y="352681"/>
                  <a:pt x="28969" y="352681"/>
                </a:cubicBezTo>
                <a:cubicBezTo>
                  <a:pt x="80993" y="352681"/>
                  <a:pt x="133477" y="352681"/>
                  <a:pt x="185502" y="352681"/>
                </a:cubicBezTo>
                <a:cubicBezTo>
                  <a:pt x="211744" y="352681"/>
                  <a:pt x="217269" y="344394"/>
                  <a:pt x="208061" y="319993"/>
                </a:cubicBezTo>
                <a:cubicBezTo>
                  <a:pt x="171230" y="224692"/>
                  <a:pt x="134398" y="129391"/>
                  <a:pt x="97567" y="34551"/>
                </a:cubicBezTo>
                <a:cubicBezTo>
                  <a:pt x="86978" y="7388"/>
                  <a:pt x="91582" y="482"/>
                  <a:pt x="120587" y="482"/>
                </a:cubicBezTo>
                <a:cubicBezTo>
                  <a:pt x="160180" y="482"/>
                  <a:pt x="199313" y="482"/>
                  <a:pt x="238907" y="482"/>
                </a:cubicBezTo>
                <a:close/>
              </a:path>
            </a:pathLst>
          </a:custGeom>
          <a:solidFill>
            <a:schemeClr val="accent4">
              <a:lumMod val="20000"/>
              <a:lumOff val="80000"/>
            </a:schemeClr>
          </a:solidFill>
          <a:ln w="4596"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115276D-F3BF-43F2-930C-943D3CCC450E}"/>
              </a:ext>
            </a:extLst>
          </p:cNvPr>
          <p:cNvSpPr/>
          <p:nvPr userDrawn="1"/>
        </p:nvSpPr>
        <p:spPr>
          <a:xfrm>
            <a:off x="1265750" y="0"/>
            <a:ext cx="542368" cy="911356"/>
          </a:xfrm>
          <a:custGeom>
            <a:avLst/>
            <a:gdLst>
              <a:gd name="connsiteX0" fmla="*/ 238907 w 561676"/>
              <a:gd name="connsiteY0" fmla="*/ 482 h 943801"/>
              <a:gd name="connsiteX1" fmla="*/ 358608 w 561676"/>
              <a:gd name="connsiteY1" fmla="*/ 22 h 943801"/>
              <a:gd name="connsiteX2" fmla="*/ 390836 w 561676"/>
              <a:gd name="connsiteY2" fmla="*/ 22581 h 943801"/>
              <a:gd name="connsiteX3" fmla="*/ 563022 w 561676"/>
              <a:gd name="connsiteY3" fmla="*/ 488036 h 943801"/>
              <a:gd name="connsiteX4" fmla="*/ 540923 w 561676"/>
              <a:gd name="connsiteY4" fmla="*/ 517501 h 943801"/>
              <a:gd name="connsiteX5" fmla="*/ 319015 w 561676"/>
              <a:gd name="connsiteY5" fmla="*/ 517501 h 943801"/>
              <a:gd name="connsiteX6" fmla="*/ 295075 w 561676"/>
              <a:gd name="connsiteY6" fmla="*/ 551109 h 943801"/>
              <a:gd name="connsiteX7" fmla="*/ 434573 w 561676"/>
              <a:gd name="connsiteY7" fmla="*/ 912056 h 943801"/>
              <a:gd name="connsiteX8" fmla="*/ 437796 w 561676"/>
              <a:gd name="connsiteY8" fmla="*/ 920343 h 943801"/>
              <a:gd name="connsiteX9" fmla="*/ 431811 w 561676"/>
              <a:gd name="connsiteY9" fmla="*/ 944743 h 943801"/>
              <a:gd name="connsiteX10" fmla="*/ 408331 w 561676"/>
              <a:gd name="connsiteY10" fmla="*/ 935996 h 943801"/>
              <a:gd name="connsiteX11" fmla="*/ 288169 w 561676"/>
              <a:gd name="connsiteY11" fmla="*/ 771176 h 943801"/>
              <a:gd name="connsiteX12" fmla="*/ 10553 w 561676"/>
              <a:gd name="connsiteY12" fmla="*/ 389973 h 943801"/>
              <a:gd name="connsiteX13" fmla="*/ 2266 w 561676"/>
              <a:gd name="connsiteY13" fmla="*/ 361428 h 943801"/>
              <a:gd name="connsiteX14" fmla="*/ 28969 w 561676"/>
              <a:gd name="connsiteY14" fmla="*/ 352681 h 943801"/>
              <a:gd name="connsiteX15" fmla="*/ 185502 w 561676"/>
              <a:gd name="connsiteY15" fmla="*/ 352681 h 943801"/>
              <a:gd name="connsiteX16" fmla="*/ 208061 w 561676"/>
              <a:gd name="connsiteY16" fmla="*/ 319993 h 943801"/>
              <a:gd name="connsiteX17" fmla="*/ 97567 w 561676"/>
              <a:gd name="connsiteY17" fmla="*/ 34551 h 943801"/>
              <a:gd name="connsiteX18" fmla="*/ 120587 w 561676"/>
              <a:gd name="connsiteY18" fmla="*/ 482 h 943801"/>
              <a:gd name="connsiteX19" fmla="*/ 238907 w 561676"/>
              <a:gd name="connsiteY19" fmla="*/ 482 h 9438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61676" h="943801">
                <a:moveTo>
                  <a:pt x="238907" y="482"/>
                </a:moveTo>
                <a:cubicBezTo>
                  <a:pt x="278961" y="482"/>
                  <a:pt x="318555" y="1403"/>
                  <a:pt x="358608" y="22"/>
                </a:cubicBezTo>
                <a:cubicBezTo>
                  <a:pt x="376103" y="-439"/>
                  <a:pt x="384851" y="6467"/>
                  <a:pt x="390836" y="22581"/>
                </a:cubicBezTo>
                <a:cubicBezTo>
                  <a:pt x="447924" y="178193"/>
                  <a:pt x="505473" y="333344"/>
                  <a:pt x="563022" y="488036"/>
                </a:cubicBezTo>
                <a:cubicBezTo>
                  <a:pt x="570388" y="508293"/>
                  <a:pt x="563943" y="517501"/>
                  <a:pt x="540923" y="517501"/>
                </a:cubicBezTo>
                <a:cubicBezTo>
                  <a:pt x="466800" y="517501"/>
                  <a:pt x="393138" y="517501"/>
                  <a:pt x="319015" y="517501"/>
                </a:cubicBezTo>
                <a:cubicBezTo>
                  <a:pt x="290010" y="517501"/>
                  <a:pt x="284946" y="524407"/>
                  <a:pt x="295075" y="551109"/>
                </a:cubicBezTo>
                <a:cubicBezTo>
                  <a:pt x="341574" y="671271"/>
                  <a:pt x="388074" y="791894"/>
                  <a:pt x="434573" y="912056"/>
                </a:cubicBezTo>
                <a:cubicBezTo>
                  <a:pt x="435494" y="914818"/>
                  <a:pt x="436875" y="917580"/>
                  <a:pt x="437796" y="920343"/>
                </a:cubicBezTo>
                <a:cubicBezTo>
                  <a:pt x="441018" y="930011"/>
                  <a:pt x="442400" y="939219"/>
                  <a:pt x="431811" y="944743"/>
                </a:cubicBezTo>
                <a:cubicBezTo>
                  <a:pt x="421222" y="950268"/>
                  <a:pt x="414316" y="944283"/>
                  <a:pt x="408331" y="935996"/>
                </a:cubicBezTo>
                <a:cubicBezTo>
                  <a:pt x="368277" y="880749"/>
                  <a:pt x="328223" y="825963"/>
                  <a:pt x="288169" y="771176"/>
                </a:cubicBezTo>
                <a:cubicBezTo>
                  <a:pt x="195630" y="644108"/>
                  <a:pt x="103092" y="517040"/>
                  <a:pt x="10553" y="389973"/>
                </a:cubicBezTo>
                <a:cubicBezTo>
                  <a:pt x="4568" y="381685"/>
                  <a:pt x="-4179" y="373398"/>
                  <a:pt x="2266" y="361428"/>
                </a:cubicBezTo>
                <a:cubicBezTo>
                  <a:pt x="8251" y="350839"/>
                  <a:pt x="19301" y="352681"/>
                  <a:pt x="28969" y="352681"/>
                </a:cubicBezTo>
                <a:cubicBezTo>
                  <a:pt x="80993" y="352681"/>
                  <a:pt x="133477" y="352681"/>
                  <a:pt x="185502" y="352681"/>
                </a:cubicBezTo>
                <a:cubicBezTo>
                  <a:pt x="211744" y="352681"/>
                  <a:pt x="217269" y="344394"/>
                  <a:pt x="208061" y="319993"/>
                </a:cubicBezTo>
                <a:cubicBezTo>
                  <a:pt x="171230" y="224692"/>
                  <a:pt x="134398" y="129391"/>
                  <a:pt x="97567" y="34551"/>
                </a:cubicBezTo>
                <a:cubicBezTo>
                  <a:pt x="86978" y="7388"/>
                  <a:pt x="91582" y="482"/>
                  <a:pt x="120587" y="482"/>
                </a:cubicBezTo>
                <a:cubicBezTo>
                  <a:pt x="160180" y="482"/>
                  <a:pt x="199313" y="482"/>
                  <a:pt x="238907" y="482"/>
                </a:cubicBezTo>
                <a:close/>
              </a:path>
            </a:pathLst>
          </a:custGeom>
          <a:solidFill>
            <a:schemeClr val="accent4">
              <a:lumMod val="20000"/>
              <a:lumOff val="80000"/>
            </a:schemeClr>
          </a:solidFill>
          <a:ln w="4596" cap="flat">
            <a:noFill/>
            <a:prstDash val="solid"/>
            <a:miter/>
          </a:ln>
        </p:spPr>
        <p:txBody>
          <a:bodyPr rtlCol="0" anchor="ctr"/>
          <a:lstStyle/>
          <a:p>
            <a:endParaRPr lang="en-US"/>
          </a:p>
        </p:txBody>
      </p:sp>
    </p:spTree>
    <p:extLst>
      <p:ext uri="{BB962C8B-B14F-4D97-AF65-F5344CB8AC3E}">
        <p14:creationId xmlns:p14="http://schemas.microsoft.com/office/powerpoint/2010/main" val="40640229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grpSp>
        <p:nvGrpSpPr>
          <p:cNvPr id="24" name="Group 23">
            <a:extLst>
              <a:ext uri="{FF2B5EF4-FFF2-40B4-BE49-F238E27FC236}">
                <a16:creationId xmlns:a16="http://schemas.microsoft.com/office/drawing/2014/main" id="{F3E69537-CC5A-4694-B61B-401CDCE14E9F}"/>
              </a:ext>
            </a:extLst>
          </p:cNvPr>
          <p:cNvGrpSpPr/>
          <p:nvPr userDrawn="1"/>
        </p:nvGrpSpPr>
        <p:grpSpPr>
          <a:xfrm>
            <a:off x="323529" y="4603539"/>
            <a:ext cx="11654798" cy="2035618"/>
            <a:chOff x="323529" y="4603539"/>
            <a:chExt cx="11654798" cy="2035618"/>
          </a:xfrm>
          <a:solidFill>
            <a:schemeClr val="accent1">
              <a:lumMod val="60000"/>
              <a:lumOff val="40000"/>
            </a:schemeClr>
          </a:solidFill>
        </p:grpSpPr>
        <p:sp>
          <p:nvSpPr>
            <p:cNvPr id="18" name="Freeform: Shape 17">
              <a:extLst>
                <a:ext uri="{FF2B5EF4-FFF2-40B4-BE49-F238E27FC236}">
                  <a16:creationId xmlns:a16="http://schemas.microsoft.com/office/drawing/2014/main" id="{F2045BAE-2033-4781-88D7-3316C0868B69}"/>
                </a:ext>
              </a:extLst>
            </p:cNvPr>
            <p:cNvSpPr/>
            <p:nvPr/>
          </p:nvSpPr>
          <p:spPr>
            <a:xfrm rot="16200000">
              <a:off x="363852" y="6186863"/>
              <a:ext cx="411971" cy="492617"/>
            </a:xfrm>
            <a:custGeom>
              <a:avLst/>
              <a:gdLst>
                <a:gd name="connsiteX0" fmla="*/ 182559 w 565444"/>
                <a:gd name="connsiteY0" fmla="*/ 37056 h 676134"/>
                <a:gd name="connsiteX1" fmla="*/ 182559 w 565444"/>
                <a:gd name="connsiteY1" fmla="*/ 175472 h 676134"/>
                <a:gd name="connsiteX2" fmla="*/ 108447 w 565444"/>
                <a:gd name="connsiteY2" fmla="*/ 175472 h 676134"/>
                <a:gd name="connsiteX3" fmla="*/ 108447 w 565444"/>
                <a:gd name="connsiteY3" fmla="*/ 37056 h 676134"/>
                <a:gd name="connsiteX4" fmla="*/ 145503 w 565444"/>
                <a:gd name="connsiteY4" fmla="*/ 0 h 676134"/>
                <a:gd name="connsiteX5" fmla="*/ 182559 w 565444"/>
                <a:gd name="connsiteY5" fmla="*/ 37056 h 676134"/>
                <a:gd name="connsiteX6" fmla="*/ 456997 w 565444"/>
                <a:gd name="connsiteY6" fmla="*/ 37056 h 676134"/>
                <a:gd name="connsiteX7" fmla="*/ 456997 w 565444"/>
                <a:gd name="connsiteY7" fmla="*/ 175472 h 676134"/>
                <a:gd name="connsiteX8" fmla="*/ 382885 w 565444"/>
                <a:gd name="connsiteY8" fmla="*/ 175472 h 676134"/>
                <a:gd name="connsiteX9" fmla="*/ 382885 w 565444"/>
                <a:gd name="connsiteY9" fmla="*/ 37056 h 676134"/>
                <a:gd name="connsiteX10" fmla="*/ 419941 w 565444"/>
                <a:gd name="connsiteY10" fmla="*/ 0 h 676134"/>
                <a:gd name="connsiteX11" fmla="*/ 456997 w 565444"/>
                <a:gd name="connsiteY11" fmla="*/ 37056 h 676134"/>
                <a:gd name="connsiteX12" fmla="*/ 486829 w 565444"/>
                <a:gd name="connsiteY12" fmla="*/ 382985 h 676134"/>
                <a:gd name="connsiteX13" fmla="*/ 483130 w 565444"/>
                <a:gd name="connsiteY13" fmla="*/ 374057 h 676134"/>
                <a:gd name="connsiteX14" fmla="*/ 474202 w 565444"/>
                <a:gd name="connsiteY14" fmla="*/ 370359 h 676134"/>
                <a:gd name="connsiteX15" fmla="*/ 91243 w 565444"/>
                <a:gd name="connsiteY15" fmla="*/ 370358 h 676134"/>
                <a:gd name="connsiteX16" fmla="*/ 78616 w 565444"/>
                <a:gd name="connsiteY16" fmla="*/ 382985 h 676134"/>
                <a:gd name="connsiteX17" fmla="*/ 78615 w 565444"/>
                <a:gd name="connsiteY17" fmla="*/ 382985 h 676134"/>
                <a:gd name="connsiteX18" fmla="*/ 91242 w 565444"/>
                <a:gd name="connsiteY18" fmla="*/ 395612 h 676134"/>
                <a:gd name="connsiteX19" fmla="*/ 474202 w 565444"/>
                <a:gd name="connsiteY19" fmla="*/ 395612 h 676134"/>
                <a:gd name="connsiteX20" fmla="*/ 483130 w 565444"/>
                <a:gd name="connsiteY20" fmla="*/ 391914 h 676134"/>
                <a:gd name="connsiteX21" fmla="*/ 486829 w 565444"/>
                <a:gd name="connsiteY21" fmla="*/ 329550 h 676134"/>
                <a:gd name="connsiteX22" fmla="*/ 483130 w 565444"/>
                <a:gd name="connsiteY22" fmla="*/ 320622 h 676134"/>
                <a:gd name="connsiteX23" fmla="*/ 474202 w 565444"/>
                <a:gd name="connsiteY23" fmla="*/ 316924 h 676134"/>
                <a:gd name="connsiteX24" fmla="*/ 91243 w 565444"/>
                <a:gd name="connsiteY24" fmla="*/ 316923 h 676134"/>
                <a:gd name="connsiteX25" fmla="*/ 78616 w 565444"/>
                <a:gd name="connsiteY25" fmla="*/ 329550 h 676134"/>
                <a:gd name="connsiteX26" fmla="*/ 78615 w 565444"/>
                <a:gd name="connsiteY26" fmla="*/ 329550 h 676134"/>
                <a:gd name="connsiteX27" fmla="*/ 91242 w 565444"/>
                <a:gd name="connsiteY27" fmla="*/ 342177 h 676134"/>
                <a:gd name="connsiteX28" fmla="*/ 474202 w 565444"/>
                <a:gd name="connsiteY28" fmla="*/ 342177 h 676134"/>
                <a:gd name="connsiteX29" fmla="*/ 483130 w 565444"/>
                <a:gd name="connsiteY29" fmla="*/ 338479 h 676134"/>
                <a:gd name="connsiteX30" fmla="*/ 486829 w 565444"/>
                <a:gd name="connsiteY30" fmla="*/ 276115 h 676134"/>
                <a:gd name="connsiteX31" fmla="*/ 483130 w 565444"/>
                <a:gd name="connsiteY31" fmla="*/ 267187 h 676134"/>
                <a:gd name="connsiteX32" fmla="*/ 474202 w 565444"/>
                <a:gd name="connsiteY32" fmla="*/ 263489 h 676134"/>
                <a:gd name="connsiteX33" fmla="*/ 91243 w 565444"/>
                <a:gd name="connsiteY33" fmla="*/ 263488 h 676134"/>
                <a:gd name="connsiteX34" fmla="*/ 78616 w 565444"/>
                <a:gd name="connsiteY34" fmla="*/ 276115 h 676134"/>
                <a:gd name="connsiteX35" fmla="*/ 78615 w 565444"/>
                <a:gd name="connsiteY35" fmla="*/ 276115 h 676134"/>
                <a:gd name="connsiteX36" fmla="*/ 91242 w 565444"/>
                <a:gd name="connsiteY36" fmla="*/ 288742 h 676134"/>
                <a:gd name="connsiteX37" fmla="*/ 474202 w 565444"/>
                <a:gd name="connsiteY37" fmla="*/ 288742 h 676134"/>
                <a:gd name="connsiteX38" fmla="*/ 483130 w 565444"/>
                <a:gd name="connsiteY38" fmla="*/ 285044 h 676134"/>
                <a:gd name="connsiteX39" fmla="*/ 565444 w 565444"/>
                <a:gd name="connsiteY39" fmla="*/ 194687 h 676134"/>
                <a:gd name="connsiteX40" fmla="*/ 546230 w 565444"/>
                <a:gd name="connsiteY40" fmla="*/ 213901 h 676134"/>
                <a:gd name="connsiteX41" fmla="*/ 525276 w 565444"/>
                <a:gd name="connsiteY41" fmla="*/ 213901 h 676134"/>
                <a:gd name="connsiteX42" fmla="*/ 508899 w 565444"/>
                <a:gd name="connsiteY42" fmla="*/ 524387 h 676134"/>
                <a:gd name="connsiteX43" fmla="*/ 378242 w 565444"/>
                <a:gd name="connsiteY43" fmla="*/ 676134 h 676134"/>
                <a:gd name="connsiteX44" fmla="*/ 184454 w 565444"/>
                <a:gd name="connsiteY44" fmla="*/ 676134 h 676134"/>
                <a:gd name="connsiteX45" fmla="*/ 53798 w 565444"/>
                <a:gd name="connsiteY45" fmla="*/ 524387 h 676134"/>
                <a:gd name="connsiteX46" fmla="*/ 37421 w 565444"/>
                <a:gd name="connsiteY46" fmla="*/ 213901 h 676134"/>
                <a:gd name="connsiteX47" fmla="*/ 19214 w 565444"/>
                <a:gd name="connsiteY47" fmla="*/ 213901 h 676134"/>
                <a:gd name="connsiteX48" fmla="*/ 0 w 565444"/>
                <a:gd name="connsiteY48" fmla="*/ 194687 h 676134"/>
                <a:gd name="connsiteX49" fmla="*/ 19214 w 565444"/>
                <a:gd name="connsiteY49" fmla="*/ 175473 h 676134"/>
                <a:gd name="connsiteX50" fmla="*/ 546230 w 565444"/>
                <a:gd name="connsiteY50" fmla="*/ 175473 h 676134"/>
                <a:gd name="connsiteX51" fmla="*/ 565444 w 565444"/>
                <a:gd name="connsiteY51" fmla="*/ 194687 h 676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565444" h="676134">
                  <a:moveTo>
                    <a:pt x="182559" y="37056"/>
                  </a:moveTo>
                  <a:lnTo>
                    <a:pt x="182559" y="175472"/>
                  </a:lnTo>
                  <a:lnTo>
                    <a:pt x="108447" y="175472"/>
                  </a:lnTo>
                  <a:lnTo>
                    <a:pt x="108447" y="37056"/>
                  </a:lnTo>
                  <a:cubicBezTo>
                    <a:pt x="108447" y="16591"/>
                    <a:pt x="125038" y="0"/>
                    <a:pt x="145503" y="0"/>
                  </a:cubicBezTo>
                  <a:cubicBezTo>
                    <a:pt x="165968" y="0"/>
                    <a:pt x="182559" y="16591"/>
                    <a:pt x="182559" y="37056"/>
                  </a:cubicBezTo>
                  <a:close/>
                  <a:moveTo>
                    <a:pt x="456997" y="37056"/>
                  </a:moveTo>
                  <a:lnTo>
                    <a:pt x="456997" y="175472"/>
                  </a:lnTo>
                  <a:lnTo>
                    <a:pt x="382885" y="175472"/>
                  </a:lnTo>
                  <a:lnTo>
                    <a:pt x="382885" y="37056"/>
                  </a:lnTo>
                  <a:cubicBezTo>
                    <a:pt x="382885" y="16591"/>
                    <a:pt x="399476" y="0"/>
                    <a:pt x="419941" y="0"/>
                  </a:cubicBezTo>
                  <a:cubicBezTo>
                    <a:pt x="440406" y="0"/>
                    <a:pt x="456997" y="16591"/>
                    <a:pt x="456997" y="37056"/>
                  </a:cubicBezTo>
                  <a:close/>
                  <a:moveTo>
                    <a:pt x="486829" y="382985"/>
                  </a:moveTo>
                  <a:lnTo>
                    <a:pt x="483130" y="374057"/>
                  </a:lnTo>
                  <a:cubicBezTo>
                    <a:pt x="480845" y="371772"/>
                    <a:pt x="477689" y="370359"/>
                    <a:pt x="474202" y="370359"/>
                  </a:cubicBezTo>
                  <a:lnTo>
                    <a:pt x="91243" y="370358"/>
                  </a:lnTo>
                  <a:cubicBezTo>
                    <a:pt x="84269" y="370358"/>
                    <a:pt x="78616" y="376011"/>
                    <a:pt x="78616" y="382985"/>
                  </a:cubicBezTo>
                  <a:lnTo>
                    <a:pt x="78615" y="382985"/>
                  </a:lnTo>
                  <a:cubicBezTo>
                    <a:pt x="78615" y="389959"/>
                    <a:pt x="84268" y="395612"/>
                    <a:pt x="91242" y="395612"/>
                  </a:cubicBezTo>
                  <a:lnTo>
                    <a:pt x="474202" y="395612"/>
                  </a:lnTo>
                  <a:cubicBezTo>
                    <a:pt x="477689" y="395612"/>
                    <a:pt x="480845" y="394199"/>
                    <a:pt x="483130" y="391914"/>
                  </a:cubicBezTo>
                  <a:close/>
                  <a:moveTo>
                    <a:pt x="486829" y="329550"/>
                  </a:moveTo>
                  <a:lnTo>
                    <a:pt x="483130" y="320622"/>
                  </a:lnTo>
                  <a:cubicBezTo>
                    <a:pt x="480845" y="318337"/>
                    <a:pt x="477689" y="316924"/>
                    <a:pt x="474202" y="316924"/>
                  </a:cubicBezTo>
                  <a:lnTo>
                    <a:pt x="91243" y="316923"/>
                  </a:lnTo>
                  <a:cubicBezTo>
                    <a:pt x="84269" y="316923"/>
                    <a:pt x="78616" y="322576"/>
                    <a:pt x="78616" y="329550"/>
                  </a:cubicBezTo>
                  <a:lnTo>
                    <a:pt x="78615" y="329550"/>
                  </a:lnTo>
                  <a:cubicBezTo>
                    <a:pt x="78615" y="336524"/>
                    <a:pt x="84268" y="342177"/>
                    <a:pt x="91242" y="342177"/>
                  </a:cubicBezTo>
                  <a:lnTo>
                    <a:pt x="474202" y="342177"/>
                  </a:lnTo>
                  <a:cubicBezTo>
                    <a:pt x="477689" y="342177"/>
                    <a:pt x="480845" y="340764"/>
                    <a:pt x="483130" y="338479"/>
                  </a:cubicBezTo>
                  <a:close/>
                  <a:moveTo>
                    <a:pt x="486829" y="276115"/>
                  </a:moveTo>
                  <a:lnTo>
                    <a:pt x="483130" y="267187"/>
                  </a:lnTo>
                  <a:cubicBezTo>
                    <a:pt x="480845" y="264902"/>
                    <a:pt x="477689" y="263489"/>
                    <a:pt x="474202" y="263489"/>
                  </a:cubicBezTo>
                  <a:lnTo>
                    <a:pt x="91243" y="263488"/>
                  </a:lnTo>
                  <a:cubicBezTo>
                    <a:pt x="84269" y="263488"/>
                    <a:pt x="78616" y="269141"/>
                    <a:pt x="78616" y="276115"/>
                  </a:cubicBezTo>
                  <a:lnTo>
                    <a:pt x="78615" y="276115"/>
                  </a:lnTo>
                  <a:cubicBezTo>
                    <a:pt x="78615" y="283089"/>
                    <a:pt x="84268" y="288742"/>
                    <a:pt x="91242" y="288742"/>
                  </a:cubicBezTo>
                  <a:lnTo>
                    <a:pt x="474202" y="288742"/>
                  </a:lnTo>
                  <a:cubicBezTo>
                    <a:pt x="477689" y="288742"/>
                    <a:pt x="480845" y="287329"/>
                    <a:pt x="483130" y="285044"/>
                  </a:cubicBezTo>
                  <a:close/>
                  <a:moveTo>
                    <a:pt x="565444" y="194687"/>
                  </a:moveTo>
                  <a:cubicBezTo>
                    <a:pt x="565444" y="205299"/>
                    <a:pt x="556842" y="213901"/>
                    <a:pt x="546230" y="213901"/>
                  </a:cubicBezTo>
                  <a:lnTo>
                    <a:pt x="525276" y="213901"/>
                  </a:lnTo>
                  <a:lnTo>
                    <a:pt x="508899" y="524387"/>
                  </a:lnTo>
                  <a:cubicBezTo>
                    <a:pt x="504507" y="609787"/>
                    <a:pt x="447139" y="676134"/>
                    <a:pt x="378242" y="676134"/>
                  </a:cubicBezTo>
                  <a:lnTo>
                    <a:pt x="184454" y="676134"/>
                  </a:lnTo>
                  <a:cubicBezTo>
                    <a:pt x="115558" y="676134"/>
                    <a:pt x="58190" y="609787"/>
                    <a:pt x="53798" y="524387"/>
                  </a:cubicBezTo>
                  <a:lnTo>
                    <a:pt x="37421" y="213901"/>
                  </a:lnTo>
                  <a:lnTo>
                    <a:pt x="19214" y="213901"/>
                  </a:lnTo>
                  <a:cubicBezTo>
                    <a:pt x="8602" y="213901"/>
                    <a:pt x="0" y="205299"/>
                    <a:pt x="0" y="194687"/>
                  </a:cubicBezTo>
                  <a:cubicBezTo>
                    <a:pt x="0" y="184075"/>
                    <a:pt x="8602" y="175473"/>
                    <a:pt x="19214" y="175473"/>
                  </a:cubicBezTo>
                  <a:lnTo>
                    <a:pt x="546230" y="175473"/>
                  </a:lnTo>
                  <a:cubicBezTo>
                    <a:pt x="556842" y="175473"/>
                    <a:pt x="565444" y="184075"/>
                    <a:pt x="565444" y="1946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Arrow: Bent 11">
              <a:extLst>
                <a:ext uri="{FF2B5EF4-FFF2-40B4-BE49-F238E27FC236}">
                  <a16:creationId xmlns:a16="http://schemas.microsoft.com/office/drawing/2014/main" id="{4C701790-911F-49B9-B58C-72E9534D4C93}"/>
                </a:ext>
              </a:extLst>
            </p:cNvPr>
            <p:cNvSpPr/>
            <p:nvPr/>
          </p:nvSpPr>
          <p:spPr>
            <a:xfrm flipH="1" flipV="1">
              <a:off x="816143" y="5935877"/>
              <a:ext cx="10779743" cy="582611"/>
            </a:xfrm>
            <a:prstGeom prst="bentArrow">
              <a:avLst>
                <a:gd name="adj1" fmla="val 14113"/>
                <a:gd name="adj2" fmla="val 12152"/>
                <a:gd name="adj3" fmla="val 0"/>
                <a:gd name="adj4" fmla="val 5453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3" name="Freeform: Shape 22">
              <a:extLst>
                <a:ext uri="{FF2B5EF4-FFF2-40B4-BE49-F238E27FC236}">
                  <a16:creationId xmlns:a16="http://schemas.microsoft.com/office/drawing/2014/main" id="{A2CAA496-8808-490A-A588-30FACF8CED72}"/>
                </a:ext>
              </a:extLst>
            </p:cNvPr>
            <p:cNvSpPr/>
            <p:nvPr userDrawn="1"/>
          </p:nvSpPr>
          <p:spPr>
            <a:xfrm flipH="1">
              <a:off x="11086249" y="4603539"/>
              <a:ext cx="892078" cy="1332338"/>
            </a:xfrm>
            <a:custGeom>
              <a:avLst/>
              <a:gdLst>
                <a:gd name="connsiteX0" fmla="*/ 501893 w 892078"/>
                <a:gd name="connsiteY0" fmla="*/ 0 h 1332338"/>
                <a:gd name="connsiteX1" fmla="*/ 498205 w 892078"/>
                <a:gd name="connsiteY1" fmla="*/ 53000 h 1332338"/>
                <a:gd name="connsiteX2" fmla="*/ 456830 w 892078"/>
                <a:gd name="connsiteY2" fmla="*/ 120945 h 1332338"/>
                <a:gd name="connsiteX3" fmla="*/ 387912 w 892078"/>
                <a:gd name="connsiteY3" fmla="*/ 218109 h 1332338"/>
                <a:gd name="connsiteX4" fmla="*/ 391667 w 892078"/>
                <a:gd name="connsiteY4" fmla="*/ 334412 h 1332338"/>
                <a:gd name="connsiteX5" fmla="*/ 407219 w 892078"/>
                <a:gd name="connsiteY5" fmla="*/ 351214 h 1332338"/>
                <a:gd name="connsiteX6" fmla="*/ 413637 w 892078"/>
                <a:gd name="connsiteY6" fmla="*/ 474030 h 1332338"/>
                <a:gd name="connsiteX7" fmla="*/ 416812 w 892078"/>
                <a:gd name="connsiteY7" fmla="*/ 504492 h 1332338"/>
                <a:gd name="connsiteX8" fmla="*/ 402754 w 892078"/>
                <a:gd name="connsiteY8" fmla="*/ 505610 h 1332338"/>
                <a:gd name="connsiteX9" fmla="*/ 369924 w 892078"/>
                <a:gd name="connsiteY9" fmla="*/ 475906 h 1332338"/>
                <a:gd name="connsiteX10" fmla="*/ 126043 w 892078"/>
                <a:gd name="connsiteY10" fmla="*/ 282053 h 1332338"/>
                <a:gd name="connsiteX11" fmla="*/ 204209 w 892078"/>
                <a:gd name="connsiteY11" fmla="*/ 408681 h 1332338"/>
                <a:gd name="connsiteX12" fmla="*/ 344910 w 892078"/>
                <a:gd name="connsiteY12" fmla="*/ 500918 h 1332338"/>
                <a:gd name="connsiteX13" fmla="*/ 418387 w 892078"/>
                <a:gd name="connsiteY13" fmla="*/ 565015 h 1332338"/>
                <a:gd name="connsiteX14" fmla="*/ 404318 w 892078"/>
                <a:gd name="connsiteY14" fmla="*/ 841726 h 1332338"/>
                <a:gd name="connsiteX15" fmla="*/ 354290 w 892078"/>
                <a:gd name="connsiteY15" fmla="*/ 830783 h 1332338"/>
                <a:gd name="connsiteX16" fmla="*/ 353526 w 892078"/>
                <a:gd name="connsiteY16" fmla="*/ 831058 h 1332338"/>
                <a:gd name="connsiteX17" fmla="*/ 350580 w 892078"/>
                <a:gd name="connsiteY17" fmla="*/ 827584 h 1332338"/>
                <a:gd name="connsiteX18" fmla="*/ 347061 w 892078"/>
                <a:gd name="connsiteY18" fmla="*/ 800105 h 1332338"/>
                <a:gd name="connsiteX19" fmla="*/ 281402 w 892078"/>
                <a:gd name="connsiteY19" fmla="*/ 603126 h 1332338"/>
                <a:gd name="connsiteX20" fmla="*/ 0 w 892078"/>
                <a:gd name="connsiteY20" fmla="*/ 531211 h 1332338"/>
                <a:gd name="connsiteX21" fmla="*/ 87546 w 892078"/>
                <a:gd name="connsiteY21" fmla="*/ 639081 h 1332338"/>
                <a:gd name="connsiteX22" fmla="*/ 156335 w 892078"/>
                <a:gd name="connsiteY22" fmla="*/ 770401 h 1332338"/>
                <a:gd name="connsiteX23" fmla="*/ 309542 w 892078"/>
                <a:gd name="connsiteY23" fmla="*/ 829808 h 1332338"/>
                <a:gd name="connsiteX24" fmla="*/ 340979 w 892078"/>
                <a:gd name="connsiteY24" fmla="*/ 837942 h 1332338"/>
                <a:gd name="connsiteX25" fmla="*/ 348283 w 892078"/>
                <a:gd name="connsiteY25" fmla="*/ 838787 h 1332338"/>
                <a:gd name="connsiteX26" fmla="*/ 348036 w 892078"/>
                <a:gd name="connsiteY26" fmla="*/ 840162 h 1332338"/>
                <a:gd name="connsiteX27" fmla="*/ 405880 w 892078"/>
                <a:gd name="connsiteY27" fmla="*/ 949596 h 1332338"/>
                <a:gd name="connsiteX28" fmla="*/ 392717 w 892078"/>
                <a:gd name="connsiteY28" fmla="*/ 1332338 h 1332338"/>
                <a:gd name="connsiteX29" fmla="*/ 473368 w 892078"/>
                <a:gd name="connsiteY29" fmla="*/ 1332338 h 1332338"/>
                <a:gd name="connsiteX30" fmla="*/ 463724 w 892078"/>
                <a:gd name="connsiteY30" fmla="*/ 999622 h 1332338"/>
                <a:gd name="connsiteX31" fmla="*/ 476231 w 892078"/>
                <a:gd name="connsiteY31" fmla="*/ 908949 h 1332338"/>
                <a:gd name="connsiteX32" fmla="*/ 523131 w 892078"/>
                <a:gd name="connsiteY32" fmla="*/ 880809 h 1332338"/>
                <a:gd name="connsiteX33" fmla="*/ 827981 w 892078"/>
                <a:gd name="connsiteY33" fmla="*/ 722913 h 1332338"/>
                <a:gd name="connsiteX34" fmla="*/ 892078 w 892078"/>
                <a:gd name="connsiteY34" fmla="*/ 391486 h 1332338"/>
                <a:gd name="connsiteX35" fmla="*/ 671648 w 892078"/>
                <a:gd name="connsiteY35" fmla="*/ 560326 h 1332338"/>
                <a:gd name="connsiteX36" fmla="*/ 535636 w 892078"/>
                <a:gd name="connsiteY36" fmla="*/ 646309 h 1332338"/>
                <a:gd name="connsiteX37" fmla="*/ 480920 w 892078"/>
                <a:gd name="connsiteY37" fmla="*/ 830783 h 1332338"/>
                <a:gd name="connsiteX38" fmla="*/ 448091 w 892078"/>
                <a:gd name="connsiteY38" fmla="*/ 882373 h 1332338"/>
                <a:gd name="connsiteX39" fmla="*/ 448091 w 892078"/>
                <a:gd name="connsiteY39" fmla="*/ 608790 h 1332338"/>
                <a:gd name="connsiteX40" fmla="*/ 513752 w 892078"/>
                <a:gd name="connsiteY40" fmla="*/ 546257 h 1332338"/>
                <a:gd name="connsiteX41" fmla="*/ 582537 w 892078"/>
                <a:gd name="connsiteY41" fmla="*/ 540003 h 1332338"/>
                <a:gd name="connsiteX42" fmla="*/ 748253 w 892078"/>
                <a:gd name="connsiteY42" fmla="*/ 207012 h 1332338"/>
                <a:gd name="connsiteX43" fmla="*/ 596608 w 892078"/>
                <a:gd name="connsiteY43" fmla="*/ 313318 h 1332338"/>
                <a:gd name="connsiteX44" fmla="*/ 451217 w 892078"/>
                <a:gd name="connsiteY44" fmla="*/ 482159 h 1332338"/>
                <a:gd name="connsiteX45" fmla="*/ 445183 w 892078"/>
                <a:gd name="connsiteY45" fmla="*/ 497255 h 1332338"/>
                <a:gd name="connsiteX46" fmla="*/ 439086 w 892078"/>
                <a:gd name="connsiteY46" fmla="*/ 500090 h 1332338"/>
                <a:gd name="connsiteX47" fmla="*/ 435706 w 892078"/>
                <a:gd name="connsiteY47" fmla="*/ 482384 h 1332338"/>
                <a:gd name="connsiteX48" fmla="*/ 420305 w 892078"/>
                <a:gd name="connsiteY48" fmla="*/ 370688 h 1332338"/>
                <a:gd name="connsiteX49" fmla="*/ 426244 w 892078"/>
                <a:gd name="connsiteY49" fmla="*/ 360755 h 1332338"/>
                <a:gd name="connsiteX50" fmla="*/ 485748 w 892078"/>
                <a:gd name="connsiteY50" fmla="*/ 335852 h 1332338"/>
                <a:gd name="connsiteX51" fmla="*/ 556629 w 892078"/>
                <a:gd name="connsiteY51" fmla="*/ 224791 h 1332338"/>
                <a:gd name="connsiteX52" fmla="*/ 533558 w 892078"/>
                <a:gd name="connsiteY52" fmla="*/ 68029 h 1332338"/>
                <a:gd name="connsiteX53" fmla="*/ 501893 w 892078"/>
                <a:gd name="connsiteY53" fmla="*/ 0 h 1332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892078" h="1332338">
                  <a:moveTo>
                    <a:pt x="501893" y="0"/>
                  </a:moveTo>
                  <a:cubicBezTo>
                    <a:pt x="505496" y="20041"/>
                    <a:pt x="503339" y="36518"/>
                    <a:pt x="498205" y="53000"/>
                  </a:cubicBezTo>
                  <a:cubicBezTo>
                    <a:pt x="489909" y="79014"/>
                    <a:pt x="474662" y="101069"/>
                    <a:pt x="456830" y="120945"/>
                  </a:cubicBezTo>
                  <a:cubicBezTo>
                    <a:pt x="430082" y="150759"/>
                    <a:pt x="404129" y="181166"/>
                    <a:pt x="387912" y="218109"/>
                  </a:cubicBezTo>
                  <a:cubicBezTo>
                    <a:pt x="370904" y="257435"/>
                    <a:pt x="367592" y="296342"/>
                    <a:pt x="391667" y="334412"/>
                  </a:cubicBezTo>
                  <a:cubicBezTo>
                    <a:pt x="396044" y="341153"/>
                    <a:pt x="402085" y="346893"/>
                    <a:pt x="407219" y="351214"/>
                  </a:cubicBezTo>
                  <a:cubicBezTo>
                    <a:pt x="406074" y="380095"/>
                    <a:pt x="409823" y="433373"/>
                    <a:pt x="413637" y="474030"/>
                  </a:cubicBezTo>
                  <a:lnTo>
                    <a:pt x="416812" y="504492"/>
                  </a:lnTo>
                  <a:lnTo>
                    <a:pt x="402754" y="505610"/>
                  </a:lnTo>
                  <a:cubicBezTo>
                    <a:pt x="393375" y="507174"/>
                    <a:pt x="371487" y="502482"/>
                    <a:pt x="369924" y="475906"/>
                  </a:cubicBezTo>
                  <a:cubicBezTo>
                    <a:pt x="358979" y="328953"/>
                    <a:pt x="269870" y="258602"/>
                    <a:pt x="126043" y="282053"/>
                  </a:cubicBezTo>
                  <a:cubicBezTo>
                    <a:pt x="168253" y="316446"/>
                    <a:pt x="180759" y="364908"/>
                    <a:pt x="204209" y="408681"/>
                  </a:cubicBezTo>
                  <a:cubicBezTo>
                    <a:pt x="232351" y="463399"/>
                    <a:pt x="265180" y="511863"/>
                    <a:pt x="344910" y="500918"/>
                  </a:cubicBezTo>
                  <a:cubicBezTo>
                    <a:pt x="371487" y="496228"/>
                    <a:pt x="423077" y="507174"/>
                    <a:pt x="418387" y="565015"/>
                  </a:cubicBezTo>
                  <a:cubicBezTo>
                    <a:pt x="412133" y="655690"/>
                    <a:pt x="409008" y="747925"/>
                    <a:pt x="404318" y="841726"/>
                  </a:cubicBezTo>
                  <a:cubicBezTo>
                    <a:pt x="387119" y="838598"/>
                    <a:pt x="371487" y="833909"/>
                    <a:pt x="354290" y="830783"/>
                  </a:cubicBezTo>
                  <a:lnTo>
                    <a:pt x="353526" y="831058"/>
                  </a:lnTo>
                  <a:lnTo>
                    <a:pt x="350580" y="827584"/>
                  </a:lnTo>
                  <a:cubicBezTo>
                    <a:pt x="345889" y="820623"/>
                    <a:pt x="344717" y="813002"/>
                    <a:pt x="347061" y="800105"/>
                  </a:cubicBezTo>
                  <a:cubicBezTo>
                    <a:pt x="362694" y="723500"/>
                    <a:pt x="339244" y="656278"/>
                    <a:pt x="281402" y="603126"/>
                  </a:cubicBezTo>
                  <a:cubicBezTo>
                    <a:pt x="218869" y="545282"/>
                    <a:pt x="87546" y="512451"/>
                    <a:pt x="0" y="531211"/>
                  </a:cubicBezTo>
                  <a:cubicBezTo>
                    <a:pt x="43773" y="554661"/>
                    <a:pt x="68787" y="595308"/>
                    <a:pt x="87546" y="639081"/>
                  </a:cubicBezTo>
                  <a:cubicBezTo>
                    <a:pt x="106307" y="684418"/>
                    <a:pt x="123503" y="731318"/>
                    <a:pt x="156335" y="770401"/>
                  </a:cubicBezTo>
                  <a:cubicBezTo>
                    <a:pt x="196980" y="818865"/>
                    <a:pt x="240755" y="856384"/>
                    <a:pt x="309542" y="829808"/>
                  </a:cubicBezTo>
                  <a:cubicBezTo>
                    <a:pt x="322440" y="823945"/>
                    <a:pt x="330940" y="833912"/>
                    <a:pt x="340979" y="837942"/>
                  </a:cubicBezTo>
                  <a:lnTo>
                    <a:pt x="348283" y="838787"/>
                  </a:lnTo>
                  <a:lnTo>
                    <a:pt x="348036" y="840162"/>
                  </a:lnTo>
                  <a:cubicBezTo>
                    <a:pt x="404318" y="857359"/>
                    <a:pt x="409008" y="898006"/>
                    <a:pt x="405880" y="949596"/>
                  </a:cubicBezTo>
                  <a:lnTo>
                    <a:pt x="392717" y="1332338"/>
                  </a:lnTo>
                  <a:lnTo>
                    <a:pt x="473368" y="1332338"/>
                  </a:lnTo>
                  <a:lnTo>
                    <a:pt x="463724" y="999622"/>
                  </a:lnTo>
                  <a:cubicBezTo>
                    <a:pt x="463724" y="968357"/>
                    <a:pt x="463724" y="938653"/>
                    <a:pt x="476231" y="908949"/>
                  </a:cubicBezTo>
                  <a:cubicBezTo>
                    <a:pt x="485610" y="887063"/>
                    <a:pt x="490302" y="874556"/>
                    <a:pt x="523131" y="880809"/>
                  </a:cubicBezTo>
                  <a:cubicBezTo>
                    <a:pt x="652888" y="904260"/>
                    <a:pt x="767011" y="840162"/>
                    <a:pt x="827981" y="722913"/>
                  </a:cubicBezTo>
                  <a:cubicBezTo>
                    <a:pt x="878009" y="624423"/>
                    <a:pt x="884261" y="516553"/>
                    <a:pt x="892078" y="391486"/>
                  </a:cubicBezTo>
                  <a:cubicBezTo>
                    <a:pt x="840488" y="494664"/>
                    <a:pt x="756068" y="525932"/>
                    <a:pt x="671648" y="560326"/>
                  </a:cubicBezTo>
                  <a:cubicBezTo>
                    <a:pt x="621620" y="580648"/>
                    <a:pt x="573158" y="607226"/>
                    <a:pt x="535636" y="646309"/>
                  </a:cubicBezTo>
                  <a:cubicBezTo>
                    <a:pt x="485610" y="697899"/>
                    <a:pt x="448091" y="754179"/>
                    <a:pt x="480920" y="830783"/>
                  </a:cubicBezTo>
                  <a:cubicBezTo>
                    <a:pt x="488738" y="849542"/>
                    <a:pt x="477793" y="868302"/>
                    <a:pt x="448091" y="882373"/>
                  </a:cubicBezTo>
                  <a:cubicBezTo>
                    <a:pt x="448091" y="787008"/>
                    <a:pt x="448091" y="697899"/>
                    <a:pt x="448091" y="608790"/>
                  </a:cubicBezTo>
                  <a:cubicBezTo>
                    <a:pt x="448091" y="565015"/>
                    <a:pt x="455908" y="533749"/>
                    <a:pt x="513752" y="546257"/>
                  </a:cubicBezTo>
                  <a:cubicBezTo>
                    <a:pt x="535636" y="550946"/>
                    <a:pt x="559087" y="546257"/>
                    <a:pt x="582537" y="540003"/>
                  </a:cubicBezTo>
                  <a:cubicBezTo>
                    <a:pt x="701352" y="504046"/>
                    <a:pt x="779518" y="347712"/>
                    <a:pt x="748253" y="207012"/>
                  </a:cubicBezTo>
                  <a:cubicBezTo>
                    <a:pt x="716985" y="269546"/>
                    <a:pt x="652888" y="285178"/>
                    <a:pt x="596608" y="313318"/>
                  </a:cubicBezTo>
                  <a:cubicBezTo>
                    <a:pt x="524693" y="349275"/>
                    <a:pt x="454344" y="386797"/>
                    <a:pt x="451217" y="482159"/>
                  </a:cubicBezTo>
                  <a:cubicBezTo>
                    <a:pt x="450826" y="489194"/>
                    <a:pt x="448579" y="493982"/>
                    <a:pt x="445183" y="497255"/>
                  </a:cubicBezTo>
                  <a:lnTo>
                    <a:pt x="439086" y="500090"/>
                  </a:lnTo>
                  <a:lnTo>
                    <a:pt x="435706" y="482384"/>
                  </a:lnTo>
                  <a:cubicBezTo>
                    <a:pt x="429401" y="445321"/>
                    <a:pt x="420625" y="384681"/>
                    <a:pt x="420305" y="370688"/>
                  </a:cubicBezTo>
                  <a:cubicBezTo>
                    <a:pt x="420100" y="366322"/>
                    <a:pt x="417511" y="361166"/>
                    <a:pt x="426244" y="360755"/>
                  </a:cubicBezTo>
                  <a:cubicBezTo>
                    <a:pt x="449067" y="359727"/>
                    <a:pt x="467310" y="348584"/>
                    <a:pt x="485748" y="335852"/>
                  </a:cubicBezTo>
                  <a:cubicBezTo>
                    <a:pt x="524607" y="308401"/>
                    <a:pt x="549757" y="272437"/>
                    <a:pt x="556629" y="224791"/>
                  </a:cubicBezTo>
                  <a:cubicBezTo>
                    <a:pt x="564085" y="170396"/>
                    <a:pt x="553286" y="118213"/>
                    <a:pt x="533558" y="68029"/>
                  </a:cubicBezTo>
                  <a:cubicBezTo>
                    <a:pt x="524789" y="45615"/>
                    <a:pt x="518004" y="22205"/>
                    <a:pt x="501893" y="0"/>
                  </a:cubicBezTo>
                  <a:close/>
                </a:path>
              </a:pathLst>
            </a:custGeom>
            <a:grpFill/>
            <a:ln w="8081" cap="flat">
              <a:noFill/>
              <a:prstDash val="solid"/>
              <a:miter/>
            </a:ln>
          </p:spPr>
          <p:txBody>
            <a:bodyPr wrap="square" rtlCol="0" anchor="ctr">
              <a:noAutofit/>
            </a:bodyPr>
            <a:lstStyle/>
            <a:p>
              <a:endParaRPr lang="en-US"/>
            </a:p>
          </p:txBody>
        </p:sp>
      </p:grpSp>
    </p:spTree>
    <p:extLst>
      <p:ext uri="{BB962C8B-B14F-4D97-AF65-F5344CB8AC3E}">
        <p14:creationId xmlns:p14="http://schemas.microsoft.com/office/powerpoint/2010/main" val="24102319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Contents slide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4524873-6BE5-4879-B50F-EC3ECF1F2BA1}"/>
              </a:ext>
            </a:extLst>
          </p:cNvPr>
          <p:cNvSpPr/>
          <p:nvPr userDrawn="1"/>
        </p:nvSpPr>
        <p:spPr>
          <a:xfrm>
            <a:off x="0" y="0"/>
            <a:ext cx="12192000" cy="1219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BASIC LAYOUT</a:t>
            </a:r>
          </a:p>
        </p:txBody>
      </p:sp>
      <p:grpSp>
        <p:nvGrpSpPr>
          <p:cNvPr id="28" name="Group 27">
            <a:extLst>
              <a:ext uri="{FF2B5EF4-FFF2-40B4-BE49-F238E27FC236}">
                <a16:creationId xmlns:a16="http://schemas.microsoft.com/office/drawing/2014/main" id="{69DB7680-BCD7-4C1B-97B4-C82E082C47C2}"/>
              </a:ext>
            </a:extLst>
          </p:cNvPr>
          <p:cNvGrpSpPr/>
          <p:nvPr userDrawn="1"/>
        </p:nvGrpSpPr>
        <p:grpSpPr>
          <a:xfrm>
            <a:off x="623567" y="-9292"/>
            <a:ext cx="2434936" cy="1219200"/>
            <a:chOff x="623567" y="20852"/>
            <a:chExt cx="2434936" cy="1219200"/>
          </a:xfrm>
        </p:grpSpPr>
        <p:sp>
          <p:nvSpPr>
            <p:cNvPr id="11" name="Freeform: Shape 10">
              <a:extLst>
                <a:ext uri="{FF2B5EF4-FFF2-40B4-BE49-F238E27FC236}">
                  <a16:creationId xmlns:a16="http://schemas.microsoft.com/office/drawing/2014/main" id="{60C6E2EE-321A-47CB-9B17-01A6C7F54C53}"/>
                </a:ext>
              </a:extLst>
            </p:cNvPr>
            <p:cNvSpPr/>
            <p:nvPr userDrawn="1"/>
          </p:nvSpPr>
          <p:spPr>
            <a:xfrm>
              <a:off x="1538287" y="20852"/>
              <a:ext cx="704850" cy="1219200"/>
            </a:xfrm>
            <a:custGeom>
              <a:avLst/>
              <a:gdLst>
                <a:gd name="connsiteX0" fmla="*/ 6081 w 704850"/>
                <a:gd name="connsiteY0" fmla="*/ 522 h 1219200"/>
                <a:gd name="connsiteX1" fmla="*/ 32074 w 704850"/>
                <a:gd name="connsiteY1" fmla="*/ 13452 h 1219200"/>
                <a:gd name="connsiteX2" fmla="*/ 371186 w 704850"/>
                <a:gd name="connsiteY2" fmla="*/ 291913 h 1219200"/>
                <a:gd name="connsiteX3" fmla="*/ 478491 w 704850"/>
                <a:gd name="connsiteY3" fmla="*/ 386822 h 1219200"/>
                <a:gd name="connsiteX4" fmla="*/ 492887 w 704850"/>
                <a:gd name="connsiteY4" fmla="*/ 396152 h 1219200"/>
                <a:gd name="connsiteX5" fmla="*/ 508350 w 704850"/>
                <a:gd name="connsiteY5" fmla="*/ 389888 h 1219200"/>
                <a:gd name="connsiteX6" fmla="*/ 519414 w 704850"/>
                <a:gd name="connsiteY6" fmla="*/ 366294 h 1219200"/>
                <a:gd name="connsiteX7" fmla="*/ 543541 w 704850"/>
                <a:gd name="connsiteY7" fmla="*/ 335901 h 1219200"/>
                <a:gd name="connsiteX8" fmla="*/ 675506 w 704850"/>
                <a:gd name="connsiteY8" fmla="*/ 228196 h 1219200"/>
                <a:gd name="connsiteX9" fmla="*/ 698168 w 704850"/>
                <a:gd name="connsiteY9" fmla="*/ 210601 h 1219200"/>
                <a:gd name="connsiteX10" fmla="*/ 704833 w 704850"/>
                <a:gd name="connsiteY10" fmla="*/ 214067 h 1219200"/>
                <a:gd name="connsiteX11" fmla="*/ 699367 w 704850"/>
                <a:gd name="connsiteY11" fmla="*/ 227930 h 1219200"/>
                <a:gd name="connsiteX12" fmla="*/ 664576 w 704850"/>
                <a:gd name="connsiteY12" fmla="*/ 269652 h 1219200"/>
                <a:gd name="connsiteX13" fmla="*/ 535144 w 704850"/>
                <a:gd name="connsiteY13" fmla="*/ 412548 h 1219200"/>
                <a:gd name="connsiteX14" fmla="*/ 531411 w 704850"/>
                <a:gd name="connsiteY14" fmla="*/ 424145 h 1219200"/>
                <a:gd name="connsiteX15" fmla="*/ 525679 w 704850"/>
                <a:gd name="connsiteY15" fmla="*/ 438408 h 1219200"/>
                <a:gd name="connsiteX16" fmla="*/ 523280 w 704850"/>
                <a:gd name="connsiteY16" fmla="*/ 451738 h 1219200"/>
                <a:gd name="connsiteX17" fmla="*/ 544341 w 704850"/>
                <a:gd name="connsiteY17" fmla="*/ 534516 h 1219200"/>
                <a:gd name="connsiteX18" fmla="*/ 588862 w 704850"/>
                <a:gd name="connsiteY18" fmla="*/ 671814 h 1219200"/>
                <a:gd name="connsiteX19" fmla="*/ 640982 w 704850"/>
                <a:gd name="connsiteY19" fmla="*/ 849234 h 1219200"/>
                <a:gd name="connsiteX20" fmla="*/ 688436 w 704850"/>
                <a:gd name="connsiteY20" fmla="*/ 1041451 h 1219200"/>
                <a:gd name="connsiteX21" fmla="*/ 692836 w 704850"/>
                <a:gd name="connsiteY21" fmla="*/ 1068777 h 1219200"/>
                <a:gd name="connsiteX22" fmla="*/ 691902 w 704850"/>
                <a:gd name="connsiteY22" fmla="*/ 1072776 h 1219200"/>
                <a:gd name="connsiteX23" fmla="*/ 688970 w 704850"/>
                <a:gd name="connsiteY23" fmla="*/ 1069844 h 1219200"/>
                <a:gd name="connsiteX24" fmla="*/ 674440 w 704850"/>
                <a:gd name="connsiteY24" fmla="*/ 1027455 h 1219200"/>
                <a:gd name="connsiteX25" fmla="*/ 584463 w 704850"/>
                <a:gd name="connsiteY25" fmla="*/ 724200 h 1219200"/>
                <a:gd name="connsiteX26" fmla="*/ 500886 w 704850"/>
                <a:gd name="connsiteY26" fmla="*/ 489595 h 1219200"/>
                <a:gd name="connsiteX27" fmla="*/ 492354 w 704850"/>
                <a:gd name="connsiteY27" fmla="*/ 470000 h 1219200"/>
                <a:gd name="connsiteX28" fmla="*/ 482090 w 704850"/>
                <a:gd name="connsiteY28" fmla="*/ 460802 h 1219200"/>
                <a:gd name="connsiteX29" fmla="*/ 476092 w 704850"/>
                <a:gd name="connsiteY29" fmla="*/ 471999 h 1219200"/>
                <a:gd name="connsiteX30" fmla="*/ 475292 w 704850"/>
                <a:gd name="connsiteY30" fmla="*/ 495460 h 1219200"/>
                <a:gd name="connsiteX31" fmla="*/ 474505 w 704850"/>
                <a:gd name="connsiteY31" fmla="*/ 1219200 h 1219200"/>
                <a:gd name="connsiteX32" fmla="*/ 407041 w 704850"/>
                <a:gd name="connsiteY32" fmla="*/ 1219200 h 1219200"/>
                <a:gd name="connsiteX33" fmla="*/ 409382 w 704850"/>
                <a:gd name="connsiteY33" fmla="*/ 1154457 h 1219200"/>
                <a:gd name="connsiteX34" fmla="*/ 434503 w 704850"/>
                <a:gd name="connsiteY34" fmla="*/ 499459 h 1219200"/>
                <a:gd name="connsiteX35" fmla="*/ 423306 w 704850"/>
                <a:gd name="connsiteY35" fmla="*/ 490661 h 1219200"/>
                <a:gd name="connsiteX36" fmla="*/ 380117 w 704850"/>
                <a:gd name="connsiteY36" fmla="*/ 479731 h 1219200"/>
                <a:gd name="connsiteX37" fmla="*/ 377317 w 704850"/>
                <a:gd name="connsiteY37" fmla="*/ 473199 h 1219200"/>
                <a:gd name="connsiteX38" fmla="*/ 379584 w 704850"/>
                <a:gd name="connsiteY38" fmla="*/ 459469 h 1219200"/>
                <a:gd name="connsiteX39" fmla="*/ 392380 w 704850"/>
                <a:gd name="connsiteY39" fmla="*/ 423612 h 1219200"/>
                <a:gd name="connsiteX40" fmla="*/ 407577 w 704850"/>
                <a:gd name="connsiteY40" fmla="*/ 416281 h 1219200"/>
                <a:gd name="connsiteX41" fmla="*/ 423839 w 704850"/>
                <a:gd name="connsiteY41" fmla="*/ 426411 h 1219200"/>
                <a:gd name="connsiteX42" fmla="*/ 430771 w 704850"/>
                <a:gd name="connsiteY42" fmla="*/ 427744 h 1219200"/>
                <a:gd name="connsiteX43" fmla="*/ 454498 w 704850"/>
                <a:gd name="connsiteY43" fmla="*/ 419880 h 1219200"/>
                <a:gd name="connsiteX44" fmla="*/ 455564 w 704850"/>
                <a:gd name="connsiteY44" fmla="*/ 414681 h 1219200"/>
                <a:gd name="connsiteX45" fmla="*/ 438368 w 704850"/>
                <a:gd name="connsiteY45" fmla="*/ 402018 h 1219200"/>
                <a:gd name="connsiteX46" fmla="*/ 362921 w 704850"/>
                <a:gd name="connsiteY46" fmla="*/ 341233 h 1219200"/>
                <a:gd name="connsiteX47" fmla="*/ 212294 w 704850"/>
                <a:gd name="connsiteY47" fmla="*/ 191672 h 1219200"/>
                <a:gd name="connsiteX48" fmla="*/ 15811 w 704850"/>
                <a:gd name="connsiteY48" fmla="*/ 18917 h 1219200"/>
                <a:gd name="connsiteX49" fmla="*/ 2215 w 704850"/>
                <a:gd name="connsiteY49" fmla="*/ 6654 h 1219200"/>
                <a:gd name="connsiteX50" fmla="*/ 348 w 704850"/>
                <a:gd name="connsiteY50" fmla="*/ 1589 h 1219200"/>
                <a:gd name="connsiteX51" fmla="*/ 6081 w 704850"/>
                <a:gd name="connsiteY51" fmla="*/ 522 h 121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04850" h="1219200">
                  <a:moveTo>
                    <a:pt x="6081" y="522"/>
                  </a:moveTo>
                  <a:cubicBezTo>
                    <a:pt x="15678" y="2921"/>
                    <a:pt x="24342" y="7587"/>
                    <a:pt x="32074" y="13452"/>
                  </a:cubicBezTo>
                  <a:cubicBezTo>
                    <a:pt x="148043" y="102495"/>
                    <a:pt x="262281" y="194072"/>
                    <a:pt x="371186" y="291913"/>
                  </a:cubicBezTo>
                  <a:cubicBezTo>
                    <a:pt x="406643" y="323905"/>
                    <a:pt x="442634" y="355230"/>
                    <a:pt x="478491" y="386822"/>
                  </a:cubicBezTo>
                  <a:cubicBezTo>
                    <a:pt x="482757" y="390687"/>
                    <a:pt x="487555" y="393887"/>
                    <a:pt x="492887" y="396152"/>
                  </a:cubicBezTo>
                  <a:cubicBezTo>
                    <a:pt x="500618" y="399352"/>
                    <a:pt x="505151" y="397752"/>
                    <a:pt x="508350" y="389888"/>
                  </a:cubicBezTo>
                  <a:cubicBezTo>
                    <a:pt x="511682" y="381890"/>
                    <a:pt x="515815" y="374158"/>
                    <a:pt x="519414" y="366294"/>
                  </a:cubicBezTo>
                  <a:cubicBezTo>
                    <a:pt x="525012" y="354163"/>
                    <a:pt x="533677" y="344700"/>
                    <a:pt x="543541" y="335901"/>
                  </a:cubicBezTo>
                  <a:cubicBezTo>
                    <a:pt x="585797" y="297912"/>
                    <a:pt x="630985" y="263520"/>
                    <a:pt x="675506" y="228196"/>
                  </a:cubicBezTo>
                  <a:cubicBezTo>
                    <a:pt x="682971" y="222198"/>
                    <a:pt x="690436" y="216199"/>
                    <a:pt x="698168" y="210601"/>
                  </a:cubicBezTo>
                  <a:cubicBezTo>
                    <a:pt x="702700" y="207268"/>
                    <a:pt x="704566" y="208468"/>
                    <a:pt x="704833" y="214067"/>
                  </a:cubicBezTo>
                  <a:cubicBezTo>
                    <a:pt x="705099" y="219532"/>
                    <a:pt x="702300" y="223797"/>
                    <a:pt x="699367" y="227930"/>
                  </a:cubicBezTo>
                  <a:cubicBezTo>
                    <a:pt x="688836" y="242726"/>
                    <a:pt x="676307" y="255922"/>
                    <a:pt x="664576" y="269652"/>
                  </a:cubicBezTo>
                  <a:cubicBezTo>
                    <a:pt x="622854" y="318573"/>
                    <a:pt x="580598" y="366960"/>
                    <a:pt x="535144" y="412548"/>
                  </a:cubicBezTo>
                  <a:cubicBezTo>
                    <a:pt x="531677" y="416014"/>
                    <a:pt x="532344" y="420280"/>
                    <a:pt x="531411" y="424145"/>
                  </a:cubicBezTo>
                  <a:cubicBezTo>
                    <a:pt x="530345" y="429344"/>
                    <a:pt x="529145" y="434276"/>
                    <a:pt x="525679" y="438408"/>
                  </a:cubicBezTo>
                  <a:cubicBezTo>
                    <a:pt x="522346" y="442274"/>
                    <a:pt x="522346" y="447073"/>
                    <a:pt x="523280" y="451738"/>
                  </a:cubicBezTo>
                  <a:cubicBezTo>
                    <a:pt x="528878" y="479731"/>
                    <a:pt x="537143" y="506924"/>
                    <a:pt x="544341" y="534516"/>
                  </a:cubicBezTo>
                  <a:cubicBezTo>
                    <a:pt x="556338" y="581171"/>
                    <a:pt x="573133" y="626359"/>
                    <a:pt x="588862" y="671814"/>
                  </a:cubicBezTo>
                  <a:cubicBezTo>
                    <a:pt x="609124" y="730066"/>
                    <a:pt x="623920" y="790050"/>
                    <a:pt x="640982" y="849234"/>
                  </a:cubicBezTo>
                  <a:cubicBezTo>
                    <a:pt x="659244" y="912684"/>
                    <a:pt x="674307" y="976935"/>
                    <a:pt x="688436" y="1041451"/>
                  </a:cubicBezTo>
                  <a:cubicBezTo>
                    <a:pt x="690436" y="1050382"/>
                    <a:pt x="691370" y="1059580"/>
                    <a:pt x="692836" y="1068777"/>
                  </a:cubicBezTo>
                  <a:cubicBezTo>
                    <a:pt x="693102" y="1070244"/>
                    <a:pt x="694035" y="1072243"/>
                    <a:pt x="691902" y="1072776"/>
                  </a:cubicBezTo>
                  <a:cubicBezTo>
                    <a:pt x="689903" y="1073310"/>
                    <a:pt x="689503" y="1071310"/>
                    <a:pt x="688970" y="1069844"/>
                  </a:cubicBezTo>
                  <a:cubicBezTo>
                    <a:pt x="683638" y="1055847"/>
                    <a:pt x="678440" y="1041851"/>
                    <a:pt x="674440" y="1027455"/>
                  </a:cubicBezTo>
                  <a:cubicBezTo>
                    <a:pt x="646314" y="925882"/>
                    <a:pt x="616189" y="824841"/>
                    <a:pt x="584463" y="724200"/>
                  </a:cubicBezTo>
                  <a:cubicBezTo>
                    <a:pt x="559404" y="645021"/>
                    <a:pt x="532877" y="566375"/>
                    <a:pt x="500886" y="489595"/>
                  </a:cubicBezTo>
                  <a:cubicBezTo>
                    <a:pt x="498086" y="483063"/>
                    <a:pt x="495287" y="476532"/>
                    <a:pt x="492354" y="470000"/>
                  </a:cubicBezTo>
                  <a:cubicBezTo>
                    <a:pt x="490222" y="465468"/>
                    <a:pt x="486889" y="460136"/>
                    <a:pt x="482090" y="460802"/>
                  </a:cubicBezTo>
                  <a:cubicBezTo>
                    <a:pt x="478092" y="461335"/>
                    <a:pt x="477158" y="467867"/>
                    <a:pt x="476092" y="471999"/>
                  </a:cubicBezTo>
                  <a:cubicBezTo>
                    <a:pt x="474225" y="479731"/>
                    <a:pt x="474892" y="487595"/>
                    <a:pt x="475292" y="495460"/>
                  </a:cubicBezTo>
                  <a:lnTo>
                    <a:pt x="474505" y="1219200"/>
                  </a:lnTo>
                  <a:lnTo>
                    <a:pt x="407041" y="1219200"/>
                  </a:lnTo>
                  <a:lnTo>
                    <a:pt x="409382" y="1154457"/>
                  </a:lnTo>
                  <a:cubicBezTo>
                    <a:pt x="419288" y="881913"/>
                    <a:pt x="429424" y="609994"/>
                    <a:pt x="434503" y="499459"/>
                  </a:cubicBezTo>
                  <a:cubicBezTo>
                    <a:pt x="435169" y="487595"/>
                    <a:pt x="434236" y="486129"/>
                    <a:pt x="423306" y="490661"/>
                  </a:cubicBezTo>
                  <a:cubicBezTo>
                    <a:pt x="405710" y="497992"/>
                    <a:pt x="393313" y="487995"/>
                    <a:pt x="380117" y="479731"/>
                  </a:cubicBezTo>
                  <a:cubicBezTo>
                    <a:pt x="378117" y="478398"/>
                    <a:pt x="377584" y="475732"/>
                    <a:pt x="377317" y="473199"/>
                  </a:cubicBezTo>
                  <a:cubicBezTo>
                    <a:pt x="376918" y="468400"/>
                    <a:pt x="377850" y="463735"/>
                    <a:pt x="379584" y="459469"/>
                  </a:cubicBezTo>
                  <a:cubicBezTo>
                    <a:pt x="384516" y="447739"/>
                    <a:pt x="388248" y="435609"/>
                    <a:pt x="392380" y="423612"/>
                  </a:cubicBezTo>
                  <a:cubicBezTo>
                    <a:pt x="394913" y="416281"/>
                    <a:pt x="400112" y="413881"/>
                    <a:pt x="407577" y="416281"/>
                  </a:cubicBezTo>
                  <a:cubicBezTo>
                    <a:pt x="413841" y="418147"/>
                    <a:pt x="418907" y="422412"/>
                    <a:pt x="423839" y="426411"/>
                  </a:cubicBezTo>
                  <a:cubicBezTo>
                    <a:pt x="426105" y="428145"/>
                    <a:pt x="427837" y="428811"/>
                    <a:pt x="430771" y="427744"/>
                  </a:cubicBezTo>
                  <a:cubicBezTo>
                    <a:pt x="438635" y="424811"/>
                    <a:pt x="446500" y="422279"/>
                    <a:pt x="454498" y="419880"/>
                  </a:cubicBezTo>
                  <a:cubicBezTo>
                    <a:pt x="458629" y="418680"/>
                    <a:pt x="457830" y="417080"/>
                    <a:pt x="455564" y="414681"/>
                  </a:cubicBezTo>
                  <a:cubicBezTo>
                    <a:pt x="450498" y="409482"/>
                    <a:pt x="444500" y="405617"/>
                    <a:pt x="438368" y="402018"/>
                  </a:cubicBezTo>
                  <a:cubicBezTo>
                    <a:pt x="410243" y="385488"/>
                    <a:pt x="385448" y="364694"/>
                    <a:pt x="362921" y="341233"/>
                  </a:cubicBezTo>
                  <a:cubicBezTo>
                    <a:pt x="314001" y="290180"/>
                    <a:pt x="263881" y="240193"/>
                    <a:pt x="212294" y="191672"/>
                  </a:cubicBezTo>
                  <a:cubicBezTo>
                    <a:pt x="148977" y="131821"/>
                    <a:pt x="81661" y="76102"/>
                    <a:pt x="15811" y="18917"/>
                  </a:cubicBezTo>
                  <a:cubicBezTo>
                    <a:pt x="11146" y="14919"/>
                    <a:pt x="6747" y="10786"/>
                    <a:pt x="2215" y="6654"/>
                  </a:cubicBezTo>
                  <a:cubicBezTo>
                    <a:pt x="882" y="5321"/>
                    <a:pt x="-718" y="3588"/>
                    <a:pt x="348" y="1589"/>
                  </a:cubicBezTo>
                  <a:cubicBezTo>
                    <a:pt x="1548" y="-678"/>
                    <a:pt x="4081" y="-11"/>
                    <a:pt x="6081" y="522"/>
                  </a:cubicBezTo>
                  <a:close/>
                </a:path>
              </a:pathLst>
            </a:custGeom>
            <a:solidFill>
              <a:schemeClr val="accent1">
                <a:lumMod val="75000"/>
                <a:alpha val="60000"/>
              </a:schemeClr>
            </a:solidFill>
            <a:ln w="2261" cap="flat">
              <a:noFill/>
              <a:prstDash val="solid"/>
              <a:miter/>
            </a:ln>
          </p:spPr>
          <p:txBody>
            <a:bodyPr wrap="square" rtlCol="0" anchor="ctr">
              <a:noAutofit/>
            </a:bodyPr>
            <a:lstStyle/>
            <a:p>
              <a:endParaRPr lang="en-US"/>
            </a:p>
          </p:txBody>
        </p:sp>
        <p:sp>
          <p:nvSpPr>
            <p:cNvPr id="12" name="Freeform: Shape 11">
              <a:extLst>
                <a:ext uri="{FF2B5EF4-FFF2-40B4-BE49-F238E27FC236}">
                  <a16:creationId xmlns:a16="http://schemas.microsoft.com/office/drawing/2014/main" id="{C81EE286-F844-4771-9CFC-94BF60D78565}"/>
                </a:ext>
              </a:extLst>
            </p:cNvPr>
            <p:cNvSpPr/>
            <p:nvPr userDrawn="1"/>
          </p:nvSpPr>
          <p:spPr>
            <a:xfrm>
              <a:off x="2161853" y="284463"/>
              <a:ext cx="552450" cy="955589"/>
            </a:xfrm>
            <a:custGeom>
              <a:avLst/>
              <a:gdLst>
                <a:gd name="connsiteX0" fmla="*/ 6081 w 704850"/>
                <a:gd name="connsiteY0" fmla="*/ 522 h 1219200"/>
                <a:gd name="connsiteX1" fmla="*/ 32074 w 704850"/>
                <a:gd name="connsiteY1" fmla="*/ 13452 h 1219200"/>
                <a:gd name="connsiteX2" fmla="*/ 371186 w 704850"/>
                <a:gd name="connsiteY2" fmla="*/ 291913 h 1219200"/>
                <a:gd name="connsiteX3" fmla="*/ 478491 w 704850"/>
                <a:gd name="connsiteY3" fmla="*/ 386822 h 1219200"/>
                <a:gd name="connsiteX4" fmla="*/ 492887 w 704850"/>
                <a:gd name="connsiteY4" fmla="*/ 396152 h 1219200"/>
                <a:gd name="connsiteX5" fmla="*/ 508350 w 704850"/>
                <a:gd name="connsiteY5" fmla="*/ 389888 h 1219200"/>
                <a:gd name="connsiteX6" fmla="*/ 519414 w 704850"/>
                <a:gd name="connsiteY6" fmla="*/ 366294 h 1219200"/>
                <a:gd name="connsiteX7" fmla="*/ 543541 w 704850"/>
                <a:gd name="connsiteY7" fmla="*/ 335901 h 1219200"/>
                <a:gd name="connsiteX8" fmla="*/ 675506 w 704850"/>
                <a:gd name="connsiteY8" fmla="*/ 228196 h 1219200"/>
                <a:gd name="connsiteX9" fmla="*/ 698168 w 704850"/>
                <a:gd name="connsiteY9" fmla="*/ 210601 h 1219200"/>
                <a:gd name="connsiteX10" fmla="*/ 704833 w 704850"/>
                <a:gd name="connsiteY10" fmla="*/ 214067 h 1219200"/>
                <a:gd name="connsiteX11" fmla="*/ 699367 w 704850"/>
                <a:gd name="connsiteY11" fmla="*/ 227930 h 1219200"/>
                <a:gd name="connsiteX12" fmla="*/ 664576 w 704850"/>
                <a:gd name="connsiteY12" fmla="*/ 269652 h 1219200"/>
                <a:gd name="connsiteX13" fmla="*/ 535144 w 704850"/>
                <a:gd name="connsiteY13" fmla="*/ 412548 h 1219200"/>
                <a:gd name="connsiteX14" fmla="*/ 531411 w 704850"/>
                <a:gd name="connsiteY14" fmla="*/ 424145 h 1219200"/>
                <a:gd name="connsiteX15" fmla="*/ 525679 w 704850"/>
                <a:gd name="connsiteY15" fmla="*/ 438408 h 1219200"/>
                <a:gd name="connsiteX16" fmla="*/ 523280 w 704850"/>
                <a:gd name="connsiteY16" fmla="*/ 451738 h 1219200"/>
                <a:gd name="connsiteX17" fmla="*/ 544341 w 704850"/>
                <a:gd name="connsiteY17" fmla="*/ 534516 h 1219200"/>
                <a:gd name="connsiteX18" fmla="*/ 588862 w 704850"/>
                <a:gd name="connsiteY18" fmla="*/ 671814 h 1219200"/>
                <a:gd name="connsiteX19" fmla="*/ 640982 w 704850"/>
                <a:gd name="connsiteY19" fmla="*/ 849234 h 1219200"/>
                <a:gd name="connsiteX20" fmla="*/ 688436 w 704850"/>
                <a:gd name="connsiteY20" fmla="*/ 1041451 h 1219200"/>
                <a:gd name="connsiteX21" fmla="*/ 692836 w 704850"/>
                <a:gd name="connsiteY21" fmla="*/ 1068777 h 1219200"/>
                <a:gd name="connsiteX22" fmla="*/ 691902 w 704850"/>
                <a:gd name="connsiteY22" fmla="*/ 1072776 h 1219200"/>
                <a:gd name="connsiteX23" fmla="*/ 688970 w 704850"/>
                <a:gd name="connsiteY23" fmla="*/ 1069844 h 1219200"/>
                <a:gd name="connsiteX24" fmla="*/ 674440 w 704850"/>
                <a:gd name="connsiteY24" fmla="*/ 1027455 h 1219200"/>
                <a:gd name="connsiteX25" fmla="*/ 584463 w 704850"/>
                <a:gd name="connsiteY25" fmla="*/ 724200 h 1219200"/>
                <a:gd name="connsiteX26" fmla="*/ 500886 w 704850"/>
                <a:gd name="connsiteY26" fmla="*/ 489595 h 1219200"/>
                <a:gd name="connsiteX27" fmla="*/ 492354 w 704850"/>
                <a:gd name="connsiteY27" fmla="*/ 470000 h 1219200"/>
                <a:gd name="connsiteX28" fmla="*/ 482090 w 704850"/>
                <a:gd name="connsiteY28" fmla="*/ 460802 h 1219200"/>
                <a:gd name="connsiteX29" fmla="*/ 476092 w 704850"/>
                <a:gd name="connsiteY29" fmla="*/ 471999 h 1219200"/>
                <a:gd name="connsiteX30" fmla="*/ 475292 w 704850"/>
                <a:gd name="connsiteY30" fmla="*/ 495460 h 1219200"/>
                <a:gd name="connsiteX31" fmla="*/ 474505 w 704850"/>
                <a:gd name="connsiteY31" fmla="*/ 1219200 h 1219200"/>
                <a:gd name="connsiteX32" fmla="*/ 407041 w 704850"/>
                <a:gd name="connsiteY32" fmla="*/ 1219200 h 1219200"/>
                <a:gd name="connsiteX33" fmla="*/ 409382 w 704850"/>
                <a:gd name="connsiteY33" fmla="*/ 1154457 h 1219200"/>
                <a:gd name="connsiteX34" fmla="*/ 434503 w 704850"/>
                <a:gd name="connsiteY34" fmla="*/ 499459 h 1219200"/>
                <a:gd name="connsiteX35" fmla="*/ 423306 w 704850"/>
                <a:gd name="connsiteY35" fmla="*/ 490661 h 1219200"/>
                <a:gd name="connsiteX36" fmla="*/ 380117 w 704850"/>
                <a:gd name="connsiteY36" fmla="*/ 479731 h 1219200"/>
                <a:gd name="connsiteX37" fmla="*/ 377317 w 704850"/>
                <a:gd name="connsiteY37" fmla="*/ 473199 h 1219200"/>
                <a:gd name="connsiteX38" fmla="*/ 379584 w 704850"/>
                <a:gd name="connsiteY38" fmla="*/ 459469 h 1219200"/>
                <a:gd name="connsiteX39" fmla="*/ 392380 w 704850"/>
                <a:gd name="connsiteY39" fmla="*/ 423612 h 1219200"/>
                <a:gd name="connsiteX40" fmla="*/ 407577 w 704850"/>
                <a:gd name="connsiteY40" fmla="*/ 416281 h 1219200"/>
                <a:gd name="connsiteX41" fmla="*/ 423839 w 704850"/>
                <a:gd name="connsiteY41" fmla="*/ 426411 h 1219200"/>
                <a:gd name="connsiteX42" fmla="*/ 430771 w 704850"/>
                <a:gd name="connsiteY42" fmla="*/ 427744 h 1219200"/>
                <a:gd name="connsiteX43" fmla="*/ 454498 w 704850"/>
                <a:gd name="connsiteY43" fmla="*/ 419880 h 1219200"/>
                <a:gd name="connsiteX44" fmla="*/ 455564 w 704850"/>
                <a:gd name="connsiteY44" fmla="*/ 414681 h 1219200"/>
                <a:gd name="connsiteX45" fmla="*/ 438368 w 704850"/>
                <a:gd name="connsiteY45" fmla="*/ 402018 h 1219200"/>
                <a:gd name="connsiteX46" fmla="*/ 362921 w 704850"/>
                <a:gd name="connsiteY46" fmla="*/ 341233 h 1219200"/>
                <a:gd name="connsiteX47" fmla="*/ 212294 w 704850"/>
                <a:gd name="connsiteY47" fmla="*/ 191672 h 1219200"/>
                <a:gd name="connsiteX48" fmla="*/ 15811 w 704850"/>
                <a:gd name="connsiteY48" fmla="*/ 18917 h 1219200"/>
                <a:gd name="connsiteX49" fmla="*/ 2215 w 704850"/>
                <a:gd name="connsiteY49" fmla="*/ 6654 h 1219200"/>
                <a:gd name="connsiteX50" fmla="*/ 348 w 704850"/>
                <a:gd name="connsiteY50" fmla="*/ 1589 h 1219200"/>
                <a:gd name="connsiteX51" fmla="*/ 6081 w 704850"/>
                <a:gd name="connsiteY51" fmla="*/ 522 h 121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04850" h="1219200">
                  <a:moveTo>
                    <a:pt x="6081" y="522"/>
                  </a:moveTo>
                  <a:cubicBezTo>
                    <a:pt x="15678" y="2921"/>
                    <a:pt x="24342" y="7587"/>
                    <a:pt x="32074" y="13452"/>
                  </a:cubicBezTo>
                  <a:cubicBezTo>
                    <a:pt x="148043" y="102495"/>
                    <a:pt x="262281" y="194072"/>
                    <a:pt x="371186" y="291913"/>
                  </a:cubicBezTo>
                  <a:cubicBezTo>
                    <a:pt x="406643" y="323905"/>
                    <a:pt x="442634" y="355230"/>
                    <a:pt x="478491" y="386822"/>
                  </a:cubicBezTo>
                  <a:cubicBezTo>
                    <a:pt x="482757" y="390687"/>
                    <a:pt x="487555" y="393887"/>
                    <a:pt x="492887" y="396152"/>
                  </a:cubicBezTo>
                  <a:cubicBezTo>
                    <a:pt x="500618" y="399352"/>
                    <a:pt x="505151" y="397752"/>
                    <a:pt x="508350" y="389888"/>
                  </a:cubicBezTo>
                  <a:cubicBezTo>
                    <a:pt x="511682" y="381890"/>
                    <a:pt x="515815" y="374158"/>
                    <a:pt x="519414" y="366294"/>
                  </a:cubicBezTo>
                  <a:cubicBezTo>
                    <a:pt x="525012" y="354163"/>
                    <a:pt x="533677" y="344700"/>
                    <a:pt x="543541" y="335901"/>
                  </a:cubicBezTo>
                  <a:cubicBezTo>
                    <a:pt x="585797" y="297912"/>
                    <a:pt x="630985" y="263520"/>
                    <a:pt x="675506" y="228196"/>
                  </a:cubicBezTo>
                  <a:cubicBezTo>
                    <a:pt x="682971" y="222198"/>
                    <a:pt x="690436" y="216199"/>
                    <a:pt x="698168" y="210601"/>
                  </a:cubicBezTo>
                  <a:cubicBezTo>
                    <a:pt x="702700" y="207268"/>
                    <a:pt x="704566" y="208468"/>
                    <a:pt x="704833" y="214067"/>
                  </a:cubicBezTo>
                  <a:cubicBezTo>
                    <a:pt x="705099" y="219532"/>
                    <a:pt x="702300" y="223797"/>
                    <a:pt x="699367" y="227930"/>
                  </a:cubicBezTo>
                  <a:cubicBezTo>
                    <a:pt x="688836" y="242726"/>
                    <a:pt x="676307" y="255922"/>
                    <a:pt x="664576" y="269652"/>
                  </a:cubicBezTo>
                  <a:cubicBezTo>
                    <a:pt x="622854" y="318573"/>
                    <a:pt x="580598" y="366960"/>
                    <a:pt x="535144" y="412548"/>
                  </a:cubicBezTo>
                  <a:cubicBezTo>
                    <a:pt x="531677" y="416014"/>
                    <a:pt x="532344" y="420280"/>
                    <a:pt x="531411" y="424145"/>
                  </a:cubicBezTo>
                  <a:cubicBezTo>
                    <a:pt x="530345" y="429344"/>
                    <a:pt x="529145" y="434276"/>
                    <a:pt x="525679" y="438408"/>
                  </a:cubicBezTo>
                  <a:cubicBezTo>
                    <a:pt x="522346" y="442274"/>
                    <a:pt x="522346" y="447073"/>
                    <a:pt x="523280" y="451738"/>
                  </a:cubicBezTo>
                  <a:cubicBezTo>
                    <a:pt x="528878" y="479731"/>
                    <a:pt x="537143" y="506924"/>
                    <a:pt x="544341" y="534516"/>
                  </a:cubicBezTo>
                  <a:cubicBezTo>
                    <a:pt x="556338" y="581171"/>
                    <a:pt x="573133" y="626359"/>
                    <a:pt x="588862" y="671814"/>
                  </a:cubicBezTo>
                  <a:cubicBezTo>
                    <a:pt x="609124" y="730066"/>
                    <a:pt x="623920" y="790050"/>
                    <a:pt x="640982" y="849234"/>
                  </a:cubicBezTo>
                  <a:cubicBezTo>
                    <a:pt x="659244" y="912684"/>
                    <a:pt x="674307" y="976935"/>
                    <a:pt x="688436" y="1041451"/>
                  </a:cubicBezTo>
                  <a:cubicBezTo>
                    <a:pt x="690436" y="1050382"/>
                    <a:pt x="691370" y="1059580"/>
                    <a:pt x="692836" y="1068777"/>
                  </a:cubicBezTo>
                  <a:cubicBezTo>
                    <a:pt x="693102" y="1070244"/>
                    <a:pt x="694035" y="1072243"/>
                    <a:pt x="691902" y="1072776"/>
                  </a:cubicBezTo>
                  <a:cubicBezTo>
                    <a:pt x="689903" y="1073310"/>
                    <a:pt x="689503" y="1071310"/>
                    <a:pt x="688970" y="1069844"/>
                  </a:cubicBezTo>
                  <a:cubicBezTo>
                    <a:pt x="683638" y="1055847"/>
                    <a:pt x="678440" y="1041851"/>
                    <a:pt x="674440" y="1027455"/>
                  </a:cubicBezTo>
                  <a:cubicBezTo>
                    <a:pt x="646314" y="925882"/>
                    <a:pt x="616189" y="824841"/>
                    <a:pt x="584463" y="724200"/>
                  </a:cubicBezTo>
                  <a:cubicBezTo>
                    <a:pt x="559404" y="645021"/>
                    <a:pt x="532877" y="566375"/>
                    <a:pt x="500886" y="489595"/>
                  </a:cubicBezTo>
                  <a:cubicBezTo>
                    <a:pt x="498086" y="483063"/>
                    <a:pt x="495287" y="476532"/>
                    <a:pt x="492354" y="470000"/>
                  </a:cubicBezTo>
                  <a:cubicBezTo>
                    <a:pt x="490222" y="465468"/>
                    <a:pt x="486889" y="460136"/>
                    <a:pt x="482090" y="460802"/>
                  </a:cubicBezTo>
                  <a:cubicBezTo>
                    <a:pt x="478092" y="461335"/>
                    <a:pt x="477158" y="467867"/>
                    <a:pt x="476092" y="471999"/>
                  </a:cubicBezTo>
                  <a:cubicBezTo>
                    <a:pt x="474225" y="479731"/>
                    <a:pt x="474892" y="487595"/>
                    <a:pt x="475292" y="495460"/>
                  </a:cubicBezTo>
                  <a:lnTo>
                    <a:pt x="474505" y="1219200"/>
                  </a:lnTo>
                  <a:lnTo>
                    <a:pt x="407041" y="1219200"/>
                  </a:lnTo>
                  <a:lnTo>
                    <a:pt x="409382" y="1154457"/>
                  </a:lnTo>
                  <a:cubicBezTo>
                    <a:pt x="419288" y="881913"/>
                    <a:pt x="429424" y="609994"/>
                    <a:pt x="434503" y="499459"/>
                  </a:cubicBezTo>
                  <a:cubicBezTo>
                    <a:pt x="435169" y="487595"/>
                    <a:pt x="434236" y="486129"/>
                    <a:pt x="423306" y="490661"/>
                  </a:cubicBezTo>
                  <a:cubicBezTo>
                    <a:pt x="405710" y="497992"/>
                    <a:pt x="393313" y="487995"/>
                    <a:pt x="380117" y="479731"/>
                  </a:cubicBezTo>
                  <a:cubicBezTo>
                    <a:pt x="378117" y="478398"/>
                    <a:pt x="377584" y="475732"/>
                    <a:pt x="377317" y="473199"/>
                  </a:cubicBezTo>
                  <a:cubicBezTo>
                    <a:pt x="376918" y="468400"/>
                    <a:pt x="377850" y="463735"/>
                    <a:pt x="379584" y="459469"/>
                  </a:cubicBezTo>
                  <a:cubicBezTo>
                    <a:pt x="384516" y="447739"/>
                    <a:pt x="388248" y="435609"/>
                    <a:pt x="392380" y="423612"/>
                  </a:cubicBezTo>
                  <a:cubicBezTo>
                    <a:pt x="394913" y="416281"/>
                    <a:pt x="400112" y="413881"/>
                    <a:pt x="407577" y="416281"/>
                  </a:cubicBezTo>
                  <a:cubicBezTo>
                    <a:pt x="413841" y="418147"/>
                    <a:pt x="418907" y="422412"/>
                    <a:pt x="423839" y="426411"/>
                  </a:cubicBezTo>
                  <a:cubicBezTo>
                    <a:pt x="426105" y="428145"/>
                    <a:pt x="427837" y="428811"/>
                    <a:pt x="430771" y="427744"/>
                  </a:cubicBezTo>
                  <a:cubicBezTo>
                    <a:pt x="438635" y="424811"/>
                    <a:pt x="446500" y="422279"/>
                    <a:pt x="454498" y="419880"/>
                  </a:cubicBezTo>
                  <a:cubicBezTo>
                    <a:pt x="458629" y="418680"/>
                    <a:pt x="457830" y="417080"/>
                    <a:pt x="455564" y="414681"/>
                  </a:cubicBezTo>
                  <a:cubicBezTo>
                    <a:pt x="450498" y="409482"/>
                    <a:pt x="444500" y="405617"/>
                    <a:pt x="438368" y="402018"/>
                  </a:cubicBezTo>
                  <a:cubicBezTo>
                    <a:pt x="410243" y="385488"/>
                    <a:pt x="385448" y="364694"/>
                    <a:pt x="362921" y="341233"/>
                  </a:cubicBezTo>
                  <a:cubicBezTo>
                    <a:pt x="314001" y="290180"/>
                    <a:pt x="263881" y="240193"/>
                    <a:pt x="212294" y="191672"/>
                  </a:cubicBezTo>
                  <a:cubicBezTo>
                    <a:pt x="148977" y="131821"/>
                    <a:pt x="81661" y="76102"/>
                    <a:pt x="15811" y="18917"/>
                  </a:cubicBezTo>
                  <a:cubicBezTo>
                    <a:pt x="11146" y="14919"/>
                    <a:pt x="6747" y="10786"/>
                    <a:pt x="2215" y="6654"/>
                  </a:cubicBezTo>
                  <a:cubicBezTo>
                    <a:pt x="882" y="5321"/>
                    <a:pt x="-718" y="3588"/>
                    <a:pt x="348" y="1589"/>
                  </a:cubicBezTo>
                  <a:cubicBezTo>
                    <a:pt x="1548" y="-678"/>
                    <a:pt x="4081" y="-11"/>
                    <a:pt x="6081" y="522"/>
                  </a:cubicBezTo>
                  <a:close/>
                </a:path>
              </a:pathLst>
            </a:custGeom>
            <a:solidFill>
              <a:schemeClr val="accent1">
                <a:lumMod val="75000"/>
                <a:alpha val="60000"/>
              </a:schemeClr>
            </a:solidFill>
            <a:ln w="2261" cap="flat">
              <a:noFill/>
              <a:prstDash val="solid"/>
              <a:miter/>
            </a:ln>
          </p:spPr>
          <p:txBody>
            <a:bodyPr wrap="square" rtlCol="0" anchor="ctr">
              <a:noAutofit/>
            </a:bodyPr>
            <a:lstStyle/>
            <a:p>
              <a:endParaRPr lang="en-US"/>
            </a:p>
          </p:txBody>
        </p:sp>
        <p:sp>
          <p:nvSpPr>
            <p:cNvPr id="13" name="Freeform: Shape 12">
              <a:extLst>
                <a:ext uri="{FF2B5EF4-FFF2-40B4-BE49-F238E27FC236}">
                  <a16:creationId xmlns:a16="http://schemas.microsoft.com/office/drawing/2014/main" id="{819794EC-70B7-4CA7-B86F-B7DD5B250116}"/>
                </a:ext>
              </a:extLst>
            </p:cNvPr>
            <p:cNvSpPr/>
            <p:nvPr userDrawn="1"/>
          </p:nvSpPr>
          <p:spPr>
            <a:xfrm>
              <a:off x="1378101" y="436863"/>
              <a:ext cx="464344" cy="803189"/>
            </a:xfrm>
            <a:custGeom>
              <a:avLst/>
              <a:gdLst>
                <a:gd name="connsiteX0" fmla="*/ 6081 w 704850"/>
                <a:gd name="connsiteY0" fmla="*/ 522 h 1219200"/>
                <a:gd name="connsiteX1" fmla="*/ 32074 w 704850"/>
                <a:gd name="connsiteY1" fmla="*/ 13452 h 1219200"/>
                <a:gd name="connsiteX2" fmla="*/ 371186 w 704850"/>
                <a:gd name="connsiteY2" fmla="*/ 291913 h 1219200"/>
                <a:gd name="connsiteX3" fmla="*/ 478491 w 704850"/>
                <a:gd name="connsiteY3" fmla="*/ 386822 h 1219200"/>
                <a:gd name="connsiteX4" fmla="*/ 492887 w 704850"/>
                <a:gd name="connsiteY4" fmla="*/ 396152 h 1219200"/>
                <a:gd name="connsiteX5" fmla="*/ 508350 w 704850"/>
                <a:gd name="connsiteY5" fmla="*/ 389888 h 1219200"/>
                <a:gd name="connsiteX6" fmla="*/ 519414 w 704850"/>
                <a:gd name="connsiteY6" fmla="*/ 366294 h 1219200"/>
                <a:gd name="connsiteX7" fmla="*/ 543541 w 704850"/>
                <a:gd name="connsiteY7" fmla="*/ 335901 h 1219200"/>
                <a:gd name="connsiteX8" fmla="*/ 675506 w 704850"/>
                <a:gd name="connsiteY8" fmla="*/ 228196 h 1219200"/>
                <a:gd name="connsiteX9" fmla="*/ 698168 w 704850"/>
                <a:gd name="connsiteY9" fmla="*/ 210601 h 1219200"/>
                <a:gd name="connsiteX10" fmla="*/ 704833 w 704850"/>
                <a:gd name="connsiteY10" fmla="*/ 214067 h 1219200"/>
                <a:gd name="connsiteX11" fmla="*/ 699367 w 704850"/>
                <a:gd name="connsiteY11" fmla="*/ 227930 h 1219200"/>
                <a:gd name="connsiteX12" fmla="*/ 664576 w 704850"/>
                <a:gd name="connsiteY12" fmla="*/ 269652 h 1219200"/>
                <a:gd name="connsiteX13" fmla="*/ 535144 w 704850"/>
                <a:gd name="connsiteY13" fmla="*/ 412548 h 1219200"/>
                <a:gd name="connsiteX14" fmla="*/ 531411 w 704850"/>
                <a:gd name="connsiteY14" fmla="*/ 424145 h 1219200"/>
                <a:gd name="connsiteX15" fmla="*/ 525679 w 704850"/>
                <a:gd name="connsiteY15" fmla="*/ 438408 h 1219200"/>
                <a:gd name="connsiteX16" fmla="*/ 523280 w 704850"/>
                <a:gd name="connsiteY16" fmla="*/ 451738 h 1219200"/>
                <a:gd name="connsiteX17" fmla="*/ 544341 w 704850"/>
                <a:gd name="connsiteY17" fmla="*/ 534516 h 1219200"/>
                <a:gd name="connsiteX18" fmla="*/ 588862 w 704850"/>
                <a:gd name="connsiteY18" fmla="*/ 671814 h 1219200"/>
                <a:gd name="connsiteX19" fmla="*/ 640982 w 704850"/>
                <a:gd name="connsiteY19" fmla="*/ 849234 h 1219200"/>
                <a:gd name="connsiteX20" fmla="*/ 688436 w 704850"/>
                <a:gd name="connsiteY20" fmla="*/ 1041451 h 1219200"/>
                <a:gd name="connsiteX21" fmla="*/ 692836 w 704850"/>
                <a:gd name="connsiteY21" fmla="*/ 1068777 h 1219200"/>
                <a:gd name="connsiteX22" fmla="*/ 691902 w 704850"/>
                <a:gd name="connsiteY22" fmla="*/ 1072776 h 1219200"/>
                <a:gd name="connsiteX23" fmla="*/ 688970 w 704850"/>
                <a:gd name="connsiteY23" fmla="*/ 1069844 h 1219200"/>
                <a:gd name="connsiteX24" fmla="*/ 674440 w 704850"/>
                <a:gd name="connsiteY24" fmla="*/ 1027455 h 1219200"/>
                <a:gd name="connsiteX25" fmla="*/ 584463 w 704850"/>
                <a:gd name="connsiteY25" fmla="*/ 724200 h 1219200"/>
                <a:gd name="connsiteX26" fmla="*/ 500886 w 704850"/>
                <a:gd name="connsiteY26" fmla="*/ 489595 h 1219200"/>
                <a:gd name="connsiteX27" fmla="*/ 492354 w 704850"/>
                <a:gd name="connsiteY27" fmla="*/ 470000 h 1219200"/>
                <a:gd name="connsiteX28" fmla="*/ 482090 w 704850"/>
                <a:gd name="connsiteY28" fmla="*/ 460802 h 1219200"/>
                <a:gd name="connsiteX29" fmla="*/ 476092 w 704850"/>
                <a:gd name="connsiteY29" fmla="*/ 471999 h 1219200"/>
                <a:gd name="connsiteX30" fmla="*/ 475292 w 704850"/>
                <a:gd name="connsiteY30" fmla="*/ 495460 h 1219200"/>
                <a:gd name="connsiteX31" fmla="*/ 474505 w 704850"/>
                <a:gd name="connsiteY31" fmla="*/ 1219200 h 1219200"/>
                <a:gd name="connsiteX32" fmla="*/ 407041 w 704850"/>
                <a:gd name="connsiteY32" fmla="*/ 1219200 h 1219200"/>
                <a:gd name="connsiteX33" fmla="*/ 409382 w 704850"/>
                <a:gd name="connsiteY33" fmla="*/ 1154457 h 1219200"/>
                <a:gd name="connsiteX34" fmla="*/ 434503 w 704850"/>
                <a:gd name="connsiteY34" fmla="*/ 499459 h 1219200"/>
                <a:gd name="connsiteX35" fmla="*/ 423306 w 704850"/>
                <a:gd name="connsiteY35" fmla="*/ 490661 h 1219200"/>
                <a:gd name="connsiteX36" fmla="*/ 380117 w 704850"/>
                <a:gd name="connsiteY36" fmla="*/ 479731 h 1219200"/>
                <a:gd name="connsiteX37" fmla="*/ 377317 w 704850"/>
                <a:gd name="connsiteY37" fmla="*/ 473199 h 1219200"/>
                <a:gd name="connsiteX38" fmla="*/ 379584 w 704850"/>
                <a:gd name="connsiteY38" fmla="*/ 459469 h 1219200"/>
                <a:gd name="connsiteX39" fmla="*/ 392380 w 704850"/>
                <a:gd name="connsiteY39" fmla="*/ 423612 h 1219200"/>
                <a:gd name="connsiteX40" fmla="*/ 407577 w 704850"/>
                <a:gd name="connsiteY40" fmla="*/ 416281 h 1219200"/>
                <a:gd name="connsiteX41" fmla="*/ 423839 w 704850"/>
                <a:gd name="connsiteY41" fmla="*/ 426411 h 1219200"/>
                <a:gd name="connsiteX42" fmla="*/ 430771 w 704850"/>
                <a:gd name="connsiteY42" fmla="*/ 427744 h 1219200"/>
                <a:gd name="connsiteX43" fmla="*/ 454498 w 704850"/>
                <a:gd name="connsiteY43" fmla="*/ 419880 h 1219200"/>
                <a:gd name="connsiteX44" fmla="*/ 455564 w 704850"/>
                <a:gd name="connsiteY44" fmla="*/ 414681 h 1219200"/>
                <a:gd name="connsiteX45" fmla="*/ 438368 w 704850"/>
                <a:gd name="connsiteY45" fmla="*/ 402018 h 1219200"/>
                <a:gd name="connsiteX46" fmla="*/ 362921 w 704850"/>
                <a:gd name="connsiteY46" fmla="*/ 341233 h 1219200"/>
                <a:gd name="connsiteX47" fmla="*/ 212294 w 704850"/>
                <a:gd name="connsiteY47" fmla="*/ 191672 h 1219200"/>
                <a:gd name="connsiteX48" fmla="*/ 15811 w 704850"/>
                <a:gd name="connsiteY48" fmla="*/ 18917 h 1219200"/>
                <a:gd name="connsiteX49" fmla="*/ 2215 w 704850"/>
                <a:gd name="connsiteY49" fmla="*/ 6654 h 1219200"/>
                <a:gd name="connsiteX50" fmla="*/ 348 w 704850"/>
                <a:gd name="connsiteY50" fmla="*/ 1589 h 1219200"/>
                <a:gd name="connsiteX51" fmla="*/ 6081 w 704850"/>
                <a:gd name="connsiteY51" fmla="*/ 522 h 121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04850" h="1219200">
                  <a:moveTo>
                    <a:pt x="6081" y="522"/>
                  </a:moveTo>
                  <a:cubicBezTo>
                    <a:pt x="15678" y="2921"/>
                    <a:pt x="24342" y="7587"/>
                    <a:pt x="32074" y="13452"/>
                  </a:cubicBezTo>
                  <a:cubicBezTo>
                    <a:pt x="148043" y="102495"/>
                    <a:pt x="262281" y="194072"/>
                    <a:pt x="371186" y="291913"/>
                  </a:cubicBezTo>
                  <a:cubicBezTo>
                    <a:pt x="406643" y="323905"/>
                    <a:pt x="442634" y="355230"/>
                    <a:pt x="478491" y="386822"/>
                  </a:cubicBezTo>
                  <a:cubicBezTo>
                    <a:pt x="482757" y="390687"/>
                    <a:pt x="487555" y="393887"/>
                    <a:pt x="492887" y="396152"/>
                  </a:cubicBezTo>
                  <a:cubicBezTo>
                    <a:pt x="500618" y="399352"/>
                    <a:pt x="505151" y="397752"/>
                    <a:pt x="508350" y="389888"/>
                  </a:cubicBezTo>
                  <a:cubicBezTo>
                    <a:pt x="511682" y="381890"/>
                    <a:pt x="515815" y="374158"/>
                    <a:pt x="519414" y="366294"/>
                  </a:cubicBezTo>
                  <a:cubicBezTo>
                    <a:pt x="525012" y="354163"/>
                    <a:pt x="533677" y="344700"/>
                    <a:pt x="543541" y="335901"/>
                  </a:cubicBezTo>
                  <a:cubicBezTo>
                    <a:pt x="585797" y="297912"/>
                    <a:pt x="630985" y="263520"/>
                    <a:pt x="675506" y="228196"/>
                  </a:cubicBezTo>
                  <a:cubicBezTo>
                    <a:pt x="682971" y="222198"/>
                    <a:pt x="690436" y="216199"/>
                    <a:pt x="698168" y="210601"/>
                  </a:cubicBezTo>
                  <a:cubicBezTo>
                    <a:pt x="702700" y="207268"/>
                    <a:pt x="704566" y="208468"/>
                    <a:pt x="704833" y="214067"/>
                  </a:cubicBezTo>
                  <a:cubicBezTo>
                    <a:pt x="705099" y="219532"/>
                    <a:pt x="702300" y="223797"/>
                    <a:pt x="699367" y="227930"/>
                  </a:cubicBezTo>
                  <a:cubicBezTo>
                    <a:pt x="688836" y="242726"/>
                    <a:pt x="676307" y="255922"/>
                    <a:pt x="664576" y="269652"/>
                  </a:cubicBezTo>
                  <a:cubicBezTo>
                    <a:pt x="622854" y="318573"/>
                    <a:pt x="580598" y="366960"/>
                    <a:pt x="535144" y="412548"/>
                  </a:cubicBezTo>
                  <a:cubicBezTo>
                    <a:pt x="531677" y="416014"/>
                    <a:pt x="532344" y="420280"/>
                    <a:pt x="531411" y="424145"/>
                  </a:cubicBezTo>
                  <a:cubicBezTo>
                    <a:pt x="530345" y="429344"/>
                    <a:pt x="529145" y="434276"/>
                    <a:pt x="525679" y="438408"/>
                  </a:cubicBezTo>
                  <a:cubicBezTo>
                    <a:pt x="522346" y="442274"/>
                    <a:pt x="522346" y="447073"/>
                    <a:pt x="523280" y="451738"/>
                  </a:cubicBezTo>
                  <a:cubicBezTo>
                    <a:pt x="528878" y="479731"/>
                    <a:pt x="537143" y="506924"/>
                    <a:pt x="544341" y="534516"/>
                  </a:cubicBezTo>
                  <a:cubicBezTo>
                    <a:pt x="556338" y="581171"/>
                    <a:pt x="573133" y="626359"/>
                    <a:pt x="588862" y="671814"/>
                  </a:cubicBezTo>
                  <a:cubicBezTo>
                    <a:pt x="609124" y="730066"/>
                    <a:pt x="623920" y="790050"/>
                    <a:pt x="640982" y="849234"/>
                  </a:cubicBezTo>
                  <a:cubicBezTo>
                    <a:pt x="659244" y="912684"/>
                    <a:pt x="674307" y="976935"/>
                    <a:pt x="688436" y="1041451"/>
                  </a:cubicBezTo>
                  <a:cubicBezTo>
                    <a:pt x="690436" y="1050382"/>
                    <a:pt x="691370" y="1059580"/>
                    <a:pt x="692836" y="1068777"/>
                  </a:cubicBezTo>
                  <a:cubicBezTo>
                    <a:pt x="693102" y="1070244"/>
                    <a:pt x="694035" y="1072243"/>
                    <a:pt x="691902" y="1072776"/>
                  </a:cubicBezTo>
                  <a:cubicBezTo>
                    <a:pt x="689903" y="1073310"/>
                    <a:pt x="689503" y="1071310"/>
                    <a:pt x="688970" y="1069844"/>
                  </a:cubicBezTo>
                  <a:cubicBezTo>
                    <a:pt x="683638" y="1055847"/>
                    <a:pt x="678440" y="1041851"/>
                    <a:pt x="674440" y="1027455"/>
                  </a:cubicBezTo>
                  <a:cubicBezTo>
                    <a:pt x="646314" y="925882"/>
                    <a:pt x="616189" y="824841"/>
                    <a:pt x="584463" y="724200"/>
                  </a:cubicBezTo>
                  <a:cubicBezTo>
                    <a:pt x="559404" y="645021"/>
                    <a:pt x="532877" y="566375"/>
                    <a:pt x="500886" y="489595"/>
                  </a:cubicBezTo>
                  <a:cubicBezTo>
                    <a:pt x="498086" y="483063"/>
                    <a:pt x="495287" y="476532"/>
                    <a:pt x="492354" y="470000"/>
                  </a:cubicBezTo>
                  <a:cubicBezTo>
                    <a:pt x="490222" y="465468"/>
                    <a:pt x="486889" y="460136"/>
                    <a:pt x="482090" y="460802"/>
                  </a:cubicBezTo>
                  <a:cubicBezTo>
                    <a:pt x="478092" y="461335"/>
                    <a:pt x="477158" y="467867"/>
                    <a:pt x="476092" y="471999"/>
                  </a:cubicBezTo>
                  <a:cubicBezTo>
                    <a:pt x="474225" y="479731"/>
                    <a:pt x="474892" y="487595"/>
                    <a:pt x="475292" y="495460"/>
                  </a:cubicBezTo>
                  <a:lnTo>
                    <a:pt x="474505" y="1219200"/>
                  </a:lnTo>
                  <a:lnTo>
                    <a:pt x="407041" y="1219200"/>
                  </a:lnTo>
                  <a:lnTo>
                    <a:pt x="409382" y="1154457"/>
                  </a:lnTo>
                  <a:cubicBezTo>
                    <a:pt x="419288" y="881913"/>
                    <a:pt x="429424" y="609994"/>
                    <a:pt x="434503" y="499459"/>
                  </a:cubicBezTo>
                  <a:cubicBezTo>
                    <a:pt x="435169" y="487595"/>
                    <a:pt x="434236" y="486129"/>
                    <a:pt x="423306" y="490661"/>
                  </a:cubicBezTo>
                  <a:cubicBezTo>
                    <a:pt x="405710" y="497992"/>
                    <a:pt x="393313" y="487995"/>
                    <a:pt x="380117" y="479731"/>
                  </a:cubicBezTo>
                  <a:cubicBezTo>
                    <a:pt x="378117" y="478398"/>
                    <a:pt x="377584" y="475732"/>
                    <a:pt x="377317" y="473199"/>
                  </a:cubicBezTo>
                  <a:cubicBezTo>
                    <a:pt x="376918" y="468400"/>
                    <a:pt x="377850" y="463735"/>
                    <a:pt x="379584" y="459469"/>
                  </a:cubicBezTo>
                  <a:cubicBezTo>
                    <a:pt x="384516" y="447739"/>
                    <a:pt x="388248" y="435609"/>
                    <a:pt x="392380" y="423612"/>
                  </a:cubicBezTo>
                  <a:cubicBezTo>
                    <a:pt x="394913" y="416281"/>
                    <a:pt x="400112" y="413881"/>
                    <a:pt x="407577" y="416281"/>
                  </a:cubicBezTo>
                  <a:cubicBezTo>
                    <a:pt x="413841" y="418147"/>
                    <a:pt x="418907" y="422412"/>
                    <a:pt x="423839" y="426411"/>
                  </a:cubicBezTo>
                  <a:cubicBezTo>
                    <a:pt x="426105" y="428145"/>
                    <a:pt x="427837" y="428811"/>
                    <a:pt x="430771" y="427744"/>
                  </a:cubicBezTo>
                  <a:cubicBezTo>
                    <a:pt x="438635" y="424811"/>
                    <a:pt x="446500" y="422279"/>
                    <a:pt x="454498" y="419880"/>
                  </a:cubicBezTo>
                  <a:cubicBezTo>
                    <a:pt x="458629" y="418680"/>
                    <a:pt x="457830" y="417080"/>
                    <a:pt x="455564" y="414681"/>
                  </a:cubicBezTo>
                  <a:cubicBezTo>
                    <a:pt x="450498" y="409482"/>
                    <a:pt x="444500" y="405617"/>
                    <a:pt x="438368" y="402018"/>
                  </a:cubicBezTo>
                  <a:cubicBezTo>
                    <a:pt x="410243" y="385488"/>
                    <a:pt x="385448" y="364694"/>
                    <a:pt x="362921" y="341233"/>
                  </a:cubicBezTo>
                  <a:cubicBezTo>
                    <a:pt x="314001" y="290180"/>
                    <a:pt x="263881" y="240193"/>
                    <a:pt x="212294" y="191672"/>
                  </a:cubicBezTo>
                  <a:cubicBezTo>
                    <a:pt x="148977" y="131821"/>
                    <a:pt x="81661" y="76102"/>
                    <a:pt x="15811" y="18917"/>
                  </a:cubicBezTo>
                  <a:cubicBezTo>
                    <a:pt x="11146" y="14919"/>
                    <a:pt x="6747" y="10786"/>
                    <a:pt x="2215" y="6654"/>
                  </a:cubicBezTo>
                  <a:cubicBezTo>
                    <a:pt x="882" y="5321"/>
                    <a:pt x="-718" y="3588"/>
                    <a:pt x="348" y="1589"/>
                  </a:cubicBezTo>
                  <a:cubicBezTo>
                    <a:pt x="1548" y="-678"/>
                    <a:pt x="4081" y="-11"/>
                    <a:pt x="6081" y="522"/>
                  </a:cubicBezTo>
                  <a:close/>
                </a:path>
              </a:pathLst>
            </a:custGeom>
            <a:solidFill>
              <a:schemeClr val="accent1">
                <a:lumMod val="75000"/>
                <a:alpha val="60000"/>
              </a:schemeClr>
            </a:solidFill>
            <a:ln w="2261" cap="flat">
              <a:noFill/>
              <a:prstDash val="solid"/>
              <a:miter/>
            </a:ln>
          </p:spPr>
          <p:txBody>
            <a:bodyPr wrap="square" rtlCol="0" anchor="ctr">
              <a:noAutofit/>
            </a:bodyPr>
            <a:lstStyle/>
            <a:p>
              <a:endParaRPr lang="en-US"/>
            </a:p>
          </p:txBody>
        </p:sp>
        <p:sp>
          <p:nvSpPr>
            <p:cNvPr id="14" name="Freeform: Shape 13">
              <a:extLst>
                <a:ext uri="{FF2B5EF4-FFF2-40B4-BE49-F238E27FC236}">
                  <a16:creationId xmlns:a16="http://schemas.microsoft.com/office/drawing/2014/main" id="{05923C14-7C77-40CC-82DB-9E1F4A7524AB}"/>
                </a:ext>
              </a:extLst>
            </p:cNvPr>
            <p:cNvSpPr/>
            <p:nvPr userDrawn="1"/>
          </p:nvSpPr>
          <p:spPr>
            <a:xfrm>
              <a:off x="745171" y="282011"/>
              <a:ext cx="553868" cy="958041"/>
            </a:xfrm>
            <a:custGeom>
              <a:avLst/>
              <a:gdLst>
                <a:gd name="connsiteX0" fmla="*/ 6081 w 704850"/>
                <a:gd name="connsiteY0" fmla="*/ 522 h 1219200"/>
                <a:gd name="connsiteX1" fmla="*/ 32074 w 704850"/>
                <a:gd name="connsiteY1" fmla="*/ 13452 h 1219200"/>
                <a:gd name="connsiteX2" fmla="*/ 371186 w 704850"/>
                <a:gd name="connsiteY2" fmla="*/ 291913 h 1219200"/>
                <a:gd name="connsiteX3" fmla="*/ 478491 w 704850"/>
                <a:gd name="connsiteY3" fmla="*/ 386822 h 1219200"/>
                <a:gd name="connsiteX4" fmla="*/ 492887 w 704850"/>
                <a:gd name="connsiteY4" fmla="*/ 396152 h 1219200"/>
                <a:gd name="connsiteX5" fmla="*/ 508350 w 704850"/>
                <a:gd name="connsiteY5" fmla="*/ 389888 h 1219200"/>
                <a:gd name="connsiteX6" fmla="*/ 519414 w 704850"/>
                <a:gd name="connsiteY6" fmla="*/ 366294 h 1219200"/>
                <a:gd name="connsiteX7" fmla="*/ 543541 w 704850"/>
                <a:gd name="connsiteY7" fmla="*/ 335901 h 1219200"/>
                <a:gd name="connsiteX8" fmla="*/ 675506 w 704850"/>
                <a:gd name="connsiteY8" fmla="*/ 228196 h 1219200"/>
                <a:gd name="connsiteX9" fmla="*/ 698168 w 704850"/>
                <a:gd name="connsiteY9" fmla="*/ 210601 h 1219200"/>
                <a:gd name="connsiteX10" fmla="*/ 704833 w 704850"/>
                <a:gd name="connsiteY10" fmla="*/ 214067 h 1219200"/>
                <a:gd name="connsiteX11" fmla="*/ 699367 w 704850"/>
                <a:gd name="connsiteY11" fmla="*/ 227930 h 1219200"/>
                <a:gd name="connsiteX12" fmla="*/ 664576 w 704850"/>
                <a:gd name="connsiteY12" fmla="*/ 269652 h 1219200"/>
                <a:gd name="connsiteX13" fmla="*/ 535144 w 704850"/>
                <a:gd name="connsiteY13" fmla="*/ 412548 h 1219200"/>
                <a:gd name="connsiteX14" fmla="*/ 531411 w 704850"/>
                <a:gd name="connsiteY14" fmla="*/ 424145 h 1219200"/>
                <a:gd name="connsiteX15" fmla="*/ 525679 w 704850"/>
                <a:gd name="connsiteY15" fmla="*/ 438408 h 1219200"/>
                <a:gd name="connsiteX16" fmla="*/ 523280 w 704850"/>
                <a:gd name="connsiteY16" fmla="*/ 451738 h 1219200"/>
                <a:gd name="connsiteX17" fmla="*/ 544341 w 704850"/>
                <a:gd name="connsiteY17" fmla="*/ 534516 h 1219200"/>
                <a:gd name="connsiteX18" fmla="*/ 588862 w 704850"/>
                <a:gd name="connsiteY18" fmla="*/ 671814 h 1219200"/>
                <a:gd name="connsiteX19" fmla="*/ 640982 w 704850"/>
                <a:gd name="connsiteY19" fmla="*/ 849234 h 1219200"/>
                <a:gd name="connsiteX20" fmla="*/ 688436 w 704850"/>
                <a:gd name="connsiteY20" fmla="*/ 1041451 h 1219200"/>
                <a:gd name="connsiteX21" fmla="*/ 692836 w 704850"/>
                <a:gd name="connsiteY21" fmla="*/ 1068777 h 1219200"/>
                <a:gd name="connsiteX22" fmla="*/ 691902 w 704850"/>
                <a:gd name="connsiteY22" fmla="*/ 1072776 h 1219200"/>
                <a:gd name="connsiteX23" fmla="*/ 688970 w 704850"/>
                <a:gd name="connsiteY23" fmla="*/ 1069844 h 1219200"/>
                <a:gd name="connsiteX24" fmla="*/ 674440 w 704850"/>
                <a:gd name="connsiteY24" fmla="*/ 1027455 h 1219200"/>
                <a:gd name="connsiteX25" fmla="*/ 584463 w 704850"/>
                <a:gd name="connsiteY25" fmla="*/ 724200 h 1219200"/>
                <a:gd name="connsiteX26" fmla="*/ 500886 w 704850"/>
                <a:gd name="connsiteY26" fmla="*/ 489595 h 1219200"/>
                <a:gd name="connsiteX27" fmla="*/ 492354 w 704850"/>
                <a:gd name="connsiteY27" fmla="*/ 470000 h 1219200"/>
                <a:gd name="connsiteX28" fmla="*/ 482090 w 704850"/>
                <a:gd name="connsiteY28" fmla="*/ 460802 h 1219200"/>
                <a:gd name="connsiteX29" fmla="*/ 476092 w 704850"/>
                <a:gd name="connsiteY29" fmla="*/ 471999 h 1219200"/>
                <a:gd name="connsiteX30" fmla="*/ 475292 w 704850"/>
                <a:gd name="connsiteY30" fmla="*/ 495460 h 1219200"/>
                <a:gd name="connsiteX31" fmla="*/ 474505 w 704850"/>
                <a:gd name="connsiteY31" fmla="*/ 1219200 h 1219200"/>
                <a:gd name="connsiteX32" fmla="*/ 407041 w 704850"/>
                <a:gd name="connsiteY32" fmla="*/ 1219200 h 1219200"/>
                <a:gd name="connsiteX33" fmla="*/ 409382 w 704850"/>
                <a:gd name="connsiteY33" fmla="*/ 1154457 h 1219200"/>
                <a:gd name="connsiteX34" fmla="*/ 434503 w 704850"/>
                <a:gd name="connsiteY34" fmla="*/ 499459 h 1219200"/>
                <a:gd name="connsiteX35" fmla="*/ 423306 w 704850"/>
                <a:gd name="connsiteY35" fmla="*/ 490661 h 1219200"/>
                <a:gd name="connsiteX36" fmla="*/ 380117 w 704850"/>
                <a:gd name="connsiteY36" fmla="*/ 479731 h 1219200"/>
                <a:gd name="connsiteX37" fmla="*/ 377317 w 704850"/>
                <a:gd name="connsiteY37" fmla="*/ 473199 h 1219200"/>
                <a:gd name="connsiteX38" fmla="*/ 379584 w 704850"/>
                <a:gd name="connsiteY38" fmla="*/ 459469 h 1219200"/>
                <a:gd name="connsiteX39" fmla="*/ 392380 w 704850"/>
                <a:gd name="connsiteY39" fmla="*/ 423612 h 1219200"/>
                <a:gd name="connsiteX40" fmla="*/ 407577 w 704850"/>
                <a:gd name="connsiteY40" fmla="*/ 416281 h 1219200"/>
                <a:gd name="connsiteX41" fmla="*/ 423839 w 704850"/>
                <a:gd name="connsiteY41" fmla="*/ 426411 h 1219200"/>
                <a:gd name="connsiteX42" fmla="*/ 430771 w 704850"/>
                <a:gd name="connsiteY42" fmla="*/ 427744 h 1219200"/>
                <a:gd name="connsiteX43" fmla="*/ 454498 w 704850"/>
                <a:gd name="connsiteY43" fmla="*/ 419880 h 1219200"/>
                <a:gd name="connsiteX44" fmla="*/ 455564 w 704850"/>
                <a:gd name="connsiteY44" fmla="*/ 414681 h 1219200"/>
                <a:gd name="connsiteX45" fmla="*/ 438368 w 704850"/>
                <a:gd name="connsiteY45" fmla="*/ 402018 h 1219200"/>
                <a:gd name="connsiteX46" fmla="*/ 362921 w 704850"/>
                <a:gd name="connsiteY46" fmla="*/ 341233 h 1219200"/>
                <a:gd name="connsiteX47" fmla="*/ 212294 w 704850"/>
                <a:gd name="connsiteY47" fmla="*/ 191672 h 1219200"/>
                <a:gd name="connsiteX48" fmla="*/ 15811 w 704850"/>
                <a:gd name="connsiteY48" fmla="*/ 18917 h 1219200"/>
                <a:gd name="connsiteX49" fmla="*/ 2215 w 704850"/>
                <a:gd name="connsiteY49" fmla="*/ 6654 h 1219200"/>
                <a:gd name="connsiteX50" fmla="*/ 348 w 704850"/>
                <a:gd name="connsiteY50" fmla="*/ 1589 h 1219200"/>
                <a:gd name="connsiteX51" fmla="*/ 6081 w 704850"/>
                <a:gd name="connsiteY51" fmla="*/ 522 h 121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04850" h="1219200">
                  <a:moveTo>
                    <a:pt x="6081" y="522"/>
                  </a:moveTo>
                  <a:cubicBezTo>
                    <a:pt x="15678" y="2921"/>
                    <a:pt x="24342" y="7587"/>
                    <a:pt x="32074" y="13452"/>
                  </a:cubicBezTo>
                  <a:cubicBezTo>
                    <a:pt x="148043" y="102495"/>
                    <a:pt x="262281" y="194072"/>
                    <a:pt x="371186" y="291913"/>
                  </a:cubicBezTo>
                  <a:cubicBezTo>
                    <a:pt x="406643" y="323905"/>
                    <a:pt x="442634" y="355230"/>
                    <a:pt x="478491" y="386822"/>
                  </a:cubicBezTo>
                  <a:cubicBezTo>
                    <a:pt x="482757" y="390687"/>
                    <a:pt x="487555" y="393887"/>
                    <a:pt x="492887" y="396152"/>
                  </a:cubicBezTo>
                  <a:cubicBezTo>
                    <a:pt x="500618" y="399352"/>
                    <a:pt x="505151" y="397752"/>
                    <a:pt x="508350" y="389888"/>
                  </a:cubicBezTo>
                  <a:cubicBezTo>
                    <a:pt x="511682" y="381890"/>
                    <a:pt x="515815" y="374158"/>
                    <a:pt x="519414" y="366294"/>
                  </a:cubicBezTo>
                  <a:cubicBezTo>
                    <a:pt x="525012" y="354163"/>
                    <a:pt x="533677" y="344700"/>
                    <a:pt x="543541" y="335901"/>
                  </a:cubicBezTo>
                  <a:cubicBezTo>
                    <a:pt x="585797" y="297912"/>
                    <a:pt x="630985" y="263520"/>
                    <a:pt x="675506" y="228196"/>
                  </a:cubicBezTo>
                  <a:cubicBezTo>
                    <a:pt x="682971" y="222198"/>
                    <a:pt x="690436" y="216199"/>
                    <a:pt x="698168" y="210601"/>
                  </a:cubicBezTo>
                  <a:cubicBezTo>
                    <a:pt x="702700" y="207268"/>
                    <a:pt x="704566" y="208468"/>
                    <a:pt x="704833" y="214067"/>
                  </a:cubicBezTo>
                  <a:cubicBezTo>
                    <a:pt x="705099" y="219532"/>
                    <a:pt x="702300" y="223797"/>
                    <a:pt x="699367" y="227930"/>
                  </a:cubicBezTo>
                  <a:cubicBezTo>
                    <a:pt x="688836" y="242726"/>
                    <a:pt x="676307" y="255922"/>
                    <a:pt x="664576" y="269652"/>
                  </a:cubicBezTo>
                  <a:cubicBezTo>
                    <a:pt x="622854" y="318573"/>
                    <a:pt x="580598" y="366960"/>
                    <a:pt x="535144" y="412548"/>
                  </a:cubicBezTo>
                  <a:cubicBezTo>
                    <a:pt x="531677" y="416014"/>
                    <a:pt x="532344" y="420280"/>
                    <a:pt x="531411" y="424145"/>
                  </a:cubicBezTo>
                  <a:cubicBezTo>
                    <a:pt x="530345" y="429344"/>
                    <a:pt x="529145" y="434276"/>
                    <a:pt x="525679" y="438408"/>
                  </a:cubicBezTo>
                  <a:cubicBezTo>
                    <a:pt x="522346" y="442274"/>
                    <a:pt x="522346" y="447073"/>
                    <a:pt x="523280" y="451738"/>
                  </a:cubicBezTo>
                  <a:cubicBezTo>
                    <a:pt x="528878" y="479731"/>
                    <a:pt x="537143" y="506924"/>
                    <a:pt x="544341" y="534516"/>
                  </a:cubicBezTo>
                  <a:cubicBezTo>
                    <a:pt x="556338" y="581171"/>
                    <a:pt x="573133" y="626359"/>
                    <a:pt x="588862" y="671814"/>
                  </a:cubicBezTo>
                  <a:cubicBezTo>
                    <a:pt x="609124" y="730066"/>
                    <a:pt x="623920" y="790050"/>
                    <a:pt x="640982" y="849234"/>
                  </a:cubicBezTo>
                  <a:cubicBezTo>
                    <a:pt x="659244" y="912684"/>
                    <a:pt x="674307" y="976935"/>
                    <a:pt x="688436" y="1041451"/>
                  </a:cubicBezTo>
                  <a:cubicBezTo>
                    <a:pt x="690436" y="1050382"/>
                    <a:pt x="691370" y="1059580"/>
                    <a:pt x="692836" y="1068777"/>
                  </a:cubicBezTo>
                  <a:cubicBezTo>
                    <a:pt x="693102" y="1070244"/>
                    <a:pt x="694035" y="1072243"/>
                    <a:pt x="691902" y="1072776"/>
                  </a:cubicBezTo>
                  <a:cubicBezTo>
                    <a:pt x="689903" y="1073310"/>
                    <a:pt x="689503" y="1071310"/>
                    <a:pt x="688970" y="1069844"/>
                  </a:cubicBezTo>
                  <a:cubicBezTo>
                    <a:pt x="683638" y="1055847"/>
                    <a:pt x="678440" y="1041851"/>
                    <a:pt x="674440" y="1027455"/>
                  </a:cubicBezTo>
                  <a:cubicBezTo>
                    <a:pt x="646314" y="925882"/>
                    <a:pt x="616189" y="824841"/>
                    <a:pt x="584463" y="724200"/>
                  </a:cubicBezTo>
                  <a:cubicBezTo>
                    <a:pt x="559404" y="645021"/>
                    <a:pt x="532877" y="566375"/>
                    <a:pt x="500886" y="489595"/>
                  </a:cubicBezTo>
                  <a:cubicBezTo>
                    <a:pt x="498086" y="483063"/>
                    <a:pt x="495287" y="476532"/>
                    <a:pt x="492354" y="470000"/>
                  </a:cubicBezTo>
                  <a:cubicBezTo>
                    <a:pt x="490222" y="465468"/>
                    <a:pt x="486889" y="460136"/>
                    <a:pt x="482090" y="460802"/>
                  </a:cubicBezTo>
                  <a:cubicBezTo>
                    <a:pt x="478092" y="461335"/>
                    <a:pt x="477158" y="467867"/>
                    <a:pt x="476092" y="471999"/>
                  </a:cubicBezTo>
                  <a:cubicBezTo>
                    <a:pt x="474225" y="479731"/>
                    <a:pt x="474892" y="487595"/>
                    <a:pt x="475292" y="495460"/>
                  </a:cubicBezTo>
                  <a:lnTo>
                    <a:pt x="474505" y="1219200"/>
                  </a:lnTo>
                  <a:lnTo>
                    <a:pt x="407041" y="1219200"/>
                  </a:lnTo>
                  <a:lnTo>
                    <a:pt x="409382" y="1154457"/>
                  </a:lnTo>
                  <a:cubicBezTo>
                    <a:pt x="419288" y="881913"/>
                    <a:pt x="429424" y="609994"/>
                    <a:pt x="434503" y="499459"/>
                  </a:cubicBezTo>
                  <a:cubicBezTo>
                    <a:pt x="435169" y="487595"/>
                    <a:pt x="434236" y="486129"/>
                    <a:pt x="423306" y="490661"/>
                  </a:cubicBezTo>
                  <a:cubicBezTo>
                    <a:pt x="405710" y="497992"/>
                    <a:pt x="393313" y="487995"/>
                    <a:pt x="380117" y="479731"/>
                  </a:cubicBezTo>
                  <a:cubicBezTo>
                    <a:pt x="378117" y="478398"/>
                    <a:pt x="377584" y="475732"/>
                    <a:pt x="377317" y="473199"/>
                  </a:cubicBezTo>
                  <a:cubicBezTo>
                    <a:pt x="376918" y="468400"/>
                    <a:pt x="377850" y="463735"/>
                    <a:pt x="379584" y="459469"/>
                  </a:cubicBezTo>
                  <a:cubicBezTo>
                    <a:pt x="384516" y="447739"/>
                    <a:pt x="388248" y="435609"/>
                    <a:pt x="392380" y="423612"/>
                  </a:cubicBezTo>
                  <a:cubicBezTo>
                    <a:pt x="394913" y="416281"/>
                    <a:pt x="400112" y="413881"/>
                    <a:pt x="407577" y="416281"/>
                  </a:cubicBezTo>
                  <a:cubicBezTo>
                    <a:pt x="413841" y="418147"/>
                    <a:pt x="418907" y="422412"/>
                    <a:pt x="423839" y="426411"/>
                  </a:cubicBezTo>
                  <a:cubicBezTo>
                    <a:pt x="426105" y="428145"/>
                    <a:pt x="427837" y="428811"/>
                    <a:pt x="430771" y="427744"/>
                  </a:cubicBezTo>
                  <a:cubicBezTo>
                    <a:pt x="438635" y="424811"/>
                    <a:pt x="446500" y="422279"/>
                    <a:pt x="454498" y="419880"/>
                  </a:cubicBezTo>
                  <a:cubicBezTo>
                    <a:pt x="458629" y="418680"/>
                    <a:pt x="457830" y="417080"/>
                    <a:pt x="455564" y="414681"/>
                  </a:cubicBezTo>
                  <a:cubicBezTo>
                    <a:pt x="450498" y="409482"/>
                    <a:pt x="444500" y="405617"/>
                    <a:pt x="438368" y="402018"/>
                  </a:cubicBezTo>
                  <a:cubicBezTo>
                    <a:pt x="410243" y="385488"/>
                    <a:pt x="385448" y="364694"/>
                    <a:pt x="362921" y="341233"/>
                  </a:cubicBezTo>
                  <a:cubicBezTo>
                    <a:pt x="314001" y="290180"/>
                    <a:pt x="263881" y="240193"/>
                    <a:pt x="212294" y="191672"/>
                  </a:cubicBezTo>
                  <a:cubicBezTo>
                    <a:pt x="148977" y="131821"/>
                    <a:pt x="81661" y="76102"/>
                    <a:pt x="15811" y="18917"/>
                  </a:cubicBezTo>
                  <a:cubicBezTo>
                    <a:pt x="11146" y="14919"/>
                    <a:pt x="6747" y="10786"/>
                    <a:pt x="2215" y="6654"/>
                  </a:cubicBezTo>
                  <a:cubicBezTo>
                    <a:pt x="882" y="5321"/>
                    <a:pt x="-718" y="3588"/>
                    <a:pt x="348" y="1589"/>
                  </a:cubicBezTo>
                  <a:cubicBezTo>
                    <a:pt x="1548" y="-678"/>
                    <a:pt x="4081" y="-11"/>
                    <a:pt x="6081" y="522"/>
                  </a:cubicBezTo>
                  <a:close/>
                </a:path>
              </a:pathLst>
            </a:custGeom>
            <a:solidFill>
              <a:schemeClr val="accent1">
                <a:lumMod val="75000"/>
                <a:alpha val="60000"/>
              </a:schemeClr>
            </a:solidFill>
            <a:ln w="2261" cap="flat">
              <a:noFill/>
              <a:prstDash val="solid"/>
              <a:miter/>
            </a:ln>
          </p:spPr>
          <p:txBody>
            <a:bodyPr wrap="square" rtlCol="0" anchor="ctr">
              <a:noAutofit/>
            </a:bodyPr>
            <a:lstStyle/>
            <a:p>
              <a:endParaRPr lang="en-US"/>
            </a:p>
          </p:txBody>
        </p:sp>
        <p:sp>
          <p:nvSpPr>
            <p:cNvPr id="15" name="Freeform: Shape 14">
              <a:extLst>
                <a:ext uri="{FF2B5EF4-FFF2-40B4-BE49-F238E27FC236}">
                  <a16:creationId xmlns:a16="http://schemas.microsoft.com/office/drawing/2014/main" id="{B35BE877-79E4-493D-8CCE-9682FE0748AA}"/>
                </a:ext>
              </a:extLst>
            </p:cNvPr>
            <p:cNvSpPr/>
            <p:nvPr userDrawn="1"/>
          </p:nvSpPr>
          <p:spPr>
            <a:xfrm>
              <a:off x="623567" y="609600"/>
              <a:ext cx="364480" cy="630452"/>
            </a:xfrm>
            <a:custGeom>
              <a:avLst/>
              <a:gdLst>
                <a:gd name="connsiteX0" fmla="*/ 6081 w 704850"/>
                <a:gd name="connsiteY0" fmla="*/ 522 h 1219200"/>
                <a:gd name="connsiteX1" fmla="*/ 32074 w 704850"/>
                <a:gd name="connsiteY1" fmla="*/ 13452 h 1219200"/>
                <a:gd name="connsiteX2" fmla="*/ 371186 w 704850"/>
                <a:gd name="connsiteY2" fmla="*/ 291913 h 1219200"/>
                <a:gd name="connsiteX3" fmla="*/ 478491 w 704850"/>
                <a:gd name="connsiteY3" fmla="*/ 386822 h 1219200"/>
                <a:gd name="connsiteX4" fmla="*/ 492887 w 704850"/>
                <a:gd name="connsiteY4" fmla="*/ 396152 h 1219200"/>
                <a:gd name="connsiteX5" fmla="*/ 508350 w 704850"/>
                <a:gd name="connsiteY5" fmla="*/ 389888 h 1219200"/>
                <a:gd name="connsiteX6" fmla="*/ 519414 w 704850"/>
                <a:gd name="connsiteY6" fmla="*/ 366294 h 1219200"/>
                <a:gd name="connsiteX7" fmla="*/ 543541 w 704850"/>
                <a:gd name="connsiteY7" fmla="*/ 335901 h 1219200"/>
                <a:gd name="connsiteX8" fmla="*/ 675506 w 704850"/>
                <a:gd name="connsiteY8" fmla="*/ 228196 h 1219200"/>
                <a:gd name="connsiteX9" fmla="*/ 698168 w 704850"/>
                <a:gd name="connsiteY9" fmla="*/ 210601 h 1219200"/>
                <a:gd name="connsiteX10" fmla="*/ 704833 w 704850"/>
                <a:gd name="connsiteY10" fmla="*/ 214067 h 1219200"/>
                <a:gd name="connsiteX11" fmla="*/ 699367 w 704850"/>
                <a:gd name="connsiteY11" fmla="*/ 227930 h 1219200"/>
                <a:gd name="connsiteX12" fmla="*/ 664576 w 704850"/>
                <a:gd name="connsiteY12" fmla="*/ 269652 h 1219200"/>
                <a:gd name="connsiteX13" fmla="*/ 535144 w 704850"/>
                <a:gd name="connsiteY13" fmla="*/ 412548 h 1219200"/>
                <a:gd name="connsiteX14" fmla="*/ 531411 w 704850"/>
                <a:gd name="connsiteY14" fmla="*/ 424145 h 1219200"/>
                <a:gd name="connsiteX15" fmla="*/ 525679 w 704850"/>
                <a:gd name="connsiteY15" fmla="*/ 438408 h 1219200"/>
                <a:gd name="connsiteX16" fmla="*/ 523280 w 704850"/>
                <a:gd name="connsiteY16" fmla="*/ 451738 h 1219200"/>
                <a:gd name="connsiteX17" fmla="*/ 544341 w 704850"/>
                <a:gd name="connsiteY17" fmla="*/ 534516 h 1219200"/>
                <a:gd name="connsiteX18" fmla="*/ 588862 w 704850"/>
                <a:gd name="connsiteY18" fmla="*/ 671814 h 1219200"/>
                <a:gd name="connsiteX19" fmla="*/ 640982 w 704850"/>
                <a:gd name="connsiteY19" fmla="*/ 849234 h 1219200"/>
                <a:gd name="connsiteX20" fmla="*/ 688436 w 704850"/>
                <a:gd name="connsiteY20" fmla="*/ 1041451 h 1219200"/>
                <a:gd name="connsiteX21" fmla="*/ 692836 w 704850"/>
                <a:gd name="connsiteY21" fmla="*/ 1068777 h 1219200"/>
                <a:gd name="connsiteX22" fmla="*/ 691902 w 704850"/>
                <a:gd name="connsiteY22" fmla="*/ 1072776 h 1219200"/>
                <a:gd name="connsiteX23" fmla="*/ 688970 w 704850"/>
                <a:gd name="connsiteY23" fmla="*/ 1069844 h 1219200"/>
                <a:gd name="connsiteX24" fmla="*/ 674440 w 704850"/>
                <a:gd name="connsiteY24" fmla="*/ 1027455 h 1219200"/>
                <a:gd name="connsiteX25" fmla="*/ 584463 w 704850"/>
                <a:gd name="connsiteY25" fmla="*/ 724200 h 1219200"/>
                <a:gd name="connsiteX26" fmla="*/ 500886 w 704850"/>
                <a:gd name="connsiteY26" fmla="*/ 489595 h 1219200"/>
                <a:gd name="connsiteX27" fmla="*/ 492354 w 704850"/>
                <a:gd name="connsiteY27" fmla="*/ 470000 h 1219200"/>
                <a:gd name="connsiteX28" fmla="*/ 482090 w 704850"/>
                <a:gd name="connsiteY28" fmla="*/ 460802 h 1219200"/>
                <a:gd name="connsiteX29" fmla="*/ 476092 w 704850"/>
                <a:gd name="connsiteY29" fmla="*/ 471999 h 1219200"/>
                <a:gd name="connsiteX30" fmla="*/ 475292 w 704850"/>
                <a:gd name="connsiteY30" fmla="*/ 495460 h 1219200"/>
                <a:gd name="connsiteX31" fmla="*/ 474505 w 704850"/>
                <a:gd name="connsiteY31" fmla="*/ 1219200 h 1219200"/>
                <a:gd name="connsiteX32" fmla="*/ 407041 w 704850"/>
                <a:gd name="connsiteY32" fmla="*/ 1219200 h 1219200"/>
                <a:gd name="connsiteX33" fmla="*/ 409382 w 704850"/>
                <a:gd name="connsiteY33" fmla="*/ 1154457 h 1219200"/>
                <a:gd name="connsiteX34" fmla="*/ 434503 w 704850"/>
                <a:gd name="connsiteY34" fmla="*/ 499459 h 1219200"/>
                <a:gd name="connsiteX35" fmla="*/ 423306 w 704850"/>
                <a:gd name="connsiteY35" fmla="*/ 490661 h 1219200"/>
                <a:gd name="connsiteX36" fmla="*/ 380117 w 704850"/>
                <a:gd name="connsiteY36" fmla="*/ 479731 h 1219200"/>
                <a:gd name="connsiteX37" fmla="*/ 377317 w 704850"/>
                <a:gd name="connsiteY37" fmla="*/ 473199 h 1219200"/>
                <a:gd name="connsiteX38" fmla="*/ 379584 w 704850"/>
                <a:gd name="connsiteY38" fmla="*/ 459469 h 1219200"/>
                <a:gd name="connsiteX39" fmla="*/ 392380 w 704850"/>
                <a:gd name="connsiteY39" fmla="*/ 423612 h 1219200"/>
                <a:gd name="connsiteX40" fmla="*/ 407577 w 704850"/>
                <a:gd name="connsiteY40" fmla="*/ 416281 h 1219200"/>
                <a:gd name="connsiteX41" fmla="*/ 423839 w 704850"/>
                <a:gd name="connsiteY41" fmla="*/ 426411 h 1219200"/>
                <a:gd name="connsiteX42" fmla="*/ 430771 w 704850"/>
                <a:gd name="connsiteY42" fmla="*/ 427744 h 1219200"/>
                <a:gd name="connsiteX43" fmla="*/ 454498 w 704850"/>
                <a:gd name="connsiteY43" fmla="*/ 419880 h 1219200"/>
                <a:gd name="connsiteX44" fmla="*/ 455564 w 704850"/>
                <a:gd name="connsiteY44" fmla="*/ 414681 h 1219200"/>
                <a:gd name="connsiteX45" fmla="*/ 438368 w 704850"/>
                <a:gd name="connsiteY45" fmla="*/ 402018 h 1219200"/>
                <a:gd name="connsiteX46" fmla="*/ 362921 w 704850"/>
                <a:gd name="connsiteY46" fmla="*/ 341233 h 1219200"/>
                <a:gd name="connsiteX47" fmla="*/ 212294 w 704850"/>
                <a:gd name="connsiteY47" fmla="*/ 191672 h 1219200"/>
                <a:gd name="connsiteX48" fmla="*/ 15811 w 704850"/>
                <a:gd name="connsiteY48" fmla="*/ 18917 h 1219200"/>
                <a:gd name="connsiteX49" fmla="*/ 2215 w 704850"/>
                <a:gd name="connsiteY49" fmla="*/ 6654 h 1219200"/>
                <a:gd name="connsiteX50" fmla="*/ 348 w 704850"/>
                <a:gd name="connsiteY50" fmla="*/ 1589 h 1219200"/>
                <a:gd name="connsiteX51" fmla="*/ 6081 w 704850"/>
                <a:gd name="connsiteY51" fmla="*/ 522 h 121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04850" h="1219200">
                  <a:moveTo>
                    <a:pt x="6081" y="522"/>
                  </a:moveTo>
                  <a:cubicBezTo>
                    <a:pt x="15678" y="2921"/>
                    <a:pt x="24342" y="7587"/>
                    <a:pt x="32074" y="13452"/>
                  </a:cubicBezTo>
                  <a:cubicBezTo>
                    <a:pt x="148043" y="102495"/>
                    <a:pt x="262281" y="194072"/>
                    <a:pt x="371186" y="291913"/>
                  </a:cubicBezTo>
                  <a:cubicBezTo>
                    <a:pt x="406643" y="323905"/>
                    <a:pt x="442634" y="355230"/>
                    <a:pt x="478491" y="386822"/>
                  </a:cubicBezTo>
                  <a:cubicBezTo>
                    <a:pt x="482757" y="390687"/>
                    <a:pt x="487555" y="393887"/>
                    <a:pt x="492887" y="396152"/>
                  </a:cubicBezTo>
                  <a:cubicBezTo>
                    <a:pt x="500618" y="399352"/>
                    <a:pt x="505151" y="397752"/>
                    <a:pt x="508350" y="389888"/>
                  </a:cubicBezTo>
                  <a:cubicBezTo>
                    <a:pt x="511682" y="381890"/>
                    <a:pt x="515815" y="374158"/>
                    <a:pt x="519414" y="366294"/>
                  </a:cubicBezTo>
                  <a:cubicBezTo>
                    <a:pt x="525012" y="354163"/>
                    <a:pt x="533677" y="344700"/>
                    <a:pt x="543541" y="335901"/>
                  </a:cubicBezTo>
                  <a:cubicBezTo>
                    <a:pt x="585797" y="297912"/>
                    <a:pt x="630985" y="263520"/>
                    <a:pt x="675506" y="228196"/>
                  </a:cubicBezTo>
                  <a:cubicBezTo>
                    <a:pt x="682971" y="222198"/>
                    <a:pt x="690436" y="216199"/>
                    <a:pt x="698168" y="210601"/>
                  </a:cubicBezTo>
                  <a:cubicBezTo>
                    <a:pt x="702700" y="207268"/>
                    <a:pt x="704566" y="208468"/>
                    <a:pt x="704833" y="214067"/>
                  </a:cubicBezTo>
                  <a:cubicBezTo>
                    <a:pt x="705099" y="219532"/>
                    <a:pt x="702300" y="223797"/>
                    <a:pt x="699367" y="227930"/>
                  </a:cubicBezTo>
                  <a:cubicBezTo>
                    <a:pt x="688836" y="242726"/>
                    <a:pt x="676307" y="255922"/>
                    <a:pt x="664576" y="269652"/>
                  </a:cubicBezTo>
                  <a:cubicBezTo>
                    <a:pt x="622854" y="318573"/>
                    <a:pt x="580598" y="366960"/>
                    <a:pt x="535144" y="412548"/>
                  </a:cubicBezTo>
                  <a:cubicBezTo>
                    <a:pt x="531677" y="416014"/>
                    <a:pt x="532344" y="420280"/>
                    <a:pt x="531411" y="424145"/>
                  </a:cubicBezTo>
                  <a:cubicBezTo>
                    <a:pt x="530345" y="429344"/>
                    <a:pt x="529145" y="434276"/>
                    <a:pt x="525679" y="438408"/>
                  </a:cubicBezTo>
                  <a:cubicBezTo>
                    <a:pt x="522346" y="442274"/>
                    <a:pt x="522346" y="447073"/>
                    <a:pt x="523280" y="451738"/>
                  </a:cubicBezTo>
                  <a:cubicBezTo>
                    <a:pt x="528878" y="479731"/>
                    <a:pt x="537143" y="506924"/>
                    <a:pt x="544341" y="534516"/>
                  </a:cubicBezTo>
                  <a:cubicBezTo>
                    <a:pt x="556338" y="581171"/>
                    <a:pt x="573133" y="626359"/>
                    <a:pt x="588862" y="671814"/>
                  </a:cubicBezTo>
                  <a:cubicBezTo>
                    <a:pt x="609124" y="730066"/>
                    <a:pt x="623920" y="790050"/>
                    <a:pt x="640982" y="849234"/>
                  </a:cubicBezTo>
                  <a:cubicBezTo>
                    <a:pt x="659244" y="912684"/>
                    <a:pt x="674307" y="976935"/>
                    <a:pt x="688436" y="1041451"/>
                  </a:cubicBezTo>
                  <a:cubicBezTo>
                    <a:pt x="690436" y="1050382"/>
                    <a:pt x="691370" y="1059580"/>
                    <a:pt x="692836" y="1068777"/>
                  </a:cubicBezTo>
                  <a:cubicBezTo>
                    <a:pt x="693102" y="1070244"/>
                    <a:pt x="694035" y="1072243"/>
                    <a:pt x="691902" y="1072776"/>
                  </a:cubicBezTo>
                  <a:cubicBezTo>
                    <a:pt x="689903" y="1073310"/>
                    <a:pt x="689503" y="1071310"/>
                    <a:pt x="688970" y="1069844"/>
                  </a:cubicBezTo>
                  <a:cubicBezTo>
                    <a:pt x="683638" y="1055847"/>
                    <a:pt x="678440" y="1041851"/>
                    <a:pt x="674440" y="1027455"/>
                  </a:cubicBezTo>
                  <a:cubicBezTo>
                    <a:pt x="646314" y="925882"/>
                    <a:pt x="616189" y="824841"/>
                    <a:pt x="584463" y="724200"/>
                  </a:cubicBezTo>
                  <a:cubicBezTo>
                    <a:pt x="559404" y="645021"/>
                    <a:pt x="532877" y="566375"/>
                    <a:pt x="500886" y="489595"/>
                  </a:cubicBezTo>
                  <a:cubicBezTo>
                    <a:pt x="498086" y="483063"/>
                    <a:pt x="495287" y="476532"/>
                    <a:pt x="492354" y="470000"/>
                  </a:cubicBezTo>
                  <a:cubicBezTo>
                    <a:pt x="490222" y="465468"/>
                    <a:pt x="486889" y="460136"/>
                    <a:pt x="482090" y="460802"/>
                  </a:cubicBezTo>
                  <a:cubicBezTo>
                    <a:pt x="478092" y="461335"/>
                    <a:pt x="477158" y="467867"/>
                    <a:pt x="476092" y="471999"/>
                  </a:cubicBezTo>
                  <a:cubicBezTo>
                    <a:pt x="474225" y="479731"/>
                    <a:pt x="474892" y="487595"/>
                    <a:pt x="475292" y="495460"/>
                  </a:cubicBezTo>
                  <a:lnTo>
                    <a:pt x="474505" y="1219200"/>
                  </a:lnTo>
                  <a:lnTo>
                    <a:pt x="407041" y="1219200"/>
                  </a:lnTo>
                  <a:lnTo>
                    <a:pt x="409382" y="1154457"/>
                  </a:lnTo>
                  <a:cubicBezTo>
                    <a:pt x="419288" y="881913"/>
                    <a:pt x="429424" y="609994"/>
                    <a:pt x="434503" y="499459"/>
                  </a:cubicBezTo>
                  <a:cubicBezTo>
                    <a:pt x="435169" y="487595"/>
                    <a:pt x="434236" y="486129"/>
                    <a:pt x="423306" y="490661"/>
                  </a:cubicBezTo>
                  <a:cubicBezTo>
                    <a:pt x="405710" y="497992"/>
                    <a:pt x="393313" y="487995"/>
                    <a:pt x="380117" y="479731"/>
                  </a:cubicBezTo>
                  <a:cubicBezTo>
                    <a:pt x="378117" y="478398"/>
                    <a:pt x="377584" y="475732"/>
                    <a:pt x="377317" y="473199"/>
                  </a:cubicBezTo>
                  <a:cubicBezTo>
                    <a:pt x="376918" y="468400"/>
                    <a:pt x="377850" y="463735"/>
                    <a:pt x="379584" y="459469"/>
                  </a:cubicBezTo>
                  <a:cubicBezTo>
                    <a:pt x="384516" y="447739"/>
                    <a:pt x="388248" y="435609"/>
                    <a:pt x="392380" y="423612"/>
                  </a:cubicBezTo>
                  <a:cubicBezTo>
                    <a:pt x="394913" y="416281"/>
                    <a:pt x="400112" y="413881"/>
                    <a:pt x="407577" y="416281"/>
                  </a:cubicBezTo>
                  <a:cubicBezTo>
                    <a:pt x="413841" y="418147"/>
                    <a:pt x="418907" y="422412"/>
                    <a:pt x="423839" y="426411"/>
                  </a:cubicBezTo>
                  <a:cubicBezTo>
                    <a:pt x="426105" y="428145"/>
                    <a:pt x="427837" y="428811"/>
                    <a:pt x="430771" y="427744"/>
                  </a:cubicBezTo>
                  <a:cubicBezTo>
                    <a:pt x="438635" y="424811"/>
                    <a:pt x="446500" y="422279"/>
                    <a:pt x="454498" y="419880"/>
                  </a:cubicBezTo>
                  <a:cubicBezTo>
                    <a:pt x="458629" y="418680"/>
                    <a:pt x="457830" y="417080"/>
                    <a:pt x="455564" y="414681"/>
                  </a:cubicBezTo>
                  <a:cubicBezTo>
                    <a:pt x="450498" y="409482"/>
                    <a:pt x="444500" y="405617"/>
                    <a:pt x="438368" y="402018"/>
                  </a:cubicBezTo>
                  <a:cubicBezTo>
                    <a:pt x="410243" y="385488"/>
                    <a:pt x="385448" y="364694"/>
                    <a:pt x="362921" y="341233"/>
                  </a:cubicBezTo>
                  <a:cubicBezTo>
                    <a:pt x="314001" y="290180"/>
                    <a:pt x="263881" y="240193"/>
                    <a:pt x="212294" y="191672"/>
                  </a:cubicBezTo>
                  <a:cubicBezTo>
                    <a:pt x="148977" y="131821"/>
                    <a:pt x="81661" y="76102"/>
                    <a:pt x="15811" y="18917"/>
                  </a:cubicBezTo>
                  <a:cubicBezTo>
                    <a:pt x="11146" y="14919"/>
                    <a:pt x="6747" y="10786"/>
                    <a:pt x="2215" y="6654"/>
                  </a:cubicBezTo>
                  <a:cubicBezTo>
                    <a:pt x="882" y="5321"/>
                    <a:pt x="-718" y="3588"/>
                    <a:pt x="348" y="1589"/>
                  </a:cubicBezTo>
                  <a:cubicBezTo>
                    <a:pt x="1548" y="-678"/>
                    <a:pt x="4081" y="-11"/>
                    <a:pt x="6081" y="522"/>
                  </a:cubicBezTo>
                  <a:close/>
                </a:path>
              </a:pathLst>
            </a:custGeom>
            <a:solidFill>
              <a:schemeClr val="accent1">
                <a:lumMod val="75000"/>
                <a:alpha val="40000"/>
              </a:schemeClr>
            </a:solidFill>
            <a:ln w="2261" cap="flat">
              <a:noFill/>
              <a:prstDash val="solid"/>
              <a:miter/>
            </a:ln>
          </p:spPr>
          <p:txBody>
            <a:bodyPr wrap="square" rtlCol="0" anchor="ctr">
              <a:noAutofit/>
            </a:bodyPr>
            <a:lstStyle/>
            <a:p>
              <a:endParaRPr lang="en-US"/>
            </a:p>
          </p:txBody>
        </p:sp>
        <p:sp>
          <p:nvSpPr>
            <p:cNvPr id="16" name="Freeform: Shape 15">
              <a:extLst>
                <a:ext uri="{FF2B5EF4-FFF2-40B4-BE49-F238E27FC236}">
                  <a16:creationId xmlns:a16="http://schemas.microsoft.com/office/drawing/2014/main" id="{592FD92A-CC13-4DFD-A85C-8CE910B21828}"/>
                </a:ext>
              </a:extLst>
            </p:cNvPr>
            <p:cNvSpPr/>
            <p:nvPr userDrawn="1"/>
          </p:nvSpPr>
          <p:spPr>
            <a:xfrm>
              <a:off x="1235073" y="609600"/>
              <a:ext cx="364480" cy="630452"/>
            </a:xfrm>
            <a:custGeom>
              <a:avLst/>
              <a:gdLst>
                <a:gd name="connsiteX0" fmla="*/ 6081 w 704850"/>
                <a:gd name="connsiteY0" fmla="*/ 522 h 1219200"/>
                <a:gd name="connsiteX1" fmla="*/ 32074 w 704850"/>
                <a:gd name="connsiteY1" fmla="*/ 13452 h 1219200"/>
                <a:gd name="connsiteX2" fmla="*/ 371186 w 704850"/>
                <a:gd name="connsiteY2" fmla="*/ 291913 h 1219200"/>
                <a:gd name="connsiteX3" fmla="*/ 478491 w 704850"/>
                <a:gd name="connsiteY3" fmla="*/ 386822 h 1219200"/>
                <a:gd name="connsiteX4" fmla="*/ 492887 w 704850"/>
                <a:gd name="connsiteY4" fmla="*/ 396152 h 1219200"/>
                <a:gd name="connsiteX5" fmla="*/ 508350 w 704850"/>
                <a:gd name="connsiteY5" fmla="*/ 389888 h 1219200"/>
                <a:gd name="connsiteX6" fmla="*/ 519414 w 704850"/>
                <a:gd name="connsiteY6" fmla="*/ 366294 h 1219200"/>
                <a:gd name="connsiteX7" fmla="*/ 543541 w 704850"/>
                <a:gd name="connsiteY7" fmla="*/ 335901 h 1219200"/>
                <a:gd name="connsiteX8" fmla="*/ 675506 w 704850"/>
                <a:gd name="connsiteY8" fmla="*/ 228196 h 1219200"/>
                <a:gd name="connsiteX9" fmla="*/ 698168 w 704850"/>
                <a:gd name="connsiteY9" fmla="*/ 210601 h 1219200"/>
                <a:gd name="connsiteX10" fmla="*/ 704833 w 704850"/>
                <a:gd name="connsiteY10" fmla="*/ 214067 h 1219200"/>
                <a:gd name="connsiteX11" fmla="*/ 699367 w 704850"/>
                <a:gd name="connsiteY11" fmla="*/ 227930 h 1219200"/>
                <a:gd name="connsiteX12" fmla="*/ 664576 w 704850"/>
                <a:gd name="connsiteY12" fmla="*/ 269652 h 1219200"/>
                <a:gd name="connsiteX13" fmla="*/ 535144 w 704850"/>
                <a:gd name="connsiteY13" fmla="*/ 412548 h 1219200"/>
                <a:gd name="connsiteX14" fmla="*/ 531411 w 704850"/>
                <a:gd name="connsiteY14" fmla="*/ 424145 h 1219200"/>
                <a:gd name="connsiteX15" fmla="*/ 525679 w 704850"/>
                <a:gd name="connsiteY15" fmla="*/ 438408 h 1219200"/>
                <a:gd name="connsiteX16" fmla="*/ 523280 w 704850"/>
                <a:gd name="connsiteY16" fmla="*/ 451738 h 1219200"/>
                <a:gd name="connsiteX17" fmla="*/ 544341 w 704850"/>
                <a:gd name="connsiteY17" fmla="*/ 534516 h 1219200"/>
                <a:gd name="connsiteX18" fmla="*/ 588862 w 704850"/>
                <a:gd name="connsiteY18" fmla="*/ 671814 h 1219200"/>
                <a:gd name="connsiteX19" fmla="*/ 640982 w 704850"/>
                <a:gd name="connsiteY19" fmla="*/ 849234 h 1219200"/>
                <a:gd name="connsiteX20" fmla="*/ 688436 w 704850"/>
                <a:gd name="connsiteY20" fmla="*/ 1041451 h 1219200"/>
                <a:gd name="connsiteX21" fmla="*/ 692836 w 704850"/>
                <a:gd name="connsiteY21" fmla="*/ 1068777 h 1219200"/>
                <a:gd name="connsiteX22" fmla="*/ 691902 w 704850"/>
                <a:gd name="connsiteY22" fmla="*/ 1072776 h 1219200"/>
                <a:gd name="connsiteX23" fmla="*/ 688970 w 704850"/>
                <a:gd name="connsiteY23" fmla="*/ 1069844 h 1219200"/>
                <a:gd name="connsiteX24" fmla="*/ 674440 w 704850"/>
                <a:gd name="connsiteY24" fmla="*/ 1027455 h 1219200"/>
                <a:gd name="connsiteX25" fmla="*/ 584463 w 704850"/>
                <a:gd name="connsiteY25" fmla="*/ 724200 h 1219200"/>
                <a:gd name="connsiteX26" fmla="*/ 500886 w 704850"/>
                <a:gd name="connsiteY26" fmla="*/ 489595 h 1219200"/>
                <a:gd name="connsiteX27" fmla="*/ 492354 w 704850"/>
                <a:gd name="connsiteY27" fmla="*/ 470000 h 1219200"/>
                <a:gd name="connsiteX28" fmla="*/ 482090 w 704850"/>
                <a:gd name="connsiteY28" fmla="*/ 460802 h 1219200"/>
                <a:gd name="connsiteX29" fmla="*/ 476092 w 704850"/>
                <a:gd name="connsiteY29" fmla="*/ 471999 h 1219200"/>
                <a:gd name="connsiteX30" fmla="*/ 475292 w 704850"/>
                <a:gd name="connsiteY30" fmla="*/ 495460 h 1219200"/>
                <a:gd name="connsiteX31" fmla="*/ 474505 w 704850"/>
                <a:gd name="connsiteY31" fmla="*/ 1219200 h 1219200"/>
                <a:gd name="connsiteX32" fmla="*/ 407041 w 704850"/>
                <a:gd name="connsiteY32" fmla="*/ 1219200 h 1219200"/>
                <a:gd name="connsiteX33" fmla="*/ 409382 w 704850"/>
                <a:gd name="connsiteY33" fmla="*/ 1154457 h 1219200"/>
                <a:gd name="connsiteX34" fmla="*/ 434503 w 704850"/>
                <a:gd name="connsiteY34" fmla="*/ 499459 h 1219200"/>
                <a:gd name="connsiteX35" fmla="*/ 423306 w 704850"/>
                <a:gd name="connsiteY35" fmla="*/ 490661 h 1219200"/>
                <a:gd name="connsiteX36" fmla="*/ 380117 w 704850"/>
                <a:gd name="connsiteY36" fmla="*/ 479731 h 1219200"/>
                <a:gd name="connsiteX37" fmla="*/ 377317 w 704850"/>
                <a:gd name="connsiteY37" fmla="*/ 473199 h 1219200"/>
                <a:gd name="connsiteX38" fmla="*/ 379584 w 704850"/>
                <a:gd name="connsiteY38" fmla="*/ 459469 h 1219200"/>
                <a:gd name="connsiteX39" fmla="*/ 392380 w 704850"/>
                <a:gd name="connsiteY39" fmla="*/ 423612 h 1219200"/>
                <a:gd name="connsiteX40" fmla="*/ 407577 w 704850"/>
                <a:gd name="connsiteY40" fmla="*/ 416281 h 1219200"/>
                <a:gd name="connsiteX41" fmla="*/ 423839 w 704850"/>
                <a:gd name="connsiteY41" fmla="*/ 426411 h 1219200"/>
                <a:gd name="connsiteX42" fmla="*/ 430771 w 704850"/>
                <a:gd name="connsiteY42" fmla="*/ 427744 h 1219200"/>
                <a:gd name="connsiteX43" fmla="*/ 454498 w 704850"/>
                <a:gd name="connsiteY43" fmla="*/ 419880 h 1219200"/>
                <a:gd name="connsiteX44" fmla="*/ 455564 w 704850"/>
                <a:gd name="connsiteY44" fmla="*/ 414681 h 1219200"/>
                <a:gd name="connsiteX45" fmla="*/ 438368 w 704850"/>
                <a:gd name="connsiteY45" fmla="*/ 402018 h 1219200"/>
                <a:gd name="connsiteX46" fmla="*/ 362921 w 704850"/>
                <a:gd name="connsiteY46" fmla="*/ 341233 h 1219200"/>
                <a:gd name="connsiteX47" fmla="*/ 212294 w 704850"/>
                <a:gd name="connsiteY47" fmla="*/ 191672 h 1219200"/>
                <a:gd name="connsiteX48" fmla="*/ 15811 w 704850"/>
                <a:gd name="connsiteY48" fmla="*/ 18917 h 1219200"/>
                <a:gd name="connsiteX49" fmla="*/ 2215 w 704850"/>
                <a:gd name="connsiteY49" fmla="*/ 6654 h 1219200"/>
                <a:gd name="connsiteX50" fmla="*/ 348 w 704850"/>
                <a:gd name="connsiteY50" fmla="*/ 1589 h 1219200"/>
                <a:gd name="connsiteX51" fmla="*/ 6081 w 704850"/>
                <a:gd name="connsiteY51" fmla="*/ 522 h 121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04850" h="1219200">
                  <a:moveTo>
                    <a:pt x="6081" y="522"/>
                  </a:moveTo>
                  <a:cubicBezTo>
                    <a:pt x="15678" y="2921"/>
                    <a:pt x="24342" y="7587"/>
                    <a:pt x="32074" y="13452"/>
                  </a:cubicBezTo>
                  <a:cubicBezTo>
                    <a:pt x="148043" y="102495"/>
                    <a:pt x="262281" y="194072"/>
                    <a:pt x="371186" y="291913"/>
                  </a:cubicBezTo>
                  <a:cubicBezTo>
                    <a:pt x="406643" y="323905"/>
                    <a:pt x="442634" y="355230"/>
                    <a:pt x="478491" y="386822"/>
                  </a:cubicBezTo>
                  <a:cubicBezTo>
                    <a:pt x="482757" y="390687"/>
                    <a:pt x="487555" y="393887"/>
                    <a:pt x="492887" y="396152"/>
                  </a:cubicBezTo>
                  <a:cubicBezTo>
                    <a:pt x="500618" y="399352"/>
                    <a:pt x="505151" y="397752"/>
                    <a:pt x="508350" y="389888"/>
                  </a:cubicBezTo>
                  <a:cubicBezTo>
                    <a:pt x="511682" y="381890"/>
                    <a:pt x="515815" y="374158"/>
                    <a:pt x="519414" y="366294"/>
                  </a:cubicBezTo>
                  <a:cubicBezTo>
                    <a:pt x="525012" y="354163"/>
                    <a:pt x="533677" y="344700"/>
                    <a:pt x="543541" y="335901"/>
                  </a:cubicBezTo>
                  <a:cubicBezTo>
                    <a:pt x="585797" y="297912"/>
                    <a:pt x="630985" y="263520"/>
                    <a:pt x="675506" y="228196"/>
                  </a:cubicBezTo>
                  <a:cubicBezTo>
                    <a:pt x="682971" y="222198"/>
                    <a:pt x="690436" y="216199"/>
                    <a:pt x="698168" y="210601"/>
                  </a:cubicBezTo>
                  <a:cubicBezTo>
                    <a:pt x="702700" y="207268"/>
                    <a:pt x="704566" y="208468"/>
                    <a:pt x="704833" y="214067"/>
                  </a:cubicBezTo>
                  <a:cubicBezTo>
                    <a:pt x="705099" y="219532"/>
                    <a:pt x="702300" y="223797"/>
                    <a:pt x="699367" y="227930"/>
                  </a:cubicBezTo>
                  <a:cubicBezTo>
                    <a:pt x="688836" y="242726"/>
                    <a:pt x="676307" y="255922"/>
                    <a:pt x="664576" y="269652"/>
                  </a:cubicBezTo>
                  <a:cubicBezTo>
                    <a:pt x="622854" y="318573"/>
                    <a:pt x="580598" y="366960"/>
                    <a:pt x="535144" y="412548"/>
                  </a:cubicBezTo>
                  <a:cubicBezTo>
                    <a:pt x="531677" y="416014"/>
                    <a:pt x="532344" y="420280"/>
                    <a:pt x="531411" y="424145"/>
                  </a:cubicBezTo>
                  <a:cubicBezTo>
                    <a:pt x="530345" y="429344"/>
                    <a:pt x="529145" y="434276"/>
                    <a:pt x="525679" y="438408"/>
                  </a:cubicBezTo>
                  <a:cubicBezTo>
                    <a:pt x="522346" y="442274"/>
                    <a:pt x="522346" y="447073"/>
                    <a:pt x="523280" y="451738"/>
                  </a:cubicBezTo>
                  <a:cubicBezTo>
                    <a:pt x="528878" y="479731"/>
                    <a:pt x="537143" y="506924"/>
                    <a:pt x="544341" y="534516"/>
                  </a:cubicBezTo>
                  <a:cubicBezTo>
                    <a:pt x="556338" y="581171"/>
                    <a:pt x="573133" y="626359"/>
                    <a:pt x="588862" y="671814"/>
                  </a:cubicBezTo>
                  <a:cubicBezTo>
                    <a:pt x="609124" y="730066"/>
                    <a:pt x="623920" y="790050"/>
                    <a:pt x="640982" y="849234"/>
                  </a:cubicBezTo>
                  <a:cubicBezTo>
                    <a:pt x="659244" y="912684"/>
                    <a:pt x="674307" y="976935"/>
                    <a:pt x="688436" y="1041451"/>
                  </a:cubicBezTo>
                  <a:cubicBezTo>
                    <a:pt x="690436" y="1050382"/>
                    <a:pt x="691370" y="1059580"/>
                    <a:pt x="692836" y="1068777"/>
                  </a:cubicBezTo>
                  <a:cubicBezTo>
                    <a:pt x="693102" y="1070244"/>
                    <a:pt x="694035" y="1072243"/>
                    <a:pt x="691902" y="1072776"/>
                  </a:cubicBezTo>
                  <a:cubicBezTo>
                    <a:pt x="689903" y="1073310"/>
                    <a:pt x="689503" y="1071310"/>
                    <a:pt x="688970" y="1069844"/>
                  </a:cubicBezTo>
                  <a:cubicBezTo>
                    <a:pt x="683638" y="1055847"/>
                    <a:pt x="678440" y="1041851"/>
                    <a:pt x="674440" y="1027455"/>
                  </a:cubicBezTo>
                  <a:cubicBezTo>
                    <a:pt x="646314" y="925882"/>
                    <a:pt x="616189" y="824841"/>
                    <a:pt x="584463" y="724200"/>
                  </a:cubicBezTo>
                  <a:cubicBezTo>
                    <a:pt x="559404" y="645021"/>
                    <a:pt x="532877" y="566375"/>
                    <a:pt x="500886" y="489595"/>
                  </a:cubicBezTo>
                  <a:cubicBezTo>
                    <a:pt x="498086" y="483063"/>
                    <a:pt x="495287" y="476532"/>
                    <a:pt x="492354" y="470000"/>
                  </a:cubicBezTo>
                  <a:cubicBezTo>
                    <a:pt x="490222" y="465468"/>
                    <a:pt x="486889" y="460136"/>
                    <a:pt x="482090" y="460802"/>
                  </a:cubicBezTo>
                  <a:cubicBezTo>
                    <a:pt x="478092" y="461335"/>
                    <a:pt x="477158" y="467867"/>
                    <a:pt x="476092" y="471999"/>
                  </a:cubicBezTo>
                  <a:cubicBezTo>
                    <a:pt x="474225" y="479731"/>
                    <a:pt x="474892" y="487595"/>
                    <a:pt x="475292" y="495460"/>
                  </a:cubicBezTo>
                  <a:lnTo>
                    <a:pt x="474505" y="1219200"/>
                  </a:lnTo>
                  <a:lnTo>
                    <a:pt x="407041" y="1219200"/>
                  </a:lnTo>
                  <a:lnTo>
                    <a:pt x="409382" y="1154457"/>
                  </a:lnTo>
                  <a:cubicBezTo>
                    <a:pt x="419288" y="881913"/>
                    <a:pt x="429424" y="609994"/>
                    <a:pt x="434503" y="499459"/>
                  </a:cubicBezTo>
                  <a:cubicBezTo>
                    <a:pt x="435169" y="487595"/>
                    <a:pt x="434236" y="486129"/>
                    <a:pt x="423306" y="490661"/>
                  </a:cubicBezTo>
                  <a:cubicBezTo>
                    <a:pt x="405710" y="497992"/>
                    <a:pt x="393313" y="487995"/>
                    <a:pt x="380117" y="479731"/>
                  </a:cubicBezTo>
                  <a:cubicBezTo>
                    <a:pt x="378117" y="478398"/>
                    <a:pt x="377584" y="475732"/>
                    <a:pt x="377317" y="473199"/>
                  </a:cubicBezTo>
                  <a:cubicBezTo>
                    <a:pt x="376918" y="468400"/>
                    <a:pt x="377850" y="463735"/>
                    <a:pt x="379584" y="459469"/>
                  </a:cubicBezTo>
                  <a:cubicBezTo>
                    <a:pt x="384516" y="447739"/>
                    <a:pt x="388248" y="435609"/>
                    <a:pt x="392380" y="423612"/>
                  </a:cubicBezTo>
                  <a:cubicBezTo>
                    <a:pt x="394913" y="416281"/>
                    <a:pt x="400112" y="413881"/>
                    <a:pt x="407577" y="416281"/>
                  </a:cubicBezTo>
                  <a:cubicBezTo>
                    <a:pt x="413841" y="418147"/>
                    <a:pt x="418907" y="422412"/>
                    <a:pt x="423839" y="426411"/>
                  </a:cubicBezTo>
                  <a:cubicBezTo>
                    <a:pt x="426105" y="428145"/>
                    <a:pt x="427837" y="428811"/>
                    <a:pt x="430771" y="427744"/>
                  </a:cubicBezTo>
                  <a:cubicBezTo>
                    <a:pt x="438635" y="424811"/>
                    <a:pt x="446500" y="422279"/>
                    <a:pt x="454498" y="419880"/>
                  </a:cubicBezTo>
                  <a:cubicBezTo>
                    <a:pt x="458629" y="418680"/>
                    <a:pt x="457830" y="417080"/>
                    <a:pt x="455564" y="414681"/>
                  </a:cubicBezTo>
                  <a:cubicBezTo>
                    <a:pt x="450498" y="409482"/>
                    <a:pt x="444500" y="405617"/>
                    <a:pt x="438368" y="402018"/>
                  </a:cubicBezTo>
                  <a:cubicBezTo>
                    <a:pt x="410243" y="385488"/>
                    <a:pt x="385448" y="364694"/>
                    <a:pt x="362921" y="341233"/>
                  </a:cubicBezTo>
                  <a:cubicBezTo>
                    <a:pt x="314001" y="290180"/>
                    <a:pt x="263881" y="240193"/>
                    <a:pt x="212294" y="191672"/>
                  </a:cubicBezTo>
                  <a:cubicBezTo>
                    <a:pt x="148977" y="131821"/>
                    <a:pt x="81661" y="76102"/>
                    <a:pt x="15811" y="18917"/>
                  </a:cubicBezTo>
                  <a:cubicBezTo>
                    <a:pt x="11146" y="14919"/>
                    <a:pt x="6747" y="10786"/>
                    <a:pt x="2215" y="6654"/>
                  </a:cubicBezTo>
                  <a:cubicBezTo>
                    <a:pt x="882" y="5321"/>
                    <a:pt x="-718" y="3588"/>
                    <a:pt x="348" y="1589"/>
                  </a:cubicBezTo>
                  <a:cubicBezTo>
                    <a:pt x="1548" y="-678"/>
                    <a:pt x="4081" y="-11"/>
                    <a:pt x="6081" y="522"/>
                  </a:cubicBezTo>
                  <a:close/>
                </a:path>
              </a:pathLst>
            </a:custGeom>
            <a:solidFill>
              <a:schemeClr val="accent1">
                <a:lumMod val="75000"/>
                <a:alpha val="40000"/>
              </a:schemeClr>
            </a:solidFill>
            <a:ln w="2261" cap="flat">
              <a:noFill/>
              <a:prstDash val="solid"/>
              <a:miter/>
            </a:ln>
          </p:spPr>
          <p:txBody>
            <a:bodyPr wrap="square" rtlCol="0" anchor="ctr">
              <a:noAutofit/>
            </a:bodyPr>
            <a:lstStyle/>
            <a:p>
              <a:endParaRPr lang="en-US"/>
            </a:p>
          </p:txBody>
        </p:sp>
        <p:sp>
          <p:nvSpPr>
            <p:cNvPr id="17" name="Freeform: Shape 16">
              <a:extLst>
                <a:ext uri="{FF2B5EF4-FFF2-40B4-BE49-F238E27FC236}">
                  <a16:creationId xmlns:a16="http://schemas.microsoft.com/office/drawing/2014/main" id="{DC05787A-C43E-453A-BE07-3D337B74A2E0}"/>
                </a:ext>
              </a:extLst>
            </p:cNvPr>
            <p:cNvSpPr/>
            <p:nvPr userDrawn="1"/>
          </p:nvSpPr>
          <p:spPr>
            <a:xfrm>
              <a:off x="2674902" y="576526"/>
              <a:ext cx="383601" cy="663526"/>
            </a:xfrm>
            <a:custGeom>
              <a:avLst/>
              <a:gdLst>
                <a:gd name="connsiteX0" fmla="*/ 6081 w 704850"/>
                <a:gd name="connsiteY0" fmla="*/ 522 h 1219200"/>
                <a:gd name="connsiteX1" fmla="*/ 32074 w 704850"/>
                <a:gd name="connsiteY1" fmla="*/ 13452 h 1219200"/>
                <a:gd name="connsiteX2" fmla="*/ 371186 w 704850"/>
                <a:gd name="connsiteY2" fmla="*/ 291913 h 1219200"/>
                <a:gd name="connsiteX3" fmla="*/ 478491 w 704850"/>
                <a:gd name="connsiteY3" fmla="*/ 386822 h 1219200"/>
                <a:gd name="connsiteX4" fmla="*/ 492887 w 704850"/>
                <a:gd name="connsiteY4" fmla="*/ 396152 h 1219200"/>
                <a:gd name="connsiteX5" fmla="*/ 508350 w 704850"/>
                <a:gd name="connsiteY5" fmla="*/ 389888 h 1219200"/>
                <a:gd name="connsiteX6" fmla="*/ 519414 w 704850"/>
                <a:gd name="connsiteY6" fmla="*/ 366294 h 1219200"/>
                <a:gd name="connsiteX7" fmla="*/ 543541 w 704850"/>
                <a:gd name="connsiteY7" fmla="*/ 335901 h 1219200"/>
                <a:gd name="connsiteX8" fmla="*/ 675506 w 704850"/>
                <a:gd name="connsiteY8" fmla="*/ 228196 h 1219200"/>
                <a:gd name="connsiteX9" fmla="*/ 698168 w 704850"/>
                <a:gd name="connsiteY9" fmla="*/ 210601 h 1219200"/>
                <a:gd name="connsiteX10" fmla="*/ 704833 w 704850"/>
                <a:gd name="connsiteY10" fmla="*/ 214067 h 1219200"/>
                <a:gd name="connsiteX11" fmla="*/ 699367 w 704850"/>
                <a:gd name="connsiteY11" fmla="*/ 227930 h 1219200"/>
                <a:gd name="connsiteX12" fmla="*/ 664576 w 704850"/>
                <a:gd name="connsiteY12" fmla="*/ 269652 h 1219200"/>
                <a:gd name="connsiteX13" fmla="*/ 535144 w 704850"/>
                <a:gd name="connsiteY13" fmla="*/ 412548 h 1219200"/>
                <a:gd name="connsiteX14" fmla="*/ 531411 w 704850"/>
                <a:gd name="connsiteY14" fmla="*/ 424145 h 1219200"/>
                <a:gd name="connsiteX15" fmla="*/ 525679 w 704850"/>
                <a:gd name="connsiteY15" fmla="*/ 438408 h 1219200"/>
                <a:gd name="connsiteX16" fmla="*/ 523280 w 704850"/>
                <a:gd name="connsiteY16" fmla="*/ 451738 h 1219200"/>
                <a:gd name="connsiteX17" fmla="*/ 544341 w 704850"/>
                <a:gd name="connsiteY17" fmla="*/ 534516 h 1219200"/>
                <a:gd name="connsiteX18" fmla="*/ 588862 w 704850"/>
                <a:gd name="connsiteY18" fmla="*/ 671814 h 1219200"/>
                <a:gd name="connsiteX19" fmla="*/ 640982 w 704850"/>
                <a:gd name="connsiteY19" fmla="*/ 849234 h 1219200"/>
                <a:gd name="connsiteX20" fmla="*/ 688436 w 704850"/>
                <a:gd name="connsiteY20" fmla="*/ 1041451 h 1219200"/>
                <a:gd name="connsiteX21" fmla="*/ 692836 w 704850"/>
                <a:gd name="connsiteY21" fmla="*/ 1068777 h 1219200"/>
                <a:gd name="connsiteX22" fmla="*/ 691902 w 704850"/>
                <a:gd name="connsiteY22" fmla="*/ 1072776 h 1219200"/>
                <a:gd name="connsiteX23" fmla="*/ 688970 w 704850"/>
                <a:gd name="connsiteY23" fmla="*/ 1069844 h 1219200"/>
                <a:gd name="connsiteX24" fmla="*/ 674440 w 704850"/>
                <a:gd name="connsiteY24" fmla="*/ 1027455 h 1219200"/>
                <a:gd name="connsiteX25" fmla="*/ 584463 w 704850"/>
                <a:gd name="connsiteY25" fmla="*/ 724200 h 1219200"/>
                <a:gd name="connsiteX26" fmla="*/ 500886 w 704850"/>
                <a:gd name="connsiteY26" fmla="*/ 489595 h 1219200"/>
                <a:gd name="connsiteX27" fmla="*/ 492354 w 704850"/>
                <a:gd name="connsiteY27" fmla="*/ 470000 h 1219200"/>
                <a:gd name="connsiteX28" fmla="*/ 482090 w 704850"/>
                <a:gd name="connsiteY28" fmla="*/ 460802 h 1219200"/>
                <a:gd name="connsiteX29" fmla="*/ 476092 w 704850"/>
                <a:gd name="connsiteY29" fmla="*/ 471999 h 1219200"/>
                <a:gd name="connsiteX30" fmla="*/ 475292 w 704850"/>
                <a:gd name="connsiteY30" fmla="*/ 495460 h 1219200"/>
                <a:gd name="connsiteX31" fmla="*/ 474505 w 704850"/>
                <a:gd name="connsiteY31" fmla="*/ 1219200 h 1219200"/>
                <a:gd name="connsiteX32" fmla="*/ 407041 w 704850"/>
                <a:gd name="connsiteY32" fmla="*/ 1219200 h 1219200"/>
                <a:gd name="connsiteX33" fmla="*/ 409382 w 704850"/>
                <a:gd name="connsiteY33" fmla="*/ 1154457 h 1219200"/>
                <a:gd name="connsiteX34" fmla="*/ 434503 w 704850"/>
                <a:gd name="connsiteY34" fmla="*/ 499459 h 1219200"/>
                <a:gd name="connsiteX35" fmla="*/ 423306 w 704850"/>
                <a:gd name="connsiteY35" fmla="*/ 490661 h 1219200"/>
                <a:gd name="connsiteX36" fmla="*/ 380117 w 704850"/>
                <a:gd name="connsiteY36" fmla="*/ 479731 h 1219200"/>
                <a:gd name="connsiteX37" fmla="*/ 377317 w 704850"/>
                <a:gd name="connsiteY37" fmla="*/ 473199 h 1219200"/>
                <a:gd name="connsiteX38" fmla="*/ 379584 w 704850"/>
                <a:gd name="connsiteY38" fmla="*/ 459469 h 1219200"/>
                <a:gd name="connsiteX39" fmla="*/ 392380 w 704850"/>
                <a:gd name="connsiteY39" fmla="*/ 423612 h 1219200"/>
                <a:gd name="connsiteX40" fmla="*/ 407577 w 704850"/>
                <a:gd name="connsiteY40" fmla="*/ 416281 h 1219200"/>
                <a:gd name="connsiteX41" fmla="*/ 423839 w 704850"/>
                <a:gd name="connsiteY41" fmla="*/ 426411 h 1219200"/>
                <a:gd name="connsiteX42" fmla="*/ 430771 w 704850"/>
                <a:gd name="connsiteY42" fmla="*/ 427744 h 1219200"/>
                <a:gd name="connsiteX43" fmla="*/ 454498 w 704850"/>
                <a:gd name="connsiteY43" fmla="*/ 419880 h 1219200"/>
                <a:gd name="connsiteX44" fmla="*/ 455564 w 704850"/>
                <a:gd name="connsiteY44" fmla="*/ 414681 h 1219200"/>
                <a:gd name="connsiteX45" fmla="*/ 438368 w 704850"/>
                <a:gd name="connsiteY45" fmla="*/ 402018 h 1219200"/>
                <a:gd name="connsiteX46" fmla="*/ 362921 w 704850"/>
                <a:gd name="connsiteY46" fmla="*/ 341233 h 1219200"/>
                <a:gd name="connsiteX47" fmla="*/ 212294 w 704850"/>
                <a:gd name="connsiteY47" fmla="*/ 191672 h 1219200"/>
                <a:gd name="connsiteX48" fmla="*/ 15811 w 704850"/>
                <a:gd name="connsiteY48" fmla="*/ 18917 h 1219200"/>
                <a:gd name="connsiteX49" fmla="*/ 2215 w 704850"/>
                <a:gd name="connsiteY49" fmla="*/ 6654 h 1219200"/>
                <a:gd name="connsiteX50" fmla="*/ 348 w 704850"/>
                <a:gd name="connsiteY50" fmla="*/ 1589 h 1219200"/>
                <a:gd name="connsiteX51" fmla="*/ 6081 w 704850"/>
                <a:gd name="connsiteY51" fmla="*/ 522 h 121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04850" h="1219200">
                  <a:moveTo>
                    <a:pt x="6081" y="522"/>
                  </a:moveTo>
                  <a:cubicBezTo>
                    <a:pt x="15678" y="2921"/>
                    <a:pt x="24342" y="7587"/>
                    <a:pt x="32074" y="13452"/>
                  </a:cubicBezTo>
                  <a:cubicBezTo>
                    <a:pt x="148043" y="102495"/>
                    <a:pt x="262281" y="194072"/>
                    <a:pt x="371186" y="291913"/>
                  </a:cubicBezTo>
                  <a:cubicBezTo>
                    <a:pt x="406643" y="323905"/>
                    <a:pt x="442634" y="355230"/>
                    <a:pt x="478491" y="386822"/>
                  </a:cubicBezTo>
                  <a:cubicBezTo>
                    <a:pt x="482757" y="390687"/>
                    <a:pt x="487555" y="393887"/>
                    <a:pt x="492887" y="396152"/>
                  </a:cubicBezTo>
                  <a:cubicBezTo>
                    <a:pt x="500618" y="399352"/>
                    <a:pt x="505151" y="397752"/>
                    <a:pt x="508350" y="389888"/>
                  </a:cubicBezTo>
                  <a:cubicBezTo>
                    <a:pt x="511682" y="381890"/>
                    <a:pt x="515815" y="374158"/>
                    <a:pt x="519414" y="366294"/>
                  </a:cubicBezTo>
                  <a:cubicBezTo>
                    <a:pt x="525012" y="354163"/>
                    <a:pt x="533677" y="344700"/>
                    <a:pt x="543541" y="335901"/>
                  </a:cubicBezTo>
                  <a:cubicBezTo>
                    <a:pt x="585797" y="297912"/>
                    <a:pt x="630985" y="263520"/>
                    <a:pt x="675506" y="228196"/>
                  </a:cubicBezTo>
                  <a:cubicBezTo>
                    <a:pt x="682971" y="222198"/>
                    <a:pt x="690436" y="216199"/>
                    <a:pt x="698168" y="210601"/>
                  </a:cubicBezTo>
                  <a:cubicBezTo>
                    <a:pt x="702700" y="207268"/>
                    <a:pt x="704566" y="208468"/>
                    <a:pt x="704833" y="214067"/>
                  </a:cubicBezTo>
                  <a:cubicBezTo>
                    <a:pt x="705099" y="219532"/>
                    <a:pt x="702300" y="223797"/>
                    <a:pt x="699367" y="227930"/>
                  </a:cubicBezTo>
                  <a:cubicBezTo>
                    <a:pt x="688836" y="242726"/>
                    <a:pt x="676307" y="255922"/>
                    <a:pt x="664576" y="269652"/>
                  </a:cubicBezTo>
                  <a:cubicBezTo>
                    <a:pt x="622854" y="318573"/>
                    <a:pt x="580598" y="366960"/>
                    <a:pt x="535144" y="412548"/>
                  </a:cubicBezTo>
                  <a:cubicBezTo>
                    <a:pt x="531677" y="416014"/>
                    <a:pt x="532344" y="420280"/>
                    <a:pt x="531411" y="424145"/>
                  </a:cubicBezTo>
                  <a:cubicBezTo>
                    <a:pt x="530345" y="429344"/>
                    <a:pt x="529145" y="434276"/>
                    <a:pt x="525679" y="438408"/>
                  </a:cubicBezTo>
                  <a:cubicBezTo>
                    <a:pt x="522346" y="442274"/>
                    <a:pt x="522346" y="447073"/>
                    <a:pt x="523280" y="451738"/>
                  </a:cubicBezTo>
                  <a:cubicBezTo>
                    <a:pt x="528878" y="479731"/>
                    <a:pt x="537143" y="506924"/>
                    <a:pt x="544341" y="534516"/>
                  </a:cubicBezTo>
                  <a:cubicBezTo>
                    <a:pt x="556338" y="581171"/>
                    <a:pt x="573133" y="626359"/>
                    <a:pt x="588862" y="671814"/>
                  </a:cubicBezTo>
                  <a:cubicBezTo>
                    <a:pt x="609124" y="730066"/>
                    <a:pt x="623920" y="790050"/>
                    <a:pt x="640982" y="849234"/>
                  </a:cubicBezTo>
                  <a:cubicBezTo>
                    <a:pt x="659244" y="912684"/>
                    <a:pt x="674307" y="976935"/>
                    <a:pt x="688436" y="1041451"/>
                  </a:cubicBezTo>
                  <a:cubicBezTo>
                    <a:pt x="690436" y="1050382"/>
                    <a:pt x="691370" y="1059580"/>
                    <a:pt x="692836" y="1068777"/>
                  </a:cubicBezTo>
                  <a:cubicBezTo>
                    <a:pt x="693102" y="1070244"/>
                    <a:pt x="694035" y="1072243"/>
                    <a:pt x="691902" y="1072776"/>
                  </a:cubicBezTo>
                  <a:cubicBezTo>
                    <a:pt x="689903" y="1073310"/>
                    <a:pt x="689503" y="1071310"/>
                    <a:pt x="688970" y="1069844"/>
                  </a:cubicBezTo>
                  <a:cubicBezTo>
                    <a:pt x="683638" y="1055847"/>
                    <a:pt x="678440" y="1041851"/>
                    <a:pt x="674440" y="1027455"/>
                  </a:cubicBezTo>
                  <a:cubicBezTo>
                    <a:pt x="646314" y="925882"/>
                    <a:pt x="616189" y="824841"/>
                    <a:pt x="584463" y="724200"/>
                  </a:cubicBezTo>
                  <a:cubicBezTo>
                    <a:pt x="559404" y="645021"/>
                    <a:pt x="532877" y="566375"/>
                    <a:pt x="500886" y="489595"/>
                  </a:cubicBezTo>
                  <a:cubicBezTo>
                    <a:pt x="498086" y="483063"/>
                    <a:pt x="495287" y="476532"/>
                    <a:pt x="492354" y="470000"/>
                  </a:cubicBezTo>
                  <a:cubicBezTo>
                    <a:pt x="490222" y="465468"/>
                    <a:pt x="486889" y="460136"/>
                    <a:pt x="482090" y="460802"/>
                  </a:cubicBezTo>
                  <a:cubicBezTo>
                    <a:pt x="478092" y="461335"/>
                    <a:pt x="477158" y="467867"/>
                    <a:pt x="476092" y="471999"/>
                  </a:cubicBezTo>
                  <a:cubicBezTo>
                    <a:pt x="474225" y="479731"/>
                    <a:pt x="474892" y="487595"/>
                    <a:pt x="475292" y="495460"/>
                  </a:cubicBezTo>
                  <a:lnTo>
                    <a:pt x="474505" y="1219200"/>
                  </a:lnTo>
                  <a:lnTo>
                    <a:pt x="407041" y="1219200"/>
                  </a:lnTo>
                  <a:lnTo>
                    <a:pt x="409382" y="1154457"/>
                  </a:lnTo>
                  <a:cubicBezTo>
                    <a:pt x="419288" y="881913"/>
                    <a:pt x="429424" y="609994"/>
                    <a:pt x="434503" y="499459"/>
                  </a:cubicBezTo>
                  <a:cubicBezTo>
                    <a:pt x="435169" y="487595"/>
                    <a:pt x="434236" y="486129"/>
                    <a:pt x="423306" y="490661"/>
                  </a:cubicBezTo>
                  <a:cubicBezTo>
                    <a:pt x="405710" y="497992"/>
                    <a:pt x="393313" y="487995"/>
                    <a:pt x="380117" y="479731"/>
                  </a:cubicBezTo>
                  <a:cubicBezTo>
                    <a:pt x="378117" y="478398"/>
                    <a:pt x="377584" y="475732"/>
                    <a:pt x="377317" y="473199"/>
                  </a:cubicBezTo>
                  <a:cubicBezTo>
                    <a:pt x="376918" y="468400"/>
                    <a:pt x="377850" y="463735"/>
                    <a:pt x="379584" y="459469"/>
                  </a:cubicBezTo>
                  <a:cubicBezTo>
                    <a:pt x="384516" y="447739"/>
                    <a:pt x="388248" y="435609"/>
                    <a:pt x="392380" y="423612"/>
                  </a:cubicBezTo>
                  <a:cubicBezTo>
                    <a:pt x="394913" y="416281"/>
                    <a:pt x="400112" y="413881"/>
                    <a:pt x="407577" y="416281"/>
                  </a:cubicBezTo>
                  <a:cubicBezTo>
                    <a:pt x="413841" y="418147"/>
                    <a:pt x="418907" y="422412"/>
                    <a:pt x="423839" y="426411"/>
                  </a:cubicBezTo>
                  <a:cubicBezTo>
                    <a:pt x="426105" y="428145"/>
                    <a:pt x="427837" y="428811"/>
                    <a:pt x="430771" y="427744"/>
                  </a:cubicBezTo>
                  <a:cubicBezTo>
                    <a:pt x="438635" y="424811"/>
                    <a:pt x="446500" y="422279"/>
                    <a:pt x="454498" y="419880"/>
                  </a:cubicBezTo>
                  <a:cubicBezTo>
                    <a:pt x="458629" y="418680"/>
                    <a:pt x="457830" y="417080"/>
                    <a:pt x="455564" y="414681"/>
                  </a:cubicBezTo>
                  <a:cubicBezTo>
                    <a:pt x="450498" y="409482"/>
                    <a:pt x="444500" y="405617"/>
                    <a:pt x="438368" y="402018"/>
                  </a:cubicBezTo>
                  <a:cubicBezTo>
                    <a:pt x="410243" y="385488"/>
                    <a:pt x="385448" y="364694"/>
                    <a:pt x="362921" y="341233"/>
                  </a:cubicBezTo>
                  <a:cubicBezTo>
                    <a:pt x="314001" y="290180"/>
                    <a:pt x="263881" y="240193"/>
                    <a:pt x="212294" y="191672"/>
                  </a:cubicBezTo>
                  <a:cubicBezTo>
                    <a:pt x="148977" y="131821"/>
                    <a:pt x="81661" y="76102"/>
                    <a:pt x="15811" y="18917"/>
                  </a:cubicBezTo>
                  <a:cubicBezTo>
                    <a:pt x="11146" y="14919"/>
                    <a:pt x="6747" y="10786"/>
                    <a:pt x="2215" y="6654"/>
                  </a:cubicBezTo>
                  <a:cubicBezTo>
                    <a:pt x="882" y="5321"/>
                    <a:pt x="-718" y="3588"/>
                    <a:pt x="348" y="1589"/>
                  </a:cubicBezTo>
                  <a:cubicBezTo>
                    <a:pt x="1548" y="-678"/>
                    <a:pt x="4081" y="-11"/>
                    <a:pt x="6081" y="522"/>
                  </a:cubicBezTo>
                  <a:close/>
                </a:path>
              </a:pathLst>
            </a:custGeom>
            <a:solidFill>
              <a:schemeClr val="accent1">
                <a:lumMod val="75000"/>
                <a:alpha val="60000"/>
              </a:schemeClr>
            </a:solidFill>
            <a:ln w="2261" cap="flat">
              <a:noFill/>
              <a:prstDash val="solid"/>
              <a:miter/>
            </a:ln>
          </p:spPr>
          <p:txBody>
            <a:bodyPr wrap="square" rtlCol="0" anchor="ctr">
              <a:noAutofit/>
            </a:bodyPr>
            <a:lstStyle/>
            <a:p>
              <a:endParaRPr lang="en-US"/>
            </a:p>
          </p:txBody>
        </p:sp>
      </p:grpSp>
      <p:grpSp>
        <p:nvGrpSpPr>
          <p:cNvPr id="18" name="Group 17">
            <a:extLst>
              <a:ext uri="{FF2B5EF4-FFF2-40B4-BE49-F238E27FC236}">
                <a16:creationId xmlns:a16="http://schemas.microsoft.com/office/drawing/2014/main" id="{49A36D23-48BD-4BA3-8545-A3920D835DF4}"/>
              </a:ext>
            </a:extLst>
          </p:cNvPr>
          <p:cNvGrpSpPr/>
          <p:nvPr userDrawn="1"/>
        </p:nvGrpSpPr>
        <p:grpSpPr>
          <a:xfrm flipH="1">
            <a:off x="9757064" y="5636998"/>
            <a:ext cx="2434936" cy="1240052"/>
            <a:chOff x="328292" y="0"/>
            <a:chExt cx="2434936" cy="1240052"/>
          </a:xfrm>
        </p:grpSpPr>
        <p:sp>
          <p:nvSpPr>
            <p:cNvPr id="19" name="Freeform: Shape 18">
              <a:extLst>
                <a:ext uri="{FF2B5EF4-FFF2-40B4-BE49-F238E27FC236}">
                  <a16:creationId xmlns:a16="http://schemas.microsoft.com/office/drawing/2014/main" id="{0222CDA6-66B0-4261-8AAB-F61537EBC5C1}"/>
                </a:ext>
              </a:extLst>
            </p:cNvPr>
            <p:cNvSpPr/>
            <p:nvPr userDrawn="1"/>
          </p:nvSpPr>
          <p:spPr>
            <a:xfrm>
              <a:off x="1243012" y="0"/>
              <a:ext cx="704850" cy="1219200"/>
            </a:xfrm>
            <a:custGeom>
              <a:avLst/>
              <a:gdLst>
                <a:gd name="connsiteX0" fmla="*/ 6081 w 704850"/>
                <a:gd name="connsiteY0" fmla="*/ 522 h 1219200"/>
                <a:gd name="connsiteX1" fmla="*/ 32074 w 704850"/>
                <a:gd name="connsiteY1" fmla="*/ 13452 h 1219200"/>
                <a:gd name="connsiteX2" fmla="*/ 371186 w 704850"/>
                <a:gd name="connsiteY2" fmla="*/ 291913 h 1219200"/>
                <a:gd name="connsiteX3" fmla="*/ 478491 w 704850"/>
                <a:gd name="connsiteY3" fmla="*/ 386822 h 1219200"/>
                <a:gd name="connsiteX4" fmla="*/ 492887 w 704850"/>
                <a:gd name="connsiteY4" fmla="*/ 396152 h 1219200"/>
                <a:gd name="connsiteX5" fmla="*/ 508350 w 704850"/>
                <a:gd name="connsiteY5" fmla="*/ 389888 h 1219200"/>
                <a:gd name="connsiteX6" fmla="*/ 519414 w 704850"/>
                <a:gd name="connsiteY6" fmla="*/ 366294 h 1219200"/>
                <a:gd name="connsiteX7" fmla="*/ 543541 w 704850"/>
                <a:gd name="connsiteY7" fmla="*/ 335901 h 1219200"/>
                <a:gd name="connsiteX8" fmla="*/ 675506 w 704850"/>
                <a:gd name="connsiteY8" fmla="*/ 228196 h 1219200"/>
                <a:gd name="connsiteX9" fmla="*/ 698168 w 704850"/>
                <a:gd name="connsiteY9" fmla="*/ 210601 h 1219200"/>
                <a:gd name="connsiteX10" fmla="*/ 704833 w 704850"/>
                <a:gd name="connsiteY10" fmla="*/ 214067 h 1219200"/>
                <a:gd name="connsiteX11" fmla="*/ 699367 w 704850"/>
                <a:gd name="connsiteY11" fmla="*/ 227930 h 1219200"/>
                <a:gd name="connsiteX12" fmla="*/ 664576 w 704850"/>
                <a:gd name="connsiteY12" fmla="*/ 269652 h 1219200"/>
                <a:gd name="connsiteX13" fmla="*/ 535144 w 704850"/>
                <a:gd name="connsiteY13" fmla="*/ 412548 h 1219200"/>
                <a:gd name="connsiteX14" fmla="*/ 531411 w 704850"/>
                <a:gd name="connsiteY14" fmla="*/ 424145 h 1219200"/>
                <a:gd name="connsiteX15" fmla="*/ 525679 w 704850"/>
                <a:gd name="connsiteY15" fmla="*/ 438408 h 1219200"/>
                <a:gd name="connsiteX16" fmla="*/ 523280 w 704850"/>
                <a:gd name="connsiteY16" fmla="*/ 451738 h 1219200"/>
                <a:gd name="connsiteX17" fmla="*/ 544341 w 704850"/>
                <a:gd name="connsiteY17" fmla="*/ 534516 h 1219200"/>
                <a:gd name="connsiteX18" fmla="*/ 588862 w 704850"/>
                <a:gd name="connsiteY18" fmla="*/ 671814 h 1219200"/>
                <a:gd name="connsiteX19" fmla="*/ 640982 w 704850"/>
                <a:gd name="connsiteY19" fmla="*/ 849234 h 1219200"/>
                <a:gd name="connsiteX20" fmla="*/ 688436 w 704850"/>
                <a:gd name="connsiteY20" fmla="*/ 1041451 h 1219200"/>
                <a:gd name="connsiteX21" fmla="*/ 692836 w 704850"/>
                <a:gd name="connsiteY21" fmla="*/ 1068777 h 1219200"/>
                <a:gd name="connsiteX22" fmla="*/ 691902 w 704850"/>
                <a:gd name="connsiteY22" fmla="*/ 1072776 h 1219200"/>
                <a:gd name="connsiteX23" fmla="*/ 688970 w 704850"/>
                <a:gd name="connsiteY23" fmla="*/ 1069844 h 1219200"/>
                <a:gd name="connsiteX24" fmla="*/ 674440 w 704850"/>
                <a:gd name="connsiteY24" fmla="*/ 1027455 h 1219200"/>
                <a:gd name="connsiteX25" fmla="*/ 584463 w 704850"/>
                <a:gd name="connsiteY25" fmla="*/ 724200 h 1219200"/>
                <a:gd name="connsiteX26" fmla="*/ 500886 w 704850"/>
                <a:gd name="connsiteY26" fmla="*/ 489595 h 1219200"/>
                <a:gd name="connsiteX27" fmla="*/ 492354 w 704850"/>
                <a:gd name="connsiteY27" fmla="*/ 470000 h 1219200"/>
                <a:gd name="connsiteX28" fmla="*/ 482090 w 704850"/>
                <a:gd name="connsiteY28" fmla="*/ 460802 h 1219200"/>
                <a:gd name="connsiteX29" fmla="*/ 476092 w 704850"/>
                <a:gd name="connsiteY29" fmla="*/ 471999 h 1219200"/>
                <a:gd name="connsiteX30" fmla="*/ 475292 w 704850"/>
                <a:gd name="connsiteY30" fmla="*/ 495460 h 1219200"/>
                <a:gd name="connsiteX31" fmla="*/ 474505 w 704850"/>
                <a:gd name="connsiteY31" fmla="*/ 1219200 h 1219200"/>
                <a:gd name="connsiteX32" fmla="*/ 407041 w 704850"/>
                <a:gd name="connsiteY32" fmla="*/ 1219200 h 1219200"/>
                <a:gd name="connsiteX33" fmla="*/ 409382 w 704850"/>
                <a:gd name="connsiteY33" fmla="*/ 1154457 h 1219200"/>
                <a:gd name="connsiteX34" fmla="*/ 434503 w 704850"/>
                <a:gd name="connsiteY34" fmla="*/ 499459 h 1219200"/>
                <a:gd name="connsiteX35" fmla="*/ 423306 w 704850"/>
                <a:gd name="connsiteY35" fmla="*/ 490661 h 1219200"/>
                <a:gd name="connsiteX36" fmla="*/ 380117 w 704850"/>
                <a:gd name="connsiteY36" fmla="*/ 479731 h 1219200"/>
                <a:gd name="connsiteX37" fmla="*/ 377317 w 704850"/>
                <a:gd name="connsiteY37" fmla="*/ 473199 h 1219200"/>
                <a:gd name="connsiteX38" fmla="*/ 379584 w 704850"/>
                <a:gd name="connsiteY38" fmla="*/ 459469 h 1219200"/>
                <a:gd name="connsiteX39" fmla="*/ 392380 w 704850"/>
                <a:gd name="connsiteY39" fmla="*/ 423612 h 1219200"/>
                <a:gd name="connsiteX40" fmla="*/ 407577 w 704850"/>
                <a:gd name="connsiteY40" fmla="*/ 416281 h 1219200"/>
                <a:gd name="connsiteX41" fmla="*/ 423839 w 704850"/>
                <a:gd name="connsiteY41" fmla="*/ 426411 h 1219200"/>
                <a:gd name="connsiteX42" fmla="*/ 430771 w 704850"/>
                <a:gd name="connsiteY42" fmla="*/ 427744 h 1219200"/>
                <a:gd name="connsiteX43" fmla="*/ 454498 w 704850"/>
                <a:gd name="connsiteY43" fmla="*/ 419880 h 1219200"/>
                <a:gd name="connsiteX44" fmla="*/ 455564 w 704850"/>
                <a:gd name="connsiteY44" fmla="*/ 414681 h 1219200"/>
                <a:gd name="connsiteX45" fmla="*/ 438368 w 704850"/>
                <a:gd name="connsiteY45" fmla="*/ 402018 h 1219200"/>
                <a:gd name="connsiteX46" fmla="*/ 362921 w 704850"/>
                <a:gd name="connsiteY46" fmla="*/ 341233 h 1219200"/>
                <a:gd name="connsiteX47" fmla="*/ 212294 w 704850"/>
                <a:gd name="connsiteY47" fmla="*/ 191672 h 1219200"/>
                <a:gd name="connsiteX48" fmla="*/ 15811 w 704850"/>
                <a:gd name="connsiteY48" fmla="*/ 18917 h 1219200"/>
                <a:gd name="connsiteX49" fmla="*/ 2215 w 704850"/>
                <a:gd name="connsiteY49" fmla="*/ 6654 h 1219200"/>
                <a:gd name="connsiteX50" fmla="*/ 348 w 704850"/>
                <a:gd name="connsiteY50" fmla="*/ 1589 h 1219200"/>
                <a:gd name="connsiteX51" fmla="*/ 6081 w 704850"/>
                <a:gd name="connsiteY51" fmla="*/ 522 h 121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04850" h="1219200">
                  <a:moveTo>
                    <a:pt x="6081" y="522"/>
                  </a:moveTo>
                  <a:cubicBezTo>
                    <a:pt x="15678" y="2921"/>
                    <a:pt x="24342" y="7587"/>
                    <a:pt x="32074" y="13452"/>
                  </a:cubicBezTo>
                  <a:cubicBezTo>
                    <a:pt x="148043" y="102495"/>
                    <a:pt x="262281" y="194072"/>
                    <a:pt x="371186" y="291913"/>
                  </a:cubicBezTo>
                  <a:cubicBezTo>
                    <a:pt x="406643" y="323905"/>
                    <a:pt x="442634" y="355230"/>
                    <a:pt x="478491" y="386822"/>
                  </a:cubicBezTo>
                  <a:cubicBezTo>
                    <a:pt x="482757" y="390687"/>
                    <a:pt x="487555" y="393887"/>
                    <a:pt x="492887" y="396152"/>
                  </a:cubicBezTo>
                  <a:cubicBezTo>
                    <a:pt x="500618" y="399352"/>
                    <a:pt x="505151" y="397752"/>
                    <a:pt x="508350" y="389888"/>
                  </a:cubicBezTo>
                  <a:cubicBezTo>
                    <a:pt x="511682" y="381890"/>
                    <a:pt x="515815" y="374158"/>
                    <a:pt x="519414" y="366294"/>
                  </a:cubicBezTo>
                  <a:cubicBezTo>
                    <a:pt x="525012" y="354163"/>
                    <a:pt x="533677" y="344700"/>
                    <a:pt x="543541" y="335901"/>
                  </a:cubicBezTo>
                  <a:cubicBezTo>
                    <a:pt x="585797" y="297912"/>
                    <a:pt x="630985" y="263520"/>
                    <a:pt x="675506" y="228196"/>
                  </a:cubicBezTo>
                  <a:cubicBezTo>
                    <a:pt x="682971" y="222198"/>
                    <a:pt x="690436" y="216199"/>
                    <a:pt x="698168" y="210601"/>
                  </a:cubicBezTo>
                  <a:cubicBezTo>
                    <a:pt x="702700" y="207268"/>
                    <a:pt x="704566" y="208468"/>
                    <a:pt x="704833" y="214067"/>
                  </a:cubicBezTo>
                  <a:cubicBezTo>
                    <a:pt x="705099" y="219532"/>
                    <a:pt x="702300" y="223797"/>
                    <a:pt x="699367" y="227930"/>
                  </a:cubicBezTo>
                  <a:cubicBezTo>
                    <a:pt x="688836" y="242726"/>
                    <a:pt x="676307" y="255922"/>
                    <a:pt x="664576" y="269652"/>
                  </a:cubicBezTo>
                  <a:cubicBezTo>
                    <a:pt x="622854" y="318573"/>
                    <a:pt x="580598" y="366960"/>
                    <a:pt x="535144" y="412548"/>
                  </a:cubicBezTo>
                  <a:cubicBezTo>
                    <a:pt x="531677" y="416014"/>
                    <a:pt x="532344" y="420280"/>
                    <a:pt x="531411" y="424145"/>
                  </a:cubicBezTo>
                  <a:cubicBezTo>
                    <a:pt x="530345" y="429344"/>
                    <a:pt x="529145" y="434276"/>
                    <a:pt x="525679" y="438408"/>
                  </a:cubicBezTo>
                  <a:cubicBezTo>
                    <a:pt x="522346" y="442274"/>
                    <a:pt x="522346" y="447073"/>
                    <a:pt x="523280" y="451738"/>
                  </a:cubicBezTo>
                  <a:cubicBezTo>
                    <a:pt x="528878" y="479731"/>
                    <a:pt x="537143" y="506924"/>
                    <a:pt x="544341" y="534516"/>
                  </a:cubicBezTo>
                  <a:cubicBezTo>
                    <a:pt x="556338" y="581171"/>
                    <a:pt x="573133" y="626359"/>
                    <a:pt x="588862" y="671814"/>
                  </a:cubicBezTo>
                  <a:cubicBezTo>
                    <a:pt x="609124" y="730066"/>
                    <a:pt x="623920" y="790050"/>
                    <a:pt x="640982" y="849234"/>
                  </a:cubicBezTo>
                  <a:cubicBezTo>
                    <a:pt x="659244" y="912684"/>
                    <a:pt x="674307" y="976935"/>
                    <a:pt x="688436" y="1041451"/>
                  </a:cubicBezTo>
                  <a:cubicBezTo>
                    <a:pt x="690436" y="1050382"/>
                    <a:pt x="691370" y="1059580"/>
                    <a:pt x="692836" y="1068777"/>
                  </a:cubicBezTo>
                  <a:cubicBezTo>
                    <a:pt x="693102" y="1070244"/>
                    <a:pt x="694035" y="1072243"/>
                    <a:pt x="691902" y="1072776"/>
                  </a:cubicBezTo>
                  <a:cubicBezTo>
                    <a:pt x="689903" y="1073310"/>
                    <a:pt x="689503" y="1071310"/>
                    <a:pt x="688970" y="1069844"/>
                  </a:cubicBezTo>
                  <a:cubicBezTo>
                    <a:pt x="683638" y="1055847"/>
                    <a:pt x="678440" y="1041851"/>
                    <a:pt x="674440" y="1027455"/>
                  </a:cubicBezTo>
                  <a:cubicBezTo>
                    <a:pt x="646314" y="925882"/>
                    <a:pt x="616189" y="824841"/>
                    <a:pt x="584463" y="724200"/>
                  </a:cubicBezTo>
                  <a:cubicBezTo>
                    <a:pt x="559404" y="645021"/>
                    <a:pt x="532877" y="566375"/>
                    <a:pt x="500886" y="489595"/>
                  </a:cubicBezTo>
                  <a:cubicBezTo>
                    <a:pt x="498086" y="483063"/>
                    <a:pt x="495287" y="476532"/>
                    <a:pt x="492354" y="470000"/>
                  </a:cubicBezTo>
                  <a:cubicBezTo>
                    <a:pt x="490222" y="465468"/>
                    <a:pt x="486889" y="460136"/>
                    <a:pt x="482090" y="460802"/>
                  </a:cubicBezTo>
                  <a:cubicBezTo>
                    <a:pt x="478092" y="461335"/>
                    <a:pt x="477158" y="467867"/>
                    <a:pt x="476092" y="471999"/>
                  </a:cubicBezTo>
                  <a:cubicBezTo>
                    <a:pt x="474225" y="479731"/>
                    <a:pt x="474892" y="487595"/>
                    <a:pt x="475292" y="495460"/>
                  </a:cubicBezTo>
                  <a:lnTo>
                    <a:pt x="474505" y="1219200"/>
                  </a:lnTo>
                  <a:lnTo>
                    <a:pt x="407041" y="1219200"/>
                  </a:lnTo>
                  <a:lnTo>
                    <a:pt x="409382" y="1154457"/>
                  </a:lnTo>
                  <a:cubicBezTo>
                    <a:pt x="419288" y="881913"/>
                    <a:pt x="429424" y="609994"/>
                    <a:pt x="434503" y="499459"/>
                  </a:cubicBezTo>
                  <a:cubicBezTo>
                    <a:pt x="435169" y="487595"/>
                    <a:pt x="434236" y="486129"/>
                    <a:pt x="423306" y="490661"/>
                  </a:cubicBezTo>
                  <a:cubicBezTo>
                    <a:pt x="405710" y="497992"/>
                    <a:pt x="393313" y="487995"/>
                    <a:pt x="380117" y="479731"/>
                  </a:cubicBezTo>
                  <a:cubicBezTo>
                    <a:pt x="378117" y="478398"/>
                    <a:pt x="377584" y="475732"/>
                    <a:pt x="377317" y="473199"/>
                  </a:cubicBezTo>
                  <a:cubicBezTo>
                    <a:pt x="376918" y="468400"/>
                    <a:pt x="377850" y="463735"/>
                    <a:pt x="379584" y="459469"/>
                  </a:cubicBezTo>
                  <a:cubicBezTo>
                    <a:pt x="384516" y="447739"/>
                    <a:pt x="388248" y="435609"/>
                    <a:pt x="392380" y="423612"/>
                  </a:cubicBezTo>
                  <a:cubicBezTo>
                    <a:pt x="394913" y="416281"/>
                    <a:pt x="400112" y="413881"/>
                    <a:pt x="407577" y="416281"/>
                  </a:cubicBezTo>
                  <a:cubicBezTo>
                    <a:pt x="413841" y="418147"/>
                    <a:pt x="418907" y="422412"/>
                    <a:pt x="423839" y="426411"/>
                  </a:cubicBezTo>
                  <a:cubicBezTo>
                    <a:pt x="426105" y="428145"/>
                    <a:pt x="427837" y="428811"/>
                    <a:pt x="430771" y="427744"/>
                  </a:cubicBezTo>
                  <a:cubicBezTo>
                    <a:pt x="438635" y="424811"/>
                    <a:pt x="446500" y="422279"/>
                    <a:pt x="454498" y="419880"/>
                  </a:cubicBezTo>
                  <a:cubicBezTo>
                    <a:pt x="458629" y="418680"/>
                    <a:pt x="457830" y="417080"/>
                    <a:pt x="455564" y="414681"/>
                  </a:cubicBezTo>
                  <a:cubicBezTo>
                    <a:pt x="450498" y="409482"/>
                    <a:pt x="444500" y="405617"/>
                    <a:pt x="438368" y="402018"/>
                  </a:cubicBezTo>
                  <a:cubicBezTo>
                    <a:pt x="410243" y="385488"/>
                    <a:pt x="385448" y="364694"/>
                    <a:pt x="362921" y="341233"/>
                  </a:cubicBezTo>
                  <a:cubicBezTo>
                    <a:pt x="314001" y="290180"/>
                    <a:pt x="263881" y="240193"/>
                    <a:pt x="212294" y="191672"/>
                  </a:cubicBezTo>
                  <a:cubicBezTo>
                    <a:pt x="148977" y="131821"/>
                    <a:pt x="81661" y="76102"/>
                    <a:pt x="15811" y="18917"/>
                  </a:cubicBezTo>
                  <a:cubicBezTo>
                    <a:pt x="11146" y="14919"/>
                    <a:pt x="6747" y="10786"/>
                    <a:pt x="2215" y="6654"/>
                  </a:cubicBezTo>
                  <a:cubicBezTo>
                    <a:pt x="882" y="5321"/>
                    <a:pt x="-718" y="3588"/>
                    <a:pt x="348" y="1589"/>
                  </a:cubicBezTo>
                  <a:cubicBezTo>
                    <a:pt x="1548" y="-678"/>
                    <a:pt x="4081" y="-11"/>
                    <a:pt x="6081" y="522"/>
                  </a:cubicBezTo>
                  <a:close/>
                </a:path>
              </a:pathLst>
            </a:custGeom>
            <a:solidFill>
              <a:schemeClr val="accent1">
                <a:lumMod val="75000"/>
                <a:alpha val="60000"/>
              </a:schemeClr>
            </a:solidFill>
            <a:ln w="2261" cap="flat">
              <a:noFill/>
              <a:prstDash val="solid"/>
              <a:miter/>
            </a:ln>
          </p:spPr>
          <p:txBody>
            <a:bodyPr wrap="square" rtlCol="0" anchor="ctr">
              <a:noAutofit/>
            </a:bodyPr>
            <a:lstStyle/>
            <a:p>
              <a:endParaRPr lang="en-US"/>
            </a:p>
          </p:txBody>
        </p:sp>
        <p:sp>
          <p:nvSpPr>
            <p:cNvPr id="20" name="Freeform: Shape 19">
              <a:extLst>
                <a:ext uri="{FF2B5EF4-FFF2-40B4-BE49-F238E27FC236}">
                  <a16:creationId xmlns:a16="http://schemas.microsoft.com/office/drawing/2014/main" id="{79E29A8A-7472-4C7B-B2D8-F2CA911113E6}"/>
                </a:ext>
              </a:extLst>
            </p:cNvPr>
            <p:cNvSpPr/>
            <p:nvPr userDrawn="1"/>
          </p:nvSpPr>
          <p:spPr>
            <a:xfrm>
              <a:off x="1866578" y="263611"/>
              <a:ext cx="552450" cy="955589"/>
            </a:xfrm>
            <a:custGeom>
              <a:avLst/>
              <a:gdLst>
                <a:gd name="connsiteX0" fmla="*/ 6081 w 704850"/>
                <a:gd name="connsiteY0" fmla="*/ 522 h 1219200"/>
                <a:gd name="connsiteX1" fmla="*/ 32074 w 704850"/>
                <a:gd name="connsiteY1" fmla="*/ 13452 h 1219200"/>
                <a:gd name="connsiteX2" fmla="*/ 371186 w 704850"/>
                <a:gd name="connsiteY2" fmla="*/ 291913 h 1219200"/>
                <a:gd name="connsiteX3" fmla="*/ 478491 w 704850"/>
                <a:gd name="connsiteY3" fmla="*/ 386822 h 1219200"/>
                <a:gd name="connsiteX4" fmla="*/ 492887 w 704850"/>
                <a:gd name="connsiteY4" fmla="*/ 396152 h 1219200"/>
                <a:gd name="connsiteX5" fmla="*/ 508350 w 704850"/>
                <a:gd name="connsiteY5" fmla="*/ 389888 h 1219200"/>
                <a:gd name="connsiteX6" fmla="*/ 519414 w 704850"/>
                <a:gd name="connsiteY6" fmla="*/ 366294 h 1219200"/>
                <a:gd name="connsiteX7" fmla="*/ 543541 w 704850"/>
                <a:gd name="connsiteY7" fmla="*/ 335901 h 1219200"/>
                <a:gd name="connsiteX8" fmla="*/ 675506 w 704850"/>
                <a:gd name="connsiteY8" fmla="*/ 228196 h 1219200"/>
                <a:gd name="connsiteX9" fmla="*/ 698168 w 704850"/>
                <a:gd name="connsiteY9" fmla="*/ 210601 h 1219200"/>
                <a:gd name="connsiteX10" fmla="*/ 704833 w 704850"/>
                <a:gd name="connsiteY10" fmla="*/ 214067 h 1219200"/>
                <a:gd name="connsiteX11" fmla="*/ 699367 w 704850"/>
                <a:gd name="connsiteY11" fmla="*/ 227930 h 1219200"/>
                <a:gd name="connsiteX12" fmla="*/ 664576 w 704850"/>
                <a:gd name="connsiteY12" fmla="*/ 269652 h 1219200"/>
                <a:gd name="connsiteX13" fmla="*/ 535144 w 704850"/>
                <a:gd name="connsiteY13" fmla="*/ 412548 h 1219200"/>
                <a:gd name="connsiteX14" fmla="*/ 531411 w 704850"/>
                <a:gd name="connsiteY14" fmla="*/ 424145 h 1219200"/>
                <a:gd name="connsiteX15" fmla="*/ 525679 w 704850"/>
                <a:gd name="connsiteY15" fmla="*/ 438408 h 1219200"/>
                <a:gd name="connsiteX16" fmla="*/ 523280 w 704850"/>
                <a:gd name="connsiteY16" fmla="*/ 451738 h 1219200"/>
                <a:gd name="connsiteX17" fmla="*/ 544341 w 704850"/>
                <a:gd name="connsiteY17" fmla="*/ 534516 h 1219200"/>
                <a:gd name="connsiteX18" fmla="*/ 588862 w 704850"/>
                <a:gd name="connsiteY18" fmla="*/ 671814 h 1219200"/>
                <a:gd name="connsiteX19" fmla="*/ 640982 w 704850"/>
                <a:gd name="connsiteY19" fmla="*/ 849234 h 1219200"/>
                <a:gd name="connsiteX20" fmla="*/ 688436 w 704850"/>
                <a:gd name="connsiteY20" fmla="*/ 1041451 h 1219200"/>
                <a:gd name="connsiteX21" fmla="*/ 692836 w 704850"/>
                <a:gd name="connsiteY21" fmla="*/ 1068777 h 1219200"/>
                <a:gd name="connsiteX22" fmla="*/ 691902 w 704850"/>
                <a:gd name="connsiteY22" fmla="*/ 1072776 h 1219200"/>
                <a:gd name="connsiteX23" fmla="*/ 688970 w 704850"/>
                <a:gd name="connsiteY23" fmla="*/ 1069844 h 1219200"/>
                <a:gd name="connsiteX24" fmla="*/ 674440 w 704850"/>
                <a:gd name="connsiteY24" fmla="*/ 1027455 h 1219200"/>
                <a:gd name="connsiteX25" fmla="*/ 584463 w 704850"/>
                <a:gd name="connsiteY25" fmla="*/ 724200 h 1219200"/>
                <a:gd name="connsiteX26" fmla="*/ 500886 w 704850"/>
                <a:gd name="connsiteY26" fmla="*/ 489595 h 1219200"/>
                <a:gd name="connsiteX27" fmla="*/ 492354 w 704850"/>
                <a:gd name="connsiteY27" fmla="*/ 470000 h 1219200"/>
                <a:gd name="connsiteX28" fmla="*/ 482090 w 704850"/>
                <a:gd name="connsiteY28" fmla="*/ 460802 h 1219200"/>
                <a:gd name="connsiteX29" fmla="*/ 476092 w 704850"/>
                <a:gd name="connsiteY29" fmla="*/ 471999 h 1219200"/>
                <a:gd name="connsiteX30" fmla="*/ 475292 w 704850"/>
                <a:gd name="connsiteY30" fmla="*/ 495460 h 1219200"/>
                <a:gd name="connsiteX31" fmla="*/ 474505 w 704850"/>
                <a:gd name="connsiteY31" fmla="*/ 1219200 h 1219200"/>
                <a:gd name="connsiteX32" fmla="*/ 407041 w 704850"/>
                <a:gd name="connsiteY32" fmla="*/ 1219200 h 1219200"/>
                <a:gd name="connsiteX33" fmla="*/ 409382 w 704850"/>
                <a:gd name="connsiteY33" fmla="*/ 1154457 h 1219200"/>
                <a:gd name="connsiteX34" fmla="*/ 434503 w 704850"/>
                <a:gd name="connsiteY34" fmla="*/ 499459 h 1219200"/>
                <a:gd name="connsiteX35" fmla="*/ 423306 w 704850"/>
                <a:gd name="connsiteY35" fmla="*/ 490661 h 1219200"/>
                <a:gd name="connsiteX36" fmla="*/ 380117 w 704850"/>
                <a:gd name="connsiteY36" fmla="*/ 479731 h 1219200"/>
                <a:gd name="connsiteX37" fmla="*/ 377317 w 704850"/>
                <a:gd name="connsiteY37" fmla="*/ 473199 h 1219200"/>
                <a:gd name="connsiteX38" fmla="*/ 379584 w 704850"/>
                <a:gd name="connsiteY38" fmla="*/ 459469 h 1219200"/>
                <a:gd name="connsiteX39" fmla="*/ 392380 w 704850"/>
                <a:gd name="connsiteY39" fmla="*/ 423612 h 1219200"/>
                <a:gd name="connsiteX40" fmla="*/ 407577 w 704850"/>
                <a:gd name="connsiteY40" fmla="*/ 416281 h 1219200"/>
                <a:gd name="connsiteX41" fmla="*/ 423839 w 704850"/>
                <a:gd name="connsiteY41" fmla="*/ 426411 h 1219200"/>
                <a:gd name="connsiteX42" fmla="*/ 430771 w 704850"/>
                <a:gd name="connsiteY42" fmla="*/ 427744 h 1219200"/>
                <a:gd name="connsiteX43" fmla="*/ 454498 w 704850"/>
                <a:gd name="connsiteY43" fmla="*/ 419880 h 1219200"/>
                <a:gd name="connsiteX44" fmla="*/ 455564 w 704850"/>
                <a:gd name="connsiteY44" fmla="*/ 414681 h 1219200"/>
                <a:gd name="connsiteX45" fmla="*/ 438368 w 704850"/>
                <a:gd name="connsiteY45" fmla="*/ 402018 h 1219200"/>
                <a:gd name="connsiteX46" fmla="*/ 362921 w 704850"/>
                <a:gd name="connsiteY46" fmla="*/ 341233 h 1219200"/>
                <a:gd name="connsiteX47" fmla="*/ 212294 w 704850"/>
                <a:gd name="connsiteY47" fmla="*/ 191672 h 1219200"/>
                <a:gd name="connsiteX48" fmla="*/ 15811 w 704850"/>
                <a:gd name="connsiteY48" fmla="*/ 18917 h 1219200"/>
                <a:gd name="connsiteX49" fmla="*/ 2215 w 704850"/>
                <a:gd name="connsiteY49" fmla="*/ 6654 h 1219200"/>
                <a:gd name="connsiteX50" fmla="*/ 348 w 704850"/>
                <a:gd name="connsiteY50" fmla="*/ 1589 h 1219200"/>
                <a:gd name="connsiteX51" fmla="*/ 6081 w 704850"/>
                <a:gd name="connsiteY51" fmla="*/ 522 h 121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04850" h="1219200">
                  <a:moveTo>
                    <a:pt x="6081" y="522"/>
                  </a:moveTo>
                  <a:cubicBezTo>
                    <a:pt x="15678" y="2921"/>
                    <a:pt x="24342" y="7587"/>
                    <a:pt x="32074" y="13452"/>
                  </a:cubicBezTo>
                  <a:cubicBezTo>
                    <a:pt x="148043" y="102495"/>
                    <a:pt x="262281" y="194072"/>
                    <a:pt x="371186" y="291913"/>
                  </a:cubicBezTo>
                  <a:cubicBezTo>
                    <a:pt x="406643" y="323905"/>
                    <a:pt x="442634" y="355230"/>
                    <a:pt x="478491" y="386822"/>
                  </a:cubicBezTo>
                  <a:cubicBezTo>
                    <a:pt x="482757" y="390687"/>
                    <a:pt x="487555" y="393887"/>
                    <a:pt x="492887" y="396152"/>
                  </a:cubicBezTo>
                  <a:cubicBezTo>
                    <a:pt x="500618" y="399352"/>
                    <a:pt x="505151" y="397752"/>
                    <a:pt x="508350" y="389888"/>
                  </a:cubicBezTo>
                  <a:cubicBezTo>
                    <a:pt x="511682" y="381890"/>
                    <a:pt x="515815" y="374158"/>
                    <a:pt x="519414" y="366294"/>
                  </a:cubicBezTo>
                  <a:cubicBezTo>
                    <a:pt x="525012" y="354163"/>
                    <a:pt x="533677" y="344700"/>
                    <a:pt x="543541" y="335901"/>
                  </a:cubicBezTo>
                  <a:cubicBezTo>
                    <a:pt x="585797" y="297912"/>
                    <a:pt x="630985" y="263520"/>
                    <a:pt x="675506" y="228196"/>
                  </a:cubicBezTo>
                  <a:cubicBezTo>
                    <a:pt x="682971" y="222198"/>
                    <a:pt x="690436" y="216199"/>
                    <a:pt x="698168" y="210601"/>
                  </a:cubicBezTo>
                  <a:cubicBezTo>
                    <a:pt x="702700" y="207268"/>
                    <a:pt x="704566" y="208468"/>
                    <a:pt x="704833" y="214067"/>
                  </a:cubicBezTo>
                  <a:cubicBezTo>
                    <a:pt x="705099" y="219532"/>
                    <a:pt x="702300" y="223797"/>
                    <a:pt x="699367" y="227930"/>
                  </a:cubicBezTo>
                  <a:cubicBezTo>
                    <a:pt x="688836" y="242726"/>
                    <a:pt x="676307" y="255922"/>
                    <a:pt x="664576" y="269652"/>
                  </a:cubicBezTo>
                  <a:cubicBezTo>
                    <a:pt x="622854" y="318573"/>
                    <a:pt x="580598" y="366960"/>
                    <a:pt x="535144" y="412548"/>
                  </a:cubicBezTo>
                  <a:cubicBezTo>
                    <a:pt x="531677" y="416014"/>
                    <a:pt x="532344" y="420280"/>
                    <a:pt x="531411" y="424145"/>
                  </a:cubicBezTo>
                  <a:cubicBezTo>
                    <a:pt x="530345" y="429344"/>
                    <a:pt x="529145" y="434276"/>
                    <a:pt x="525679" y="438408"/>
                  </a:cubicBezTo>
                  <a:cubicBezTo>
                    <a:pt x="522346" y="442274"/>
                    <a:pt x="522346" y="447073"/>
                    <a:pt x="523280" y="451738"/>
                  </a:cubicBezTo>
                  <a:cubicBezTo>
                    <a:pt x="528878" y="479731"/>
                    <a:pt x="537143" y="506924"/>
                    <a:pt x="544341" y="534516"/>
                  </a:cubicBezTo>
                  <a:cubicBezTo>
                    <a:pt x="556338" y="581171"/>
                    <a:pt x="573133" y="626359"/>
                    <a:pt x="588862" y="671814"/>
                  </a:cubicBezTo>
                  <a:cubicBezTo>
                    <a:pt x="609124" y="730066"/>
                    <a:pt x="623920" y="790050"/>
                    <a:pt x="640982" y="849234"/>
                  </a:cubicBezTo>
                  <a:cubicBezTo>
                    <a:pt x="659244" y="912684"/>
                    <a:pt x="674307" y="976935"/>
                    <a:pt x="688436" y="1041451"/>
                  </a:cubicBezTo>
                  <a:cubicBezTo>
                    <a:pt x="690436" y="1050382"/>
                    <a:pt x="691370" y="1059580"/>
                    <a:pt x="692836" y="1068777"/>
                  </a:cubicBezTo>
                  <a:cubicBezTo>
                    <a:pt x="693102" y="1070244"/>
                    <a:pt x="694035" y="1072243"/>
                    <a:pt x="691902" y="1072776"/>
                  </a:cubicBezTo>
                  <a:cubicBezTo>
                    <a:pt x="689903" y="1073310"/>
                    <a:pt x="689503" y="1071310"/>
                    <a:pt x="688970" y="1069844"/>
                  </a:cubicBezTo>
                  <a:cubicBezTo>
                    <a:pt x="683638" y="1055847"/>
                    <a:pt x="678440" y="1041851"/>
                    <a:pt x="674440" y="1027455"/>
                  </a:cubicBezTo>
                  <a:cubicBezTo>
                    <a:pt x="646314" y="925882"/>
                    <a:pt x="616189" y="824841"/>
                    <a:pt x="584463" y="724200"/>
                  </a:cubicBezTo>
                  <a:cubicBezTo>
                    <a:pt x="559404" y="645021"/>
                    <a:pt x="532877" y="566375"/>
                    <a:pt x="500886" y="489595"/>
                  </a:cubicBezTo>
                  <a:cubicBezTo>
                    <a:pt x="498086" y="483063"/>
                    <a:pt x="495287" y="476532"/>
                    <a:pt x="492354" y="470000"/>
                  </a:cubicBezTo>
                  <a:cubicBezTo>
                    <a:pt x="490222" y="465468"/>
                    <a:pt x="486889" y="460136"/>
                    <a:pt x="482090" y="460802"/>
                  </a:cubicBezTo>
                  <a:cubicBezTo>
                    <a:pt x="478092" y="461335"/>
                    <a:pt x="477158" y="467867"/>
                    <a:pt x="476092" y="471999"/>
                  </a:cubicBezTo>
                  <a:cubicBezTo>
                    <a:pt x="474225" y="479731"/>
                    <a:pt x="474892" y="487595"/>
                    <a:pt x="475292" y="495460"/>
                  </a:cubicBezTo>
                  <a:lnTo>
                    <a:pt x="474505" y="1219200"/>
                  </a:lnTo>
                  <a:lnTo>
                    <a:pt x="407041" y="1219200"/>
                  </a:lnTo>
                  <a:lnTo>
                    <a:pt x="409382" y="1154457"/>
                  </a:lnTo>
                  <a:cubicBezTo>
                    <a:pt x="419288" y="881913"/>
                    <a:pt x="429424" y="609994"/>
                    <a:pt x="434503" y="499459"/>
                  </a:cubicBezTo>
                  <a:cubicBezTo>
                    <a:pt x="435169" y="487595"/>
                    <a:pt x="434236" y="486129"/>
                    <a:pt x="423306" y="490661"/>
                  </a:cubicBezTo>
                  <a:cubicBezTo>
                    <a:pt x="405710" y="497992"/>
                    <a:pt x="393313" y="487995"/>
                    <a:pt x="380117" y="479731"/>
                  </a:cubicBezTo>
                  <a:cubicBezTo>
                    <a:pt x="378117" y="478398"/>
                    <a:pt x="377584" y="475732"/>
                    <a:pt x="377317" y="473199"/>
                  </a:cubicBezTo>
                  <a:cubicBezTo>
                    <a:pt x="376918" y="468400"/>
                    <a:pt x="377850" y="463735"/>
                    <a:pt x="379584" y="459469"/>
                  </a:cubicBezTo>
                  <a:cubicBezTo>
                    <a:pt x="384516" y="447739"/>
                    <a:pt x="388248" y="435609"/>
                    <a:pt x="392380" y="423612"/>
                  </a:cubicBezTo>
                  <a:cubicBezTo>
                    <a:pt x="394913" y="416281"/>
                    <a:pt x="400112" y="413881"/>
                    <a:pt x="407577" y="416281"/>
                  </a:cubicBezTo>
                  <a:cubicBezTo>
                    <a:pt x="413841" y="418147"/>
                    <a:pt x="418907" y="422412"/>
                    <a:pt x="423839" y="426411"/>
                  </a:cubicBezTo>
                  <a:cubicBezTo>
                    <a:pt x="426105" y="428145"/>
                    <a:pt x="427837" y="428811"/>
                    <a:pt x="430771" y="427744"/>
                  </a:cubicBezTo>
                  <a:cubicBezTo>
                    <a:pt x="438635" y="424811"/>
                    <a:pt x="446500" y="422279"/>
                    <a:pt x="454498" y="419880"/>
                  </a:cubicBezTo>
                  <a:cubicBezTo>
                    <a:pt x="458629" y="418680"/>
                    <a:pt x="457830" y="417080"/>
                    <a:pt x="455564" y="414681"/>
                  </a:cubicBezTo>
                  <a:cubicBezTo>
                    <a:pt x="450498" y="409482"/>
                    <a:pt x="444500" y="405617"/>
                    <a:pt x="438368" y="402018"/>
                  </a:cubicBezTo>
                  <a:cubicBezTo>
                    <a:pt x="410243" y="385488"/>
                    <a:pt x="385448" y="364694"/>
                    <a:pt x="362921" y="341233"/>
                  </a:cubicBezTo>
                  <a:cubicBezTo>
                    <a:pt x="314001" y="290180"/>
                    <a:pt x="263881" y="240193"/>
                    <a:pt x="212294" y="191672"/>
                  </a:cubicBezTo>
                  <a:cubicBezTo>
                    <a:pt x="148977" y="131821"/>
                    <a:pt x="81661" y="76102"/>
                    <a:pt x="15811" y="18917"/>
                  </a:cubicBezTo>
                  <a:cubicBezTo>
                    <a:pt x="11146" y="14919"/>
                    <a:pt x="6747" y="10786"/>
                    <a:pt x="2215" y="6654"/>
                  </a:cubicBezTo>
                  <a:cubicBezTo>
                    <a:pt x="882" y="5321"/>
                    <a:pt x="-718" y="3588"/>
                    <a:pt x="348" y="1589"/>
                  </a:cubicBezTo>
                  <a:cubicBezTo>
                    <a:pt x="1548" y="-678"/>
                    <a:pt x="4081" y="-11"/>
                    <a:pt x="6081" y="522"/>
                  </a:cubicBezTo>
                  <a:close/>
                </a:path>
              </a:pathLst>
            </a:custGeom>
            <a:solidFill>
              <a:schemeClr val="accent1">
                <a:lumMod val="75000"/>
                <a:alpha val="60000"/>
              </a:schemeClr>
            </a:solidFill>
            <a:ln w="2261" cap="flat">
              <a:noFill/>
              <a:prstDash val="solid"/>
              <a:miter/>
            </a:ln>
          </p:spPr>
          <p:txBody>
            <a:bodyPr wrap="square" rtlCol="0" anchor="ctr">
              <a:noAutofit/>
            </a:bodyPr>
            <a:lstStyle/>
            <a:p>
              <a:endParaRPr lang="en-US"/>
            </a:p>
          </p:txBody>
        </p:sp>
        <p:sp>
          <p:nvSpPr>
            <p:cNvPr id="21" name="Freeform: Shape 20">
              <a:extLst>
                <a:ext uri="{FF2B5EF4-FFF2-40B4-BE49-F238E27FC236}">
                  <a16:creationId xmlns:a16="http://schemas.microsoft.com/office/drawing/2014/main" id="{BF2D5BA9-02F0-4EBF-8047-65342716CF01}"/>
                </a:ext>
              </a:extLst>
            </p:cNvPr>
            <p:cNvSpPr/>
            <p:nvPr userDrawn="1"/>
          </p:nvSpPr>
          <p:spPr>
            <a:xfrm>
              <a:off x="1082826" y="422492"/>
              <a:ext cx="464344" cy="803189"/>
            </a:xfrm>
            <a:custGeom>
              <a:avLst/>
              <a:gdLst>
                <a:gd name="connsiteX0" fmla="*/ 6081 w 704850"/>
                <a:gd name="connsiteY0" fmla="*/ 522 h 1219200"/>
                <a:gd name="connsiteX1" fmla="*/ 32074 w 704850"/>
                <a:gd name="connsiteY1" fmla="*/ 13452 h 1219200"/>
                <a:gd name="connsiteX2" fmla="*/ 371186 w 704850"/>
                <a:gd name="connsiteY2" fmla="*/ 291913 h 1219200"/>
                <a:gd name="connsiteX3" fmla="*/ 478491 w 704850"/>
                <a:gd name="connsiteY3" fmla="*/ 386822 h 1219200"/>
                <a:gd name="connsiteX4" fmla="*/ 492887 w 704850"/>
                <a:gd name="connsiteY4" fmla="*/ 396152 h 1219200"/>
                <a:gd name="connsiteX5" fmla="*/ 508350 w 704850"/>
                <a:gd name="connsiteY5" fmla="*/ 389888 h 1219200"/>
                <a:gd name="connsiteX6" fmla="*/ 519414 w 704850"/>
                <a:gd name="connsiteY6" fmla="*/ 366294 h 1219200"/>
                <a:gd name="connsiteX7" fmla="*/ 543541 w 704850"/>
                <a:gd name="connsiteY7" fmla="*/ 335901 h 1219200"/>
                <a:gd name="connsiteX8" fmla="*/ 675506 w 704850"/>
                <a:gd name="connsiteY8" fmla="*/ 228196 h 1219200"/>
                <a:gd name="connsiteX9" fmla="*/ 698168 w 704850"/>
                <a:gd name="connsiteY9" fmla="*/ 210601 h 1219200"/>
                <a:gd name="connsiteX10" fmla="*/ 704833 w 704850"/>
                <a:gd name="connsiteY10" fmla="*/ 214067 h 1219200"/>
                <a:gd name="connsiteX11" fmla="*/ 699367 w 704850"/>
                <a:gd name="connsiteY11" fmla="*/ 227930 h 1219200"/>
                <a:gd name="connsiteX12" fmla="*/ 664576 w 704850"/>
                <a:gd name="connsiteY12" fmla="*/ 269652 h 1219200"/>
                <a:gd name="connsiteX13" fmla="*/ 535144 w 704850"/>
                <a:gd name="connsiteY13" fmla="*/ 412548 h 1219200"/>
                <a:gd name="connsiteX14" fmla="*/ 531411 w 704850"/>
                <a:gd name="connsiteY14" fmla="*/ 424145 h 1219200"/>
                <a:gd name="connsiteX15" fmla="*/ 525679 w 704850"/>
                <a:gd name="connsiteY15" fmla="*/ 438408 h 1219200"/>
                <a:gd name="connsiteX16" fmla="*/ 523280 w 704850"/>
                <a:gd name="connsiteY16" fmla="*/ 451738 h 1219200"/>
                <a:gd name="connsiteX17" fmla="*/ 544341 w 704850"/>
                <a:gd name="connsiteY17" fmla="*/ 534516 h 1219200"/>
                <a:gd name="connsiteX18" fmla="*/ 588862 w 704850"/>
                <a:gd name="connsiteY18" fmla="*/ 671814 h 1219200"/>
                <a:gd name="connsiteX19" fmla="*/ 640982 w 704850"/>
                <a:gd name="connsiteY19" fmla="*/ 849234 h 1219200"/>
                <a:gd name="connsiteX20" fmla="*/ 688436 w 704850"/>
                <a:gd name="connsiteY20" fmla="*/ 1041451 h 1219200"/>
                <a:gd name="connsiteX21" fmla="*/ 692836 w 704850"/>
                <a:gd name="connsiteY21" fmla="*/ 1068777 h 1219200"/>
                <a:gd name="connsiteX22" fmla="*/ 691902 w 704850"/>
                <a:gd name="connsiteY22" fmla="*/ 1072776 h 1219200"/>
                <a:gd name="connsiteX23" fmla="*/ 688970 w 704850"/>
                <a:gd name="connsiteY23" fmla="*/ 1069844 h 1219200"/>
                <a:gd name="connsiteX24" fmla="*/ 674440 w 704850"/>
                <a:gd name="connsiteY24" fmla="*/ 1027455 h 1219200"/>
                <a:gd name="connsiteX25" fmla="*/ 584463 w 704850"/>
                <a:gd name="connsiteY25" fmla="*/ 724200 h 1219200"/>
                <a:gd name="connsiteX26" fmla="*/ 500886 w 704850"/>
                <a:gd name="connsiteY26" fmla="*/ 489595 h 1219200"/>
                <a:gd name="connsiteX27" fmla="*/ 492354 w 704850"/>
                <a:gd name="connsiteY27" fmla="*/ 470000 h 1219200"/>
                <a:gd name="connsiteX28" fmla="*/ 482090 w 704850"/>
                <a:gd name="connsiteY28" fmla="*/ 460802 h 1219200"/>
                <a:gd name="connsiteX29" fmla="*/ 476092 w 704850"/>
                <a:gd name="connsiteY29" fmla="*/ 471999 h 1219200"/>
                <a:gd name="connsiteX30" fmla="*/ 475292 w 704850"/>
                <a:gd name="connsiteY30" fmla="*/ 495460 h 1219200"/>
                <a:gd name="connsiteX31" fmla="*/ 474505 w 704850"/>
                <a:gd name="connsiteY31" fmla="*/ 1219200 h 1219200"/>
                <a:gd name="connsiteX32" fmla="*/ 407041 w 704850"/>
                <a:gd name="connsiteY32" fmla="*/ 1219200 h 1219200"/>
                <a:gd name="connsiteX33" fmla="*/ 409382 w 704850"/>
                <a:gd name="connsiteY33" fmla="*/ 1154457 h 1219200"/>
                <a:gd name="connsiteX34" fmla="*/ 434503 w 704850"/>
                <a:gd name="connsiteY34" fmla="*/ 499459 h 1219200"/>
                <a:gd name="connsiteX35" fmla="*/ 423306 w 704850"/>
                <a:gd name="connsiteY35" fmla="*/ 490661 h 1219200"/>
                <a:gd name="connsiteX36" fmla="*/ 380117 w 704850"/>
                <a:gd name="connsiteY36" fmla="*/ 479731 h 1219200"/>
                <a:gd name="connsiteX37" fmla="*/ 377317 w 704850"/>
                <a:gd name="connsiteY37" fmla="*/ 473199 h 1219200"/>
                <a:gd name="connsiteX38" fmla="*/ 379584 w 704850"/>
                <a:gd name="connsiteY38" fmla="*/ 459469 h 1219200"/>
                <a:gd name="connsiteX39" fmla="*/ 392380 w 704850"/>
                <a:gd name="connsiteY39" fmla="*/ 423612 h 1219200"/>
                <a:gd name="connsiteX40" fmla="*/ 407577 w 704850"/>
                <a:gd name="connsiteY40" fmla="*/ 416281 h 1219200"/>
                <a:gd name="connsiteX41" fmla="*/ 423839 w 704850"/>
                <a:gd name="connsiteY41" fmla="*/ 426411 h 1219200"/>
                <a:gd name="connsiteX42" fmla="*/ 430771 w 704850"/>
                <a:gd name="connsiteY42" fmla="*/ 427744 h 1219200"/>
                <a:gd name="connsiteX43" fmla="*/ 454498 w 704850"/>
                <a:gd name="connsiteY43" fmla="*/ 419880 h 1219200"/>
                <a:gd name="connsiteX44" fmla="*/ 455564 w 704850"/>
                <a:gd name="connsiteY44" fmla="*/ 414681 h 1219200"/>
                <a:gd name="connsiteX45" fmla="*/ 438368 w 704850"/>
                <a:gd name="connsiteY45" fmla="*/ 402018 h 1219200"/>
                <a:gd name="connsiteX46" fmla="*/ 362921 w 704850"/>
                <a:gd name="connsiteY46" fmla="*/ 341233 h 1219200"/>
                <a:gd name="connsiteX47" fmla="*/ 212294 w 704850"/>
                <a:gd name="connsiteY47" fmla="*/ 191672 h 1219200"/>
                <a:gd name="connsiteX48" fmla="*/ 15811 w 704850"/>
                <a:gd name="connsiteY48" fmla="*/ 18917 h 1219200"/>
                <a:gd name="connsiteX49" fmla="*/ 2215 w 704850"/>
                <a:gd name="connsiteY49" fmla="*/ 6654 h 1219200"/>
                <a:gd name="connsiteX50" fmla="*/ 348 w 704850"/>
                <a:gd name="connsiteY50" fmla="*/ 1589 h 1219200"/>
                <a:gd name="connsiteX51" fmla="*/ 6081 w 704850"/>
                <a:gd name="connsiteY51" fmla="*/ 522 h 121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04850" h="1219200">
                  <a:moveTo>
                    <a:pt x="6081" y="522"/>
                  </a:moveTo>
                  <a:cubicBezTo>
                    <a:pt x="15678" y="2921"/>
                    <a:pt x="24342" y="7587"/>
                    <a:pt x="32074" y="13452"/>
                  </a:cubicBezTo>
                  <a:cubicBezTo>
                    <a:pt x="148043" y="102495"/>
                    <a:pt x="262281" y="194072"/>
                    <a:pt x="371186" y="291913"/>
                  </a:cubicBezTo>
                  <a:cubicBezTo>
                    <a:pt x="406643" y="323905"/>
                    <a:pt x="442634" y="355230"/>
                    <a:pt x="478491" y="386822"/>
                  </a:cubicBezTo>
                  <a:cubicBezTo>
                    <a:pt x="482757" y="390687"/>
                    <a:pt x="487555" y="393887"/>
                    <a:pt x="492887" y="396152"/>
                  </a:cubicBezTo>
                  <a:cubicBezTo>
                    <a:pt x="500618" y="399352"/>
                    <a:pt x="505151" y="397752"/>
                    <a:pt x="508350" y="389888"/>
                  </a:cubicBezTo>
                  <a:cubicBezTo>
                    <a:pt x="511682" y="381890"/>
                    <a:pt x="515815" y="374158"/>
                    <a:pt x="519414" y="366294"/>
                  </a:cubicBezTo>
                  <a:cubicBezTo>
                    <a:pt x="525012" y="354163"/>
                    <a:pt x="533677" y="344700"/>
                    <a:pt x="543541" y="335901"/>
                  </a:cubicBezTo>
                  <a:cubicBezTo>
                    <a:pt x="585797" y="297912"/>
                    <a:pt x="630985" y="263520"/>
                    <a:pt x="675506" y="228196"/>
                  </a:cubicBezTo>
                  <a:cubicBezTo>
                    <a:pt x="682971" y="222198"/>
                    <a:pt x="690436" y="216199"/>
                    <a:pt x="698168" y="210601"/>
                  </a:cubicBezTo>
                  <a:cubicBezTo>
                    <a:pt x="702700" y="207268"/>
                    <a:pt x="704566" y="208468"/>
                    <a:pt x="704833" y="214067"/>
                  </a:cubicBezTo>
                  <a:cubicBezTo>
                    <a:pt x="705099" y="219532"/>
                    <a:pt x="702300" y="223797"/>
                    <a:pt x="699367" y="227930"/>
                  </a:cubicBezTo>
                  <a:cubicBezTo>
                    <a:pt x="688836" y="242726"/>
                    <a:pt x="676307" y="255922"/>
                    <a:pt x="664576" y="269652"/>
                  </a:cubicBezTo>
                  <a:cubicBezTo>
                    <a:pt x="622854" y="318573"/>
                    <a:pt x="580598" y="366960"/>
                    <a:pt x="535144" y="412548"/>
                  </a:cubicBezTo>
                  <a:cubicBezTo>
                    <a:pt x="531677" y="416014"/>
                    <a:pt x="532344" y="420280"/>
                    <a:pt x="531411" y="424145"/>
                  </a:cubicBezTo>
                  <a:cubicBezTo>
                    <a:pt x="530345" y="429344"/>
                    <a:pt x="529145" y="434276"/>
                    <a:pt x="525679" y="438408"/>
                  </a:cubicBezTo>
                  <a:cubicBezTo>
                    <a:pt x="522346" y="442274"/>
                    <a:pt x="522346" y="447073"/>
                    <a:pt x="523280" y="451738"/>
                  </a:cubicBezTo>
                  <a:cubicBezTo>
                    <a:pt x="528878" y="479731"/>
                    <a:pt x="537143" y="506924"/>
                    <a:pt x="544341" y="534516"/>
                  </a:cubicBezTo>
                  <a:cubicBezTo>
                    <a:pt x="556338" y="581171"/>
                    <a:pt x="573133" y="626359"/>
                    <a:pt x="588862" y="671814"/>
                  </a:cubicBezTo>
                  <a:cubicBezTo>
                    <a:pt x="609124" y="730066"/>
                    <a:pt x="623920" y="790050"/>
                    <a:pt x="640982" y="849234"/>
                  </a:cubicBezTo>
                  <a:cubicBezTo>
                    <a:pt x="659244" y="912684"/>
                    <a:pt x="674307" y="976935"/>
                    <a:pt x="688436" y="1041451"/>
                  </a:cubicBezTo>
                  <a:cubicBezTo>
                    <a:pt x="690436" y="1050382"/>
                    <a:pt x="691370" y="1059580"/>
                    <a:pt x="692836" y="1068777"/>
                  </a:cubicBezTo>
                  <a:cubicBezTo>
                    <a:pt x="693102" y="1070244"/>
                    <a:pt x="694035" y="1072243"/>
                    <a:pt x="691902" y="1072776"/>
                  </a:cubicBezTo>
                  <a:cubicBezTo>
                    <a:pt x="689903" y="1073310"/>
                    <a:pt x="689503" y="1071310"/>
                    <a:pt x="688970" y="1069844"/>
                  </a:cubicBezTo>
                  <a:cubicBezTo>
                    <a:pt x="683638" y="1055847"/>
                    <a:pt x="678440" y="1041851"/>
                    <a:pt x="674440" y="1027455"/>
                  </a:cubicBezTo>
                  <a:cubicBezTo>
                    <a:pt x="646314" y="925882"/>
                    <a:pt x="616189" y="824841"/>
                    <a:pt x="584463" y="724200"/>
                  </a:cubicBezTo>
                  <a:cubicBezTo>
                    <a:pt x="559404" y="645021"/>
                    <a:pt x="532877" y="566375"/>
                    <a:pt x="500886" y="489595"/>
                  </a:cubicBezTo>
                  <a:cubicBezTo>
                    <a:pt x="498086" y="483063"/>
                    <a:pt x="495287" y="476532"/>
                    <a:pt x="492354" y="470000"/>
                  </a:cubicBezTo>
                  <a:cubicBezTo>
                    <a:pt x="490222" y="465468"/>
                    <a:pt x="486889" y="460136"/>
                    <a:pt x="482090" y="460802"/>
                  </a:cubicBezTo>
                  <a:cubicBezTo>
                    <a:pt x="478092" y="461335"/>
                    <a:pt x="477158" y="467867"/>
                    <a:pt x="476092" y="471999"/>
                  </a:cubicBezTo>
                  <a:cubicBezTo>
                    <a:pt x="474225" y="479731"/>
                    <a:pt x="474892" y="487595"/>
                    <a:pt x="475292" y="495460"/>
                  </a:cubicBezTo>
                  <a:lnTo>
                    <a:pt x="474505" y="1219200"/>
                  </a:lnTo>
                  <a:lnTo>
                    <a:pt x="407041" y="1219200"/>
                  </a:lnTo>
                  <a:lnTo>
                    <a:pt x="409382" y="1154457"/>
                  </a:lnTo>
                  <a:cubicBezTo>
                    <a:pt x="419288" y="881913"/>
                    <a:pt x="429424" y="609994"/>
                    <a:pt x="434503" y="499459"/>
                  </a:cubicBezTo>
                  <a:cubicBezTo>
                    <a:pt x="435169" y="487595"/>
                    <a:pt x="434236" y="486129"/>
                    <a:pt x="423306" y="490661"/>
                  </a:cubicBezTo>
                  <a:cubicBezTo>
                    <a:pt x="405710" y="497992"/>
                    <a:pt x="393313" y="487995"/>
                    <a:pt x="380117" y="479731"/>
                  </a:cubicBezTo>
                  <a:cubicBezTo>
                    <a:pt x="378117" y="478398"/>
                    <a:pt x="377584" y="475732"/>
                    <a:pt x="377317" y="473199"/>
                  </a:cubicBezTo>
                  <a:cubicBezTo>
                    <a:pt x="376918" y="468400"/>
                    <a:pt x="377850" y="463735"/>
                    <a:pt x="379584" y="459469"/>
                  </a:cubicBezTo>
                  <a:cubicBezTo>
                    <a:pt x="384516" y="447739"/>
                    <a:pt x="388248" y="435609"/>
                    <a:pt x="392380" y="423612"/>
                  </a:cubicBezTo>
                  <a:cubicBezTo>
                    <a:pt x="394913" y="416281"/>
                    <a:pt x="400112" y="413881"/>
                    <a:pt x="407577" y="416281"/>
                  </a:cubicBezTo>
                  <a:cubicBezTo>
                    <a:pt x="413841" y="418147"/>
                    <a:pt x="418907" y="422412"/>
                    <a:pt x="423839" y="426411"/>
                  </a:cubicBezTo>
                  <a:cubicBezTo>
                    <a:pt x="426105" y="428145"/>
                    <a:pt x="427837" y="428811"/>
                    <a:pt x="430771" y="427744"/>
                  </a:cubicBezTo>
                  <a:cubicBezTo>
                    <a:pt x="438635" y="424811"/>
                    <a:pt x="446500" y="422279"/>
                    <a:pt x="454498" y="419880"/>
                  </a:cubicBezTo>
                  <a:cubicBezTo>
                    <a:pt x="458629" y="418680"/>
                    <a:pt x="457830" y="417080"/>
                    <a:pt x="455564" y="414681"/>
                  </a:cubicBezTo>
                  <a:cubicBezTo>
                    <a:pt x="450498" y="409482"/>
                    <a:pt x="444500" y="405617"/>
                    <a:pt x="438368" y="402018"/>
                  </a:cubicBezTo>
                  <a:cubicBezTo>
                    <a:pt x="410243" y="385488"/>
                    <a:pt x="385448" y="364694"/>
                    <a:pt x="362921" y="341233"/>
                  </a:cubicBezTo>
                  <a:cubicBezTo>
                    <a:pt x="314001" y="290180"/>
                    <a:pt x="263881" y="240193"/>
                    <a:pt x="212294" y="191672"/>
                  </a:cubicBezTo>
                  <a:cubicBezTo>
                    <a:pt x="148977" y="131821"/>
                    <a:pt x="81661" y="76102"/>
                    <a:pt x="15811" y="18917"/>
                  </a:cubicBezTo>
                  <a:cubicBezTo>
                    <a:pt x="11146" y="14919"/>
                    <a:pt x="6747" y="10786"/>
                    <a:pt x="2215" y="6654"/>
                  </a:cubicBezTo>
                  <a:cubicBezTo>
                    <a:pt x="882" y="5321"/>
                    <a:pt x="-718" y="3588"/>
                    <a:pt x="348" y="1589"/>
                  </a:cubicBezTo>
                  <a:cubicBezTo>
                    <a:pt x="1548" y="-678"/>
                    <a:pt x="4081" y="-11"/>
                    <a:pt x="6081" y="522"/>
                  </a:cubicBezTo>
                  <a:close/>
                </a:path>
              </a:pathLst>
            </a:custGeom>
            <a:solidFill>
              <a:schemeClr val="accent1">
                <a:lumMod val="75000"/>
                <a:alpha val="60000"/>
              </a:schemeClr>
            </a:solidFill>
            <a:ln w="2261" cap="flat">
              <a:noFill/>
              <a:prstDash val="solid"/>
              <a:miter/>
            </a:ln>
          </p:spPr>
          <p:txBody>
            <a:bodyPr wrap="square" rtlCol="0" anchor="ctr">
              <a:noAutofit/>
            </a:bodyPr>
            <a:lstStyle/>
            <a:p>
              <a:endParaRPr lang="en-US"/>
            </a:p>
          </p:txBody>
        </p:sp>
        <p:sp>
          <p:nvSpPr>
            <p:cNvPr id="22" name="Freeform: Shape 21">
              <a:extLst>
                <a:ext uri="{FF2B5EF4-FFF2-40B4-BE49-F238E27FC236}">
                  <a16:creationId xmlns:a16="http://schemas.microsoft.com/office/drawing/2014/main" id="{94CD11AB-8BFB-424D-B3CC-4FEB6AB5C821}"/>
                </a:ext>
              </a:extLst>
            </p:cNvPr>
            <p:cNvSpPr/>
            <p:nvPr userDrawn="1"/>
          </p:nvSpPr>
          <p:spPr>
            <a:xfrm>
              <a:off x="449896" y="280904"/>
              <a:ext cx="553868" cy="958041"/>
            </a:xfrm>
            <a:custGeom>
              <a:avLst/>
              <a:gdLst>
                <a:gd name="connsiteX0" fmla="*/ 6081 w 704850"/>
                <a:gd name="connsiteY0" fmla="*/ 522 h 1219200"/>
                <a:gd name="connsiteX1" fmla="*/ 32074 w 704850"/>
                <a:gd name="connsiteY1" fmla="*/ 13452 h 1219200"/>
                <a:gd name="connsiteX2" fmla="*/ 371186 w 704850"/>
                <a:gd name="connsiteY2" fmla="*/ 291913 h 1219200"/>
                <a:gd name="connsiteX3" fmla="*/ 478491 w 704850"/>
                <a:gd name="connsiteY3" fmla="*/ 386822 h 1219200"/>
                <a:gd name="connsiteX4" fmla="*/ 492887 w 704850"/>
                <a:gd name="connsiteY4" fmla="*/ 396152 h 1219200"/>
                <a:gd name="connsiteX5" fmla="*/ 508350 w 704850"/>
                <a:gd name="connsiteY5" fmla="*/ 389888 h 1219200"/>
                <a:gd name="connsiteX6" fmla="*/ 519414 w 704850"/>
                <a:gd name="connsiteY6" fmla="*/ 366294 h 1219200"/>
                <a:gd name="connsiteX7" fmla="*/ 543541 w 704850"/>
                <a:gd name="connsiteY7" fmla="*/ 335901 h 1219200"/>
                <a:gd name="connsiteX8" fmla="*/ 675506 w 704850"/>
                <a:gd name="connsiteY8" fmla="*/ 228196 h 1219200"/>
                <a:gd name="connsiteX9" fmla="*/ 698168 w 704850"/>
                <a:gd name="connsiteY9" fmla="*/ 210601 h 1219200"/>
                <a:gd name="connsiteX10" fmla="*/ 704833 w 704850"/>
                <a:gd name="connsiteY10" fmla="*/ 214067 h 1219200"/>
                <a:gd name="connsiteX11" fmla="*/ 699367 w 704850"/>
                <a:gd name="connsiteY11" fmla="*/ 227930 h 1219200"/>
                <a:gd name="connsiteX12" fmla="*/ 664576 w 704850"/>
                <a:gd name="connsiteY12" fmla="*/ 269652 h 1219200"/>
                <a:gd name="connsiteX13" fmla="*/ 535144 w 704850"/>
                <a:gd name="connsiteY13" fmla="*/ 412548 h 1219200"/>
                <a:gd name="connsiteX14" fmla="*/ 531411 w 704850"/>
                <a:gd name="connsiteY14" fmla="*/ 424145 h 1219200"/>
                <a:gd name="connsiteX15" fmla="*/ 525679 w 704850"/>
                <a:gd name="connsiteY15" fmla="*/ 438408 h 1219200"/>
                <a:gd name="connsiteX16" fmla="*/ 523280 w 704850"/>
                <a:gd name="connsiteY16" fmla="*/ 451738 h 1219200"/>
                <a:gd name="connsiteX17" fmla="*/ 544341 w 704850"/>
                <a:gd name="connsiteY17" fmla="*/ 534516 h 1219200"/>
                <a:gd name="connsiteX18" fmla="*/ 588862 w 704850"/>
                <a:gd name="connsiteY18" fmla="*/ 671814 h 1219200"/>
                <a:gd name="connsiteX19" fmla="*/ 640982 w 704850"/>
                <a:gd name="connsiteY19" fmla="*/ 849234 h 1219200"/>
                <a:gd name="connsiteX20" fmla="*/ 688436 w 704850"/>
                <a:gd name="connsiteY20" fmla="*/ 1041451 h 1219200"/>
                <a:gd name="connsiteX21" fmla="*/ 692836 w 704850"/>
                <a:gd name="connsiteY21" fmla="*/ 1068777 h 1219200"/>
                <a:gd name="connsiteX22" fmla="*/ 691902 w 704850"/>
                <a:gd name="connsiteY22" fmla="*/ 1072776 h 1219200"/>
                <a:gd name="connsiteX23" fmla="*/ 688970 w 704850"/>
                <a:gd name="connsiteY23" fmla="*/ 1069844 h 1219200"/>
                <a:gd name="connsiteX24" fmla="*/ 674440 w 704850"/>
                <a:gd name="connsiteY24" fmla="*/ 1027455 h 1219200"/>
                <a:gd name="connsiteX25" fmla="*/ 584463 w 704850"/>
                <a:gd name="connsiteY25" fmla="*/ 724200 h 1219200"/>
                <a:gd name="connsiteX26" fmla="*/ 500886 w 704850"/>
                <a:gd name="connsiteY26" fmla="*/ 489595 h 1219200"/>
                <a:gd name="connsiteX27" fmla="*/ 492354 w 704850"/>
                <a:gd name="connsiteY27" fmla="*/ 470000 h 1219200"/>
                <a:gd name="connsiteX28" fmla="*/ 482090 w 704850"/>
                <a:gd name="connsiteY28" fmla="*/ 460802 h 1219200"/>
                <a:gd name="connsiteX29" fmla="*/ 476092 w 704850"/>
                <a:gd name="connsiteY29" fmla="*/ 471999 h 1219200"/>
                <a:gd name="connsiteX30" fmla="*/ 475292 w 704850"/>
                <a:gd name="connsiteY30" fmla="*/ 495460 h 1219200"/>
                <a:gd name="connsiteX31" fmla="*/ 474505 w 704850"/>
                <a:gd name="connsiteY31" fmla="*/ 1219200 h 1219200"/>
                <a:gd name="connsiteX32" fmla="*/ 407041 w 704850"/>
                <a:gd name="connsiteY32" fmla="*/ 1219200 h 1219200"/>
                <a:gd name="connsiteX33" fmla="*/ 409382 w 704850"/>
                <a:gd name="connsiteY33" fmla="*/ 1154457 h 1219200"/>
                <a:gd name="connsiteX34" fmla="*/ 434503 w 704850"/>
                <a:gd name="connsiteY34" fmla="*/ 499459 h 1219200"/>
                <a:gd name="connsiteX35" fmla="*/ 423306 w 704850"/>
                <a:gd name="connsiteY35" fmla="*/ 490661 h 1219200"/>
                <a:gd name="connsiteX36" fmla="*/ 380117 w 704850"/>
                <a:gd name="connsiteY36" fmla="*/ 479731 h 1219200"/>
                <a:gd name="connsiteX37" fmla="*/ 377317 w 704850"/>
                <a:gd name="connsiteY37" fmla="*/ 473199 h 1219200"/>
                <a:gd name="connsiteX38" fmla="*/ 379584 w 704850"/>
                <a:gd name="connsiteY38" fmla="*/ 459469 h 1219200"/>
                <a:gd name="connsiteX39" fmla="*/ 392380 w 704850"/>
                <a:gd name="connsiteY39" fmla="*/ 423612 h 1219200"/>
                <a:gd name="connsiteX40" fmla="*/ 407577 w 704850"/>
                <a:gd name="connsiteY40" fmla="*/ 416281 h 1219200"/>
                <a:gd name="connsiteX41" fmla="*/ 423839 w 704850"/>
                <a:gd name="connsiteY41" fmla="*/ 426411 h 1219200"/>
                <a:gd name="connsiteX42" fmla="*/ 430771 w 704850"/>
                <a:gd name="connsiteY42" fmla="*/ 427744 h 1219200"/>
                <a:gd name="connsiteX43" fmla="*/ 454498 w 704850"/>
                <a:gd name="connsiteY43" fmla="*/ 419880 h 1219200"/>
                <a:gd name="connsiteX44" fmla="*/ 455564 w 704850"/>
                <a:gd name="connsiteY44" fmla="*/ 414681 h 1219200"/>
                <a:gd name="connsiteX45" fmla="*/ 438368 w 704850"/>
                <a:gd name="connsiteY45" fmla="*/ 402018 h 1219200"/>
                <a:gd name="connsiteX46" fmla="*/ 362921 w 704850"/>
                <a:gd name="connsiteY46" fmla="*/ 341233 h 1219200"/>
                <a:gd name="connsiteX47" fmla="*/ 212294 w 704850"/>
                <a:gd name="connsiteY47" fmla="*/ 191672 h 1219200"/>
                <a:gd name="connsiteX48" fmla="*/ 15811 w 704850"/>
                <a:gd name="connsiteY48" fmla="*/ 18917 h 1219200"/>
                <a:gd name="connsiteX49" fmla="*/ 2215 w 704850"/>
                <a:gd name="connsiteY49" fmla="*/ 6654 h 1219200"/>
                <a:gd name="connsiteX50" fmla="*/ 348 w 704850"/>
                <a:gd name="connsiteY50" fmla="*/ 1589 h 1219200"/>
                <a:gd name="connsiteX51" fmla="*/ 6081 w 704850"/>
                <a:gd name="connsiteY51" fmla="*/ 522 h 121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04850" h="1219200">
                  <a:moveTo>
                    <a:pt x="6081" y="522"/>
                  </a:moveTo>
                  <a:cubicBezTo>
                    <a:pt x="15678" y="2921"/>
                    <a:pt x="24342" y="7587"/>
                    <a:pt x="32074" y="13452"/>
                  </a:cubicBezTo>
                  <a:cubicBezTo>
                    <a:pt x="148043" y="102495"/>
                    <a:pt x="262281" y="194072"/>
                    <a:pt x="371186" y="291913"/>
                  </a:cubicBezTo>
                  <a:cubicBezTo>
                    <a:pt x="406643" y="323905"/>
                    <a:pt x="442634" y="355230"/>
                    <a:pt x="478491" y="386822"/>
                  </a:cubicBezTo>
                  <a:cubicBezTo>
                    <a:pt x="482757" y="390687"/>
                    <a:pt x="487555" y="393887"/>
                    <a:pt x="492887" y="396152"/>
                  </a:cubicBezTo>
                  <a:cubicBezTo>
                    <a:pt x="500618" y="399352"/>
                    <a:pt x="505151" y="397752"/>
                    <a:pt x="508350" y="389888"/>
                  </a:cubicBezTo>
                  <a:cubicBezTo>
                    <a:pt x="511682" y="381890"/>
                    <a:pt x="515815" y="374158"/>
                    <a:pt x="519414" y="366294"/>
                  </a:cubicBezTo>
                  <a:cubicBezTo>
                    <a:pt x="525012" y="354163"/>
                    <a:pt x="533677" y="344700"/>
                    <a:pt x="543541" y="335901"/>
                  </a:cubicBezTo>
                  <a:cubicBezTo>
                    <a:pt x="585797" y="297912"/>
                    <a:pt x="630985" y="263520"/>
                    <a:pt x="675506" y="228196"/>
                  </a:cubicBezTo>
                  <a:cubicBezTo>
                    <a:pt x="682971" y="222198"/>
                    <a:pt x="690436" y="216199"/>
                    <a:pt x="698168" y="210601"/>
                  </a:cubicBezTo>
                  <a:cubicBezTo>
                    <a:pt x="702700" y="207268"/>
                    <a:pt x="704566" y="208468"/>
                    <a:pt x="704833" y="214067"/>
                  </a:cubicBezTo>
                  <a:cubicBezTo>
                    <a:pt x="705099" y="219532"/>
                    <a:pt x="702300" y="223797"/>
                    <a:pt x="699367" y="227930"/>
                  </a:cubicBezTo>
                  <a:cubicBezTo>
                    <a:pt x="688836" y="242726"/>
                    <a:pt x="676307" y="255922"/>
                    <a:pt x="664576" y="269652"/>
                  </a:cubicBezTo>
                  <a:cubicBezTo>
                    <a:pt x="622854" y="318573"/>
                    <a:pt x="580598" y="366960"/>
                    <a:pt x="535144" y="412548"/>
                  </a:cubicBezTo>
                  <a:cubicBezTo>
                    <a:pt x="531677" y="416014"/>
                    <a:pt x="532344" y="420280"/>
                    <a:pt x="531411" y="424145"/>
                  </a:cubicBezTo>
                  <a:cubicBezTo>
                    <a:pt x="530345" y="429344"/>
                    <a:pt x="529145" y="434276"/>
                    <a:pt x="525679" y="438408"/>
                  </a:cubicBezTo>
                  <a:cubicBezTo>
                    <a:pt x="522346" y="442274"/>
                    <a:pt x="522346" y="447073"/>
                    <a:pt x="523280" y="451738"/>
                  </a:cubicBezTo>
                  <a:cubicBezTo>
                    <a:pt x="528878" y="479731"/>
                    <a:pt x="537143" y="506924"/>
                    <a:pt x="544341" y="534516"/>
                  </a:cubicBezTo>
                  <a:cubicBezTo>
                    <a:pt x="556338" y="581171"/>
                    <a:pt x="573133" y="626359"/>
                    <a:pt x="588862" y="671814"/>
                  </a:cubicBezTo>
                  <a:cubicBezTo>
                    <a:pt x="609124" y="730066"/>
                    <a:pt x="623920" y="790050"/>
                    <a:pt x="640982" y="849234"/>
                  </a:cubicBezTo>
                  <a:cubicBezTo>
                    <a:pt x="659244" y="912684"/>
                    <a:pt x="674307" y="976935"/>
                    <a:pt x="688436" y="1041451"/>
                  </a:cubicBezTo>
                  <a:cubicBezTo>
                    <a:pt x="690436" y="1050382"/>
                    <a:pt x="691370" y="1059580"/>
                    <a:pt x="692836" y="1068777"/>
                  </a:cubicBezTo>
                  <a:cubicBezTo>
                    <a:pt x="693102" y="1070244"/>
                    <a:pt x="694035" y="1072243"/>
                    <a:pt x="691902" y="1072776"/>
                  </a:cubicBezTo>
                  <a:cubicBezTo>
                    <a:pt x="689903" y="1073310"/>
                    <a:pt x="689503" y="1071310"/>
                    <a:pt x="688970" y="1069844"/>
                  </a:cubicBezTo>
                  <a:cubicBezTo>
                    <a:pt x="683638" y="1055847"/>
                    <a:pt x="678440" y="1041851"/>
                    <a:pt x="674440" y="1027455"/>
                  </a:cubicBezTo>
                  <a:cubicBezTo>
                    <a:pt x="646314" y="925882"/>
                    <a:pt x="616189" y="824841"/>
                    <a:pt x="584463" y="724200"/>
                  </a:cubicBezTo>
                  <a:cubicBezTo>
                    <a:pt x="559404" y="645021"/>
                    <a:pt x="532877" y="566375"/>
                    <a:pt x="500886" y="489595"/>
                  </a:cubicBezTo>
                  <a:cubicBezTo>
                    <a:pt x="498086" y="483063"/>
                    <a:pt x="495287" y="476532"/>
                    <a:pt x="492354" y="470000"/>
                  </a:cubicBezTo>
                  <a:cubicBezTo>
                    <a:pt x="490222" y="465468"/>
                    <a:pt x="486889" y="460136"/>
                    <a:pt x="482090" y="460802"/>
                  </a:cubicBezTo>
                  <a:cubicBezTo>
                    <a:pt x="478092" y="461335"/>
                    <a:pt x="477158" y="467867"/>
                    <a:pt x="476092" y="471999"/>
                  </a:cubicBezTo>
                  <a:cubicBezTo>
                    <a:pt x="474225" y="479731"/>
                    <a:pt x="474892" y="487595"/>
                    <a:pt x="475292" y="495460"/>
                  </a:cubicBezTo>
                  <a:lnTo>
                    <a:pt x="474505" y="1219200"/>
                  </a:lnTo>
                  <a:lnTo>
                    <a:pt x="407041" y="1219200"/>
                  </a:lnTo>
                  <a:lnTo>
                    <a:pt x="409382" y="1154457"/>
                  </a:lnTo>
                  <a:cubicBezTo>
                    <a:pt x="419288" y="881913"/>
                    <a:pt x="429424" y="609994"/>
                    <a:pt x="434503" y="499459"/>
                  </a:cubicBezTo>
                  <a:cubicBezTo>
                    <a:pt x="435169" y="487595"/>
                    <a:pt x="434236" y="486129"/>
                    <a:pt x="423306" y="490661"/>
                  </a:cubicBezTo>
                  <a:cubicBezTo>
                    <a:pt x="405710" y="497992"/>
                    <a:pt x="393313" y="487995"/>
                    <a:pt x="380117" y="479731"/>
                  </a:cubicBezTo>
                  <a:cubicBezTo>
                    <a:pt x="378117" y="478398"/>
                    <a:pt x="377584" y="475732"/>
                    <a:pt x="377317" y="473199"/>
                  </a:cubicBezTo>
                  <a:cubicBezTo>
                    <a:pt x="376918" y="468400"/>
                    <a:pt x="377850" y="463735"/>
                    <a:pt x="379584" y="459469"/>
                  </a:cubicBezTo>
                  <a:cubicBezTo>
                    <a:pt x="384516" y="447739"/>
                    <a:pt x="388248" y="435609"/>
                    <a:pt x="392380" y="423612"/>
                  </a:cubicBezTo>
                  <a:cubicBezTo>
                    <a:pt x="394913" y="416281"/>
                    <a:pt x="400112" y="413881"/>
                    <a:pt x="407577" y="416281"/>
                  </a:cubicBezTo>
                  <a:cubicBezTo>
                    <a:pt x="413841" y="418147"/>
                    <a:pt x="418907" y="422412"/>
                    <a:pt x="423839" y="426411"/>
                  </a:cubicBezTo>
                  <a:cubicBezTo>
                    <a:pt x="426105" y="428145"/>
                    <a:pt x="427837" y="428811"/>
                    <a:pt x="430771" y="427744"/>
                  </a:cubicBezTo>
                  <a:cubicBezTo>
                    <a:pt x="438635" y="424811"/>
                    <a:pt x="446500" y="422279"/>
                    <a:pt x="454498" y="419880"/>
                  </a:cubicBezTo>
                  <a:cubicBezTo>
                    <a:pt x="458629" y="418680"/>
                    <a:pt x="457830" y="417080"/>
                    <a:pt x="455564" y="414681"/>
                  </a:cubicBezTo>
                  <a:cubicBezTo>
                    <a:pt x="450498" y="409482"/>
                    <a:pt x="444500" y="405617"/>
                    <a:pt x="438368" y="402018"/>
                  </a:cubicBezTo>
                  <a:cubicBezTo>
                    <a:pt x="410243" y="385488"/>
                    <a:pt x="385448" y="364694"/>
                    <a:pt x="362921" y="341233"/>
                  </a:cubicBezTo>
                  <a:cubicBezTo>
                    <a:pt x="314001" y="290180"/>
                    <a:pt x="263881" y="240193"/>
                    <a:pt x="212294" y="191672"/>
                  </a:cubicBezTo>
                  <a:cubicBezTo>
                    <a:pt x="148977" y="131821"/>
                    <a:pt x="81661" y="76102"/>
                    <a:pt x="15811" y="18917"/>
                  </a:cubicBezTo>
                  <a:cubicBezTo>
                    <a:pt x="11146" y="14919"/>
                    <a:pt x="6747" y="10786"/>
                    <a:pt x="2215" y="6654"/>
                  </a:cubicBezTo>
                  <a:cubicBezTo>
                    <a:pt x="882" y="5321"/>
                    <a:pt x="-718" y="3588"/>
                    <a:pt x="348" y="1589"/>
                  </a:cubicBezTo>
                  <a:cubicBezTo>
                    <a:pt x="1548" y="-678"/>
                    <a:pt x="4081" y="-11"/>
                    <a:pt x="6081" y="522"/>
                  </a:cubicBezTo>
                  <a:close/>
                </a:path>
              </a:pathLst>
            </a:custGeom>
            <a:solidFill>
              <a:schemeClr val="accent1">
                <a:lumMod val="75000"/>
                <a:alpha val="60000"/>
              </a:schemeClr>
            </a:solidFill>
            <a:ln w="2261" cap="flat">
              <a:noFill/>
              <a:prstDash val="solid"/>
              <a:miter/>
            </a:ln>
          </p:spPr>
          <p:txBody>
            <a:bodyPr wrap="square" rtlCol="0" anchor="ctr">
              <a:noAutofit/>
            </a:bodyPr>
            <a:lstStyle/>
            <a:p>
              <a:endParaRPr lang="en-US"/>
            </a:p>
          </p:txBody>
        </p:sp>
        <p:sp>
          <p:nvSpPr>
            <p:cNvPr id="23" name="Freeform: Shape 22">
              <a:extLst>
                <a:ext uri="{FF2B5EF4-FFF2-40B4-BE49-F238E27FC236}">
                  <a16:creationId xmlns:a16="http://schemas.microsoft.com/office/drawing/2014/main" id="{1B82DE08-397D-4848-B109-C55EEF52BDA4}"/>
                </a:ext>
              </a:extLst>
            </p:cNvPr>
            <p:cNvSpPr/>
            <p:nvPr userDrawn="1"/>
          </p:nvSpPr>
          <p:spPr>
            <a:xfrm>
              <a:off x="328292" y="609600"/>
              <a:ext cx="364480" cy="630452"/>
            </a:xfrm>
            <a:custGeom>
              <a:avLst/>
              <a:gdLst>
                <a:gd name="connsiteX0" fmla="*/ 6081 w 704850"/>
                <a:gd name="connsiteY0" fmla="*/ 522 h 1219200"/>
                <a:gd name="connsiteX1" fmla="*/ 32074 w 704850"/>
                <a:gd name="connsiteY1" fmla="*/ 13452 h 1219200"/>
                <a:gd name="connsiteX2" fmla="*/ 371186 w 704850"/>
                <a:gd name="connsiteY2" fmla="*/ 291913 h 1219200"/>
                <a:gd name="connsiteX3" fmla="*/ 478491 w 704850"/>
                <a:gd name="connsiteY3" fmla="*/ 386822 h 1219200"/>
                <a:gd name="connsiteX4" fmla="*/ 492887 w 704850"/>
                <a:gd name="connsiteY4" fmla="*/ 396152 h 1219200"/>
                <a:gd name="connsiteX5" fmla="*/ 508350 w 704850"/>
                <a:gd name="connsiteY5" fmla="*/ 389888 h 1219200"/>
                <a:gd name="connsiteX6" fmla="*/ 519414 w 704850"/>
                <a:gd name="connsiteY6" fmla="*/ 366294 h 1219200"/>
                <a:gd name="connsiteX7" fmla="*/ 543541 w 704850"/>
                <a:gd name="connsiteY7" fmla="*/ 335901 h 1219200"/>
                <a:gd name="connsiteX8" fmla="*/ 675506 w 704850"/>
                <a:gd name="connsiteY8" fmla="*/ 228196 h 1219200"/>
                <a:gd name="connsiteX9" fmla="*/ 698168 w 704850"/>
                <a:gd name="connsiteY9" fmla="*/ 210601 h 1219200"/>
                <a:gd name="connsiteX10" fmla="*/ 704833 w 704850"/>
                <a:gd name="connsiteY10" fmla="*/ 214067 h 1219200"/>
                <a:gd name="connsiteX11" fmla="*/ 699367 w 704850"/>
                <a:gd name="connsiteY11" fmla="*/ 227930 h 1219200"/>
                <a:gd name="connsiteX12" fmla="*/ 664576 w 704850"/>
                <a:gd name="connsiteY12" fmla="*/ 269652 h 1219200"/>
                <a:gd name="connsiteX13" fmla="*/ 535144 w 704850"/>
                <a:gd name="connsiteY13" fmla="*/ 412548 h 1219200"/>
                <a:gd name="connsiteX14" fmla="*/ 531411 w 704850"/>
                <a:gd name="connsiteY14" fmla="*/ 424145 h 1219200"/>
                <a:gd name="connsiteX15" fmla="*/ 525679 w 704850"/>
                <a:gd name="connsiteY15" fmla="*/ 438408 h 1219200"/>
                <a:gd name="connsiteX16" fmla="*/ 523280 w 704850"/>
                <a:gd name="connsiteY16" fmla="*/ 451738 h 1219200"/>
                <a:gd name="connsiteX17" fmla="*/ 544341 w 704850"/>
                <a:gd name="connsiteY17" fmla="*/ 534516 h 1219200"/>
                <a:gd name="connsiteX18" fmla="*/ 588862 w 704850"/>
                <a:gd name="connsiteY18" fmla="*/ 671814 h 1219200"/>
                <a:gd name="connsiteX19" fmla="*/ 640982 w 704850"/>
                <a:gd name="connsiteY19" fmla="*/ 849234 h 1219200"/>
                <a:gd name="connsiteX20" fmla="*/ 688436 w 704850"/>
                <a:gd name="connsiteY20" fmla="*/ 1041451 h 1219200"/>
                <a:gd name="connsiteX21" fmla="*/ 692836 w 704850"/>
                <a:gd name="connsiteY21" fmla="*/ 1068777 h 1219200"/>
                <a:gd name="connsiteX22" fmla="*/ 691902 w 704850"/>
                <a:gd name="connsiteY22" fmla="*/ 1072776 h 1219200"/>
                <a:gd name="connsiteX23" fmla="*/ 688970 w 704850"/>
                <a:gd name="connsiteY23" fmla="*/ 1069844 h 1219200"/>
                <a:gd name="connsiteX24" fmla="*/ 674440 w 704850"/>
                <a:gd name="connsiteY24" fmla="*/ 1027455 h 1219200"/>
                <a:gd name="connsiteX25" fmla="*/ 584463 w 704850"/>
                <a:gd name="connsiteY25" fmla="*/ 724200 h 1219200"/>
                <a:gd name="connsiteX26" fmla="*/ 500886 w 704850"/>
                <a:gd name="connsiteY26" fmla="*/ 489595 h 1219200"/>
                <a:gd name="connsiteX27" fmla="*/ 492354 w 704850"/>
                <a:gd name="connsiteY27" fmla="*/ 470000 h 1219200"/>
                <a:gd name="connsiteX28" fmla="*/ 482090 w 704850"/>
                <a:gd name="connsiteY28" fmla="*/ 460802 h 1219200"/>
                <a:gd name="connsiteX29" fmla="*/ 476092 w 704850"/>
                <a:gd name="connsiteY29" fmla="*/ 471999 h 1219200"/>
                <a:gd name="connsiteX30" fmla="*/ 475292 w 704850"/>
                <a:gd name="connsiteY30" fmla="*/ 495460 h 1219200"/>
                <a:gd name="connsiteX31" fmla="*/ 474505 w 704850"/>
                <a:gd name="connsiteY31" fmla="*/ 1219200 h 1219200"/>
                <a:gd name="connsiteX32" fmla="*/ 407041 w 704850"/>
                <a:gd name="connsiteY32" fmla="*/ 1219200 h 1219200"/>
                <a:gd name="connsiteX33" fmla="*/ 409382 w 704850"/>
                <a:gd name="connsiteY33" fmla="*/ 1154457 h 1219200"/>
                <a:gd name="connsiteX34" fmla="*/ 434503 w 704850"/>
                <a:gd name="connsiteY34" fmla="*/ 499459 h 1219200"/>
                <a:gd name="connsiteX35" fmla="*/ 423306 w 704850"/>
                <a:gd name="connsiteY35" fmla="*/ 490661 h 1219200"/>
                <a:gd name="connsiteX36" fmla="*/ 380117 w 704850"/>
                <a:gd name="connsiteY36" fmla="*/ 479731 h 1219200"/>
                <a:gd name="connsiteX37" fmla="*/ 377317 w 704850"/>
                <a:gd name="connsiteY37" fmla="*/ 473199 h 1219200"/>
                <a:gd name="connsiteX38" fmla="*/ 379584 w 704850"/>
                <a:gd name="connsiteY38" fmla="*/ 459469 h 1219200"/>
                <a:gd name="connsiteX39" fmla="*/ 392380 w 704850"/>
                <a:gd name="connsiteY39" fmla="*/ 423612 h 1219200"/>
                <a:gd name="connsiteX40" fmla="*/ 407577 w 704850"/>
                <a:gd name="connsiteY40" fmla="*/ 416281 h 1219200"/>
                <a:gd name="connsiteX41" fmla="*/ 423839 w 704850"/>
                <a:gd name="connsiteY41" fmla="*/ 426411 h 1219200"/>
                <a:gd name="connsiteX42" fmla="*/ 430771 w 704850"/>
                <a:gd name="connsiteY42" fmla="*/ 427744 h 1219200"/>
                <a:gd name="connsiteX43" fmla="*/ 454498 w 704850"/>
                <a:gd name="connsiteY43" fmla="*/ 419880 h 1219200"/>
                <a:gd name="connsiteX44" fmla="*/ 455564 w 704850"/>
                <a:gd name="connsiteY44" fmla="*/ 414681 h 1219200"/>
                <a:gd name="connsiteX45" fmla="*/ 438368 w 704850"/>
                <a:gd name="connsiteY45" fmla="*/ 402018 h 1219200"/>
                <a:gd name="connsiteX46" fmla="*/ 362921 w 704850"/>
                <a:gd name="connsiteY46" fmla="*/ 341233 h 1219200"/>
                <a:gd name="connsiteX47" fmla="*/ 212294 w 704850"/>
                <a:gd name="connsiteY47" fmla="*/ 191672 h 1219200"/>
                <a:gd name="connsiteX48" fmla="*/ 15811 w 704850"/>
                <a:gd name="connsiteY48" fmla="*/ 18917 h 1219200"/>
                <a:gd name="connsiteX49" fmla="*/ 2215 w 704850"/>
                <a:gd name="connsiteY49" fmla="*/ 6654 h 1219200"/>
                <a:gd name="connsiteX50" fmla="*/ 348 w 704850"/>
                <a:gd name="connsiteY50" fmla="*/ 1589 h 1219200"/>
                <a:gd name="connsiteX51" fmla="*/ 6081 w 704850"/>
                <a:gd name="connsiteY51" fmla="*/ 522 h 121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04850" h="1219200">
                  <a:moveTo>
                    <a:pt x="6081" y="522"/>
                  </a:moveTo>
                  <a:cubicBezTo>
                    <a:pt x="15678" y="2921"/>
                    <a:pt x="24342" y="7587"/>
                    <a:pt x="32074" y="13452"/>
                  </a:cubicBezTo>
                  <a:cubicBezTo>
                    <a:pt x="148043" y="102495"/>
                    <a:pt x="262281" y="194072"/>
                    <a:pt x="371186" y="291913"/>
                  </a:cubicBezTo>
                  <a:cubicBezTo>
                    <a:pt x="406643" y="323905"/>
                    <a:pt x="442634" y="355230"/>
                    <a:pt x="478491" y="386822"/>
                  </a:cubicBezTo>
                  <a:cubicBezTo>
                    <a:pt x="482757" y="390687"/>
                    <a:pt x="487555" y="393887"/>
                    <a:pt x="492887" y="396152"/>
                  </a:cubicBezTo>
                  <a:cubicBezTo>
                    <a:pt x="500618" y="399352"/>
                    <a:pt x="505151" y="397752"/>
                    <a:pt x="508350" y="389888"/>
                  </a:cubicBezTo>
                  <a:cubicBezTo>
                    <a:pt x="511682" y="381890"/>
                    <a:pt x="515815" y="374158"/>
                    <a:pt x="519414" y="366294"/>
                  </a:cubicBezTo>
                  <a:cubicBezTo>
                    <a:pt x="525012" y="354163"/>
                    <a:pt x="533677" y="344700"/>
                    <a:pt x="543541" y="335901"/>
                  </a:cubicBezTo>
                  <a:cubicBezTo>
                    <a:pt x="585797" y="297912"/>
                    <a:pt x="630985" y="263520"/>
                    <a:pt x="675506" y="228196"/>
                  </a:cubicBezTo>
                  <a:cubicBezTo>
                    <a:pt x="682971" y="222198"/>
                    <a:pt x="690436" y="216199"/>
                    <a:pt x="698168" y="210601"/>
                  </a:cubicBezTo>
                  <a:cubicBezTo>
                    <a:pt x="702700" y="207268"/>
                    <a:pt x="704566" y="208468"/>
                    <a:pt x="704833" y="214067"/>
                  </a:cubicBezTo>
                  <a:cubicBezTo>
                    <a:pt x="705099" y="219532"/>
                    <a:pt x="702300" y="223797"/>
                    <a:pt x="699367" y="227930"/>
                  </a:cubicBezTo>
                  <a:cubicBezTo>
                    <a:pt x="688836" y="242726"/>
                    <a:pt x="676307" y="255922"/>
                    <a:pt x="664576" y="269652"/>
                  </a:cubicBezTo>
                  <a:cubicBezTo>
                    <a:pt x="622854" y="318573"/>
                    <a:pt x="580598" y="366960"/>
                    <a:pt x="535144" y="412548"/>
                  </a:cubicBezTo>
                  <a:cubicBezTo>
                    <a:pt x="531677" y="416014"/>
                    <a:pt x="532344" y="420280"/>
                    <a:pt x="531411" y="424145"/>
                  </a:cubicBezTo>
                  <a:cubicBezTo>
                    <a:pt x="530345" y="429344"/>
                    <a:pt x="529145" y="434276"/>
                    <a:pt x="525679" y="438408"/>
                  </a:cubicBezTo>
                  <a:cubicBezTo>
                    <a:pt x="522346" y="442274"/>
                    <a:pt x="522346" y="447073"/>
                    <a:pt x="523280" y="451738"/>
                  </a:cubicBezTo>
                  <a:cubicBezTo>
                    <a:pt x="528878" y="479731"/>
                    <a:pt x="537143" y="506924"/>
                    <a:pt x="544341" y="534516"/>
                  </a:cubicBezTo>
                  <a:cubicBezTo>
                    <a:pt x="556338" y="581171"/>
                    <a:pt x="573133" y="626359"/>
                    <a:pt x="588862" y="671814"/>
                  </a:cubicBezTo>
                  <a:cubicBezTo>
                    <a:pt x="609124" y="730066"/>
                    <a:pt x="623920" y="790050"/>
                    <a:pt x="640982" y="849234"/>
                  </a:cubicBezTo>
                  <a:cubicBezTo>
                    <a:pt x="659244" y="912684"/>
                    <a:pt x="674307" y="976935"/>
                    <a:pt x="688436" y="1041451"/>
                  </a:cubicBezTo>
                  <a:cubicBezTo>
                    <a:pt x="690436" y="1050382"/>
                    <a:pt x="691370" y="1059580"/>
                    <a:pt x="692836" y="1068777"/>
                  </a:cubicBezTo>
                  <a:cubicBezTo>
                    <a:pt x="693102" y="1070244"/>
                    <a:pt x="694035" y="1072243"/>
                    <a:pt x="691902" y="1072776"/>
                  </a:cubicBezTo>
                  <a:cubicBezTo>
                    <a:pt x="689903" y="1073310"/>
                    <a:pt x="689503" y="1071310"/>
                    <a:pt x="688970" y="1069844"/>
                  </a:cubicBezTo>
                  <a:cubicBezTo>
                    <a:pt x="683638" y="1055847"/>
                    <a:pt x="678440" y="1041851"/>
                    <a:pt x="674440" y="1027455"/>
                  </a:cubicBezTo>
                  <a:cubicBezTo>
                    <a:pt x="646314" y="925882"/>
                    <a:pt x="616189" y="824841"/>
                    <a:pt x="584463" y="724200"/>
                  </a:cubicBezTo>
                  <a:cubicBezTo>
                    <a:pt x="559404" y="645021"/>
                    <a:pt x="532877" y="566375"/>
                    <a:pt x="500886" y="489595"/>
                  </a:cubicBezTo>
                  <a:cubicBezTo>
                    <a:pt x="498086" y="483063"/>
                    <a:pt x="495287" y="476532"/>
                    <a:pt x="492354" y="470000"/>
                  </a:cubicBezTo>
                  <a:cubicBezTo>
                    <a:pt x="490222" y="465468"/>
                    <a:pt x="486889" y="460136"/>
                    <a:pt x="482090" y="460802"/>
                  </a:cubicBezTo>
                  <a:cubicBezTo>
                    <a:pt x="478092" y="461335"/>
                    <a:pt x="477158" y="467867"/>
                    <a:pt x="476092" y="471999"/>
                  </a:cubicBezTo>
                  <a:cubicBezTo>
                    <a:pt x="474225" y="479731"/>
                    <a:pt x="474892" y="487595"/>
                    <a:pt x="475292" y="495460"/>
                  </a:cubicBezTo>
                  <a:lnTo>
                    <a:pt x="474505" y="1219200"/>
                  </a:lnTo>
                  <a:lnTo>
                    <a:pt x="407041" y="1219200"/>
                  </a:lnTo>
                  <a:lnTo>
                    <a:pt x="409382" y="1154457"/>
                  </a:lnTo>
                  <a:cubicBezTo>
                    <a:pt x="419288" y="881913"/>
                    <a:pt x="429424" y="609994"/>
                    <a:pt x="434503" y="499459"/>
                  </a:cubicBezTo>
                  <a:cubicBezTo>
                    <a:pt x="435169" y="487595"/>
                    <a:pt x="434236" y="486129"/>
                    <a:pt x="423306" y="490661"/>
                  </a:cubicBezTo>
                  <a:cubicBezTo>
                    <a:pt x="405710" y="497992"/>
                    <a:pt x="393313" y="487995"/>
                    <a:pt x="380117" y="479731"/>
                  </a:cubicBezTo>
                  <a:cubicBezTo>
                    <a:pt x="378117" y="478398"/>
                    <a:pt x="377584" y="475732"/>
                    <a:pt x="377317" y="473199"/>
                  </a:cubicBezTo>
                  <a:cubicBezTo>
                    <a:pt x="376918" y="468400"/>
                    <a:pt x="377850" y="463735"/>
                    <a:pt x="379584" y="459469"/>
                  </a:cubicBezTo>
                  <a:cubicBezTo>
                    <a:pt x="384516" y="447739"/>
                    <a:pt x="388248" y="435609"/>
                    <a:pt x="392380" y="423612"/>
                  </a:cubicBezTo>
                  <a:cubicBezTo>
                    <a:pt x="394913" y="416281"/>
                    <a:pt x="400112" y="413881"/>
                    <a:pt x="407577" y="416281"/>
                  </a:cubicBezTo>
                  <a:cubicBezTo>
                    <a:pt x="413841" y="418147"/>
                    <a:pt x="418907" y="422412"/>
                    <a:pt x="423839" y="426411"/>
                  </a:cubicBezTo>
                  <a:cubicBezTo>
                    <a:pt x="426105" y="428145"/>
                    <a:pt x="427837" y="428811"/>
                    <a:pt x="430771" y="427744"/>
                  </a:cubicBezTo>
                  <a:cubicBezTo>
                    <a:pt x="438635" y="424811"/>
                    <a:pt x="446500" y="422279"/>
                    <a:pt x="454498" y="419880"/>
                  </a:cubicBezTo>
                  <a:cubicBezTo>
                    <a:pt x="458629" y="418680"/>
                    <a:pt x="457830" y="417080"/>
                    <a:pt x="455564" y="414681"/>
                  </a:cubicBezTo>
                  <a:cubicBezTo>
                    <a:pt x="450498" y="409482"/>
                    <a:pt x="444500" y="405617"/>
                    <a:pt x="438368" y="402018"/>
                  </a:cubicBezTo>
                  <a:cubicBezTo>
                    <a:pt x="410243" y="385488"/>
                    <a:pt x="385448" y="364694"/>
                    <a:pt x="362921" y="341233"/>
                  </a:cubicBezTo>
                  <a:cubicBezTo>
                    <a:pt x="314001" y="290180"/>
                    <a:pt x="263881" y="240193"/>
                    <a:pt x="212294" y="191672"/>
                  </a:cubicBezTo>
                  <a:cubicBezTo>
                    <a:pt x="148977" y="131821"/>
                    <a:pt x="81661" y="76102"/>
                    <a:pt x="15811" y="18917"/>
                  </a:cubicBezTo>
                  <a:cubicBezTo>
                    <a:pt x="11146" y="14919"/>
                    <a:pt x="6747" y="10786"/>
                    <a:pt x="2215" y="6654"/>
                  </a:cubicBezTo>
                  <a:cubicBezTo>
                    <a:pt x="882" y="5321"/>
                    <a:pt x="-718" y="3588"/>
                    <a:pt x="348" y="1589"/>
                  </a:cubicBezTo>
                  <a:cubicBezTo>
                    <a:pt x="1548" y="-678"/>
                    <a:pt x="4081" y="-11"/>
                    <a:pt x="6081" y="522"/>
                  </a:cubicBezTo>
                  <a:close/>
                </a:path>
              </a:pathLst>
            </a:custGeom>
            <a:solidFill>
              <a:schemeClr val="accent1">
                <a:lumMod val="75000"/>
                <a:alpha val="40000"/>
              </a:schemeClr>
            </a:solidFill>
            <a:ln w="2261" cap="flat">
              <a:noFill/>
              <a:prstDash val="solid"/>
              <a:miter/>
            </a:ln>
          </p:spPr>
          <p:txBody>
            <a:bodyPr wrap="square" rtlCol="0" anchor="ctr">
              <a:noAutofit/>
            </a:bodyPr>
            <a:lstStyle/>
            <a:p>
              <a:endParaRPr lang="en-US"/>
            </a:p>
          </p:txBody>
        </p:sp>
        <p:sp>
          <p:nvSpPr>
            <p:cNvPr id="24" name="Freeform: Shape 23">
              <a:extLst>
                <a:ext uri="{FF2B5EF4-FFF2-40B4-BE49-F238E27FC236}">
                  <a16:creationId xmlns:a16="http://schemas.microsoft.com/office/drawing/2014/main" id="{29598C0A-7EE6-4767-B149-6F044CB9FD7B}"/>
                </a:ext>
              </a:extLst>
            </p:cNvPr>
            <p:cNvSpPr/>
            <p:nvPr userDrawn="1"/>
          </p:nvSpPr>
          <p:spPr>
            <a:xfrm>
              <a:off x="939798" y="608493"/>
              <a:ext cx="364480" cy="630452"/>
            </a:xfrm>
            <a:custGeom>
              <a:avLst/>
              <a:gdLst>
                <a:gd name="connsiteX0" fmla="*/ 6081 w 704850"/>
                <a:gd name="connsiteY0" fmla="*/ 522 h 1219200"/>
                <a:gd name="connsiteX1" fmla="*/ 32074 w 704850"/>
                <a:gd name="connsiteY1" fmla="*/ 13452 h 1219200"/>
                <a:gd name="connsiteX2" fmla="*/ 371186 w 704850"/>
                <a:gd name="connsiteY2" fmla="*/ 291913 h 1219200"/>
                <a:gd name="connsiteX3" fmla="*/ 478491 w 704850"/>
                <a:gd name="connsiteY3" fmla="*/ 386822 h 1219200"/>
                <a:gd name="connsiteX4" fmla="*/ 492887 w 704850"/>
                <a:gd name="connsiteY4" fmla="*/ 396152 h 1219200"/>
                <a:gd name="connsiteX5" fmla="*/ 508350 w 704850"/>
                <a:gd name="connsiteY5" fmla="*/ 389888 h 1219200"/>
                <a:gd name="connsiteX6" fmla="*/ 519414 w 704850"/>
                <a:gd name="connsiteY6" fmla="*/ 366294 h 1219200"/>
                <a:gd name="connsiteX7" fmla="*/ 543541 w 704850"/>
                <a:gd name="connsiteY7" fmla="*/ 335901 h 1219200"/>
                <a:gd name="connsiteX8" fmla="*/ 675506 w 704850"/>
                <a:gd name="connsiteY8" fmla="*/ 228196 h 1219200"/>
                <a:gd name="connsiteX9" fmla="*/ 698168 w 704850"/>
                <a:gd name="connsiteY9" fmla="*/ 210601 h 1219200"/>
                <a:gd name="connsiteX10" fmla="*/ 704833 w 704850"/>
                <a:gd name="connsiteY10" fmla="*/ 214067 h 1219200"/>
                <a:gd name="connsiteX11" fmla="*/ 699367 w 704850"/>
                <a:gd name="connsiteY11" fmla="*/ 227930 h 1219200"/>
                <a:gd name="connsiteX12" fmla="*/ 664576 w 704850"/>
                <a:gd name="connsiteY12" fmla="*/ 269652 h 1219200"/>
                <a:gd name="connsiteX13" fmla="*/ 535144 w 704850"/>
                <a:gd name="connsiteY13" fmla="*/ 412548 h 1219200"/>
                <a:gd name="connsiteX14" fmla="*/ 531411 w 704850"/>
                <a:gd name="connsiteY14" fmla="*/ 424145 h 1219200"/>
                <a:gd name="connsiteX15" fmla="*/ 525679 w 704850"/>
                <a:gd name="connsiteY15" fmla="*/ 438408 h 1219200"/>
                <a:gd name="connsiteX16" fmla="*/ 523280 w 704850"/>
                <a:gd name="connsiteY16" fmla="*/ 451738 h 1219200"/>
                <a:gd name="connsiteX17" fmla="*/ 544341 w 704850"/>
                <a:gd name="connsiteY17" fmla="*/ 534516 h 1219200"/>
                <a:gd name="connsiteX18" fmla="*/ 588862 w 704850"/>
                <a:gd name="connsiteY18" fmla="*/ 671814 h 1219200"/>
                <a:gd name="connsiteX19" fmla="*/ 640982 w 704850"/>
                <a:gd name="connsiteY19" fmla="*/ 849234 h 1219200"/>
                <a:gd name="connsiteX20" fmla="*/ 688436 w 704850"/>
                <a:gd name="connsiteY20" fmla="*/ 1041451 h 1219200"/>
                <a:gd name="connsiteX21" fmla="*/ 692836 w 704850"/>
                <a:gd name="connsiteY21" fmla="*/ 1068777 h 1219200"/>
                <a:gd name="connsiteX22" fmla="*/ 691902 w 704850"/>
                <a:gd name="connsiteY22" fmla="*/ 1072776 h 1219200"/>
                <a:gd name="connsiteX23" fmla="*/ 688970 w 704850"/>
                <a:gd name="connsiteY23" fmla="*/ 1069844 h 1219200"/>
                <a:gd name="connsiteX24" fmla="*/ 674440 w 704850"/>
                <a:gd name="connsiteY24" fmla="*/ 1027455 h 1219200"/>
                <a:gd name="connsiteX25" fmla="*/ 584463 w 704850"/>
                <a:gd name="connsiteY25" fmla="*/ 724200 h 1219200"/>
                <a:gd name="connsiteX26" fmla="*/ 500886 w 704850"/>
                <a:gd name="connsiteY26" fmla="*/ 489595 h 1219200"/>
                <a:gd name="connsiteX27" fmla="*/ 492354 w 704850"/>
                <a:gd name="connsiteY27" fmla="*/ 470000 h 1219200"/>
                <a:gd name="connsiteX28" fmla="*/ 482090 w 704850"/>
                <a:gd name="connsiteY28" fmla="*/ 460802 h 1219200"/>
                <a:gd name="connsiteX29" fmla="*/ 476092 w 704850"/>
                <a:gd name="connsiteY29" fmla="*/ 471999 h 1219200"/>
                <a:gd name="connsiteX30" fmla="*/ 475292 w 704850"/>
                <a:gd name="connsiteY30" fmla="*/ 495460 h 1219200"/>
                <a:gd name="connsiteX31" fmla="*/ 474505 w 704850"/>
                <a:gd name="connsiteY31" fmla="*/ 1219200 h 1219200"/>
                <a:gd name="connsiteX32" fmla="*/ 407041 w 704850"/>
                <a:gd name="connsiteY32" fmla="*/ 1219200 h 1219200"/>
                <a:gd name="connsiteX33" fmla="*/ 409382 w 704850"/>
                <a:gd name="connsiteY33" fmla="*/ 1154457 h 1219200"/>
                <a:gd name="connsiteX34" fmla="*/ 434503 w 704850"/>
                <a:gd name="connsiteY34" fmla="*/ 499459 h 1219200"/>
                <a:gd name="connsiteX35" fmla="*/ 423306 w 704850"/>
                <a:gd name="connsiteY35" fmla="*/ 490661 h 1219200"/>
                <a:gd name="connsiteX36" fmla="*/ 380117 w 704850"/>
                <a:gd name="connsiteY36" fmla="*/ 479731 h 1219200"/>
                <a:gd name="connsiteX37" fmla="*/ 377317 w 704850"/>
                <a:gd name="connsiteY37" fmla="*/ 473199 h 1219200"/>
                <a:gd name="connsiteX38" fmla="*/ 379584 w 704850"/>
                <a:gd name="connsiteY38" fmla="*/ 459469 h 1219200"/>
                <a:gd name="connsiteX39" fmla="*/ 392380 w 704850"/>
                <a:gd name="connsiteY39" fmla="*/ 423612 h 1219200"/>
                <a:gd name="connsiteX40" fmla="*/ 407577 w 704850"/>
                <a:gd name="connsiteY40" fmla="*/ 416281 h 1219200"/>
                <a:gd name="connsiteX41" fmla="*/ 423839 w 704850"/>
                <a:gd name="connsiteY41" fmla="*/ 426411 h 1219200"/>
                <a:gd name="connsiteX42" fmla="*/ 430771 w 704850"/>
                <a:gd name="connsiteY42" fmla="*/ 427744 h 1219200"/>
                <a:gd name="connsiteX43" fmla="*/ 454498 w 704850"/>
                <a:gd name="connsiteY43" fmla="*/ 419880 h 1219200"/>
                <a:gd name="connsiteX44" fmla="*/ 455564 w 704850"/>
                <a:gd name="connsiteY44" fmla="*/ 414681 h 1219200"/>
                <a:gd name="connsiteX45" fmla="*/ 438368 w 704850"/>
                <a:gd name="connsiteY45" fmla="*/ 402018 h 1219200"/>
                <a:gd name="connsiteX46" fmla="*/ 362921 w 704850"/>
                <a:gd name="connsiteY46" fmla="*/ 341233 h 1219200"/>
                <a:gd name="connsiteX47" fmla="*/ 212294 w 704850"/>
                <a:gd name="connsiteY47" fmla="*/ 191672 h 1219200"/>
                <a:gd name="connsiteX48" fmla="*/ 15811 w 704850"/>
                <a:gd name="connsiteY48" fmla="*/ 18917 h 1219200"/>
                <a:gd name="connsiteX49" fmla="*/ 2215 w 704850"/>
                <a:gd name="connsiteY49" fmla="*/ 6654 h 1219200"/>
                <a:gd name="connsiteX50" fmla="*/ 348 w 704850"/>
                <a:gd name="connsiteY50" fmla="*/ 1589 h 1219200"/>
                <a:gd name="connsiteX51" fmla="*/ 6081 w 704850"/>
                <a:gd name="connsiteY51" fmla="*/ 522 h 121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04850" h="1219200">
                  <a:moveTo>
                    <a:pt x="6081" y="522"/>
                  </a:moveTo>
                  <a:cubicBezTo>
                    <a:pt x="15678" y="2921"/>
                    <a:pt x="24342" y="7587"/>
                    <a:pt x="32074" y="13452"/>
                  </a:cubicBezTo>
                  <a:cubicBezTo>
                    <a:pt x="148043" y="102495"/>
                    <a:pt x="262281" y="194072"/>
                    <a:pt x="371186" y="291913"/>
                  </a:cubicBezTo>
                  <a:cubicBezTo>
                    <a:pt x="406643" y="323905"/>
                    <a:pt x="442634" y="355230"/>
                    <a:pt x="478491" y="386822"/>
                  </a:cubicBezTo>
                  <a:cubicBezTo>
                    <a:pt x="482757" y="390687"/>
                    <a:pt x="487555" y="393887"/>
                    <a:pt x="492887" y="396152"/>
                  </a:cubicBezTo>
                  <a:cubicBezTo>
                    <a:pt x="500618" y="399352"/>
                    <a:pt x="505151" y="397752"/>
                    <a:pt x="508350" y="389888"/>
                  </a:cubicBezTo>
                  <a:cubicBezTo>
                    <a:pt x="511682" y="381890"/>
                    <a:pt x="515815" y="374158"/>
                    <a:pt x="519414" y="366294"/>
                  </a:cubicBezTo>
                  <a:cubicBezTo>
                    <a:pt x="525012" y="354163"/>
                    <a:pt x="533677" y="344700"/>
                    <a:pt x="543541" y="335901"/>
                  </a:cubicBezTo>
                  <a:cubicBezTo>
                    <a:pt x="585797" y="297912"/>
                    <a:pt x="630985" y="263520"/>
                    <a:pt x="675506" y="228196"/>
                  </a:cubicBezTo>
                  <a:cubicBezTo>
                    <a:pt x="682971" y="222198"/>
                    <a:pt x="690436" y="216199"/>
                    <a:pt x="698168" y="210601"/>
                  </a:cubicBezTo>
                  <a:cubicBezTo>
                    <a:pt x="702700" y="207268"/>
                    <a:pt x="704566" y="208468"/>
                    <a:pt x="704833" y="214067"/>
                  </a:cubicBezTo>
                  <a:cubicBezTo>
                    <a:pt x="705099" y="219532"/>
                    <a:pt x="702300" y="223797"/>
                    <a:pt x="699367" y="227930"/>
                  </a:cubicBezTo>
                  <a:cubicBezTo>
                    <a:pt x="688836" y="242726"/>
                    <a:pt x="676307" y="255922"/>
                    <a:pt x="664576" y="269652"/>
                  </a:cubicBezTo>
                  <a:cubicBezTo>
                    <a:pt x="622854" y="318573"/>
                    <a:pt x="580598" y="366960"/>
                    <a:pt x="535144" y="412548"/>
                  </a:cubicBezTo>
                  <a:cubicBezTo>
                    <a:pt x="531677" y="416014"/>
                    <a:pt x="532344" y="420280"/>
                    <a:pt x="531411" y="424145"/>
                  </a:cubicBezTo>
                  <a:cubicBezTo>
                    <a:pt x="530345" y="429344"/>
                    <a:pt x="529145" y="434276"/>
                    <a:pt x="525679" y="438408"/>
                  </a:cubicBezTo>
                  <a:cubicBezTo>
                    <a:pt x="522346" y="442274"/>
                    <a:pt x="522346" y="447073"/>
                    <a:pt x="523280" y="451738"/>
                  </a:cubicBezTo>
                  <a:cubicBezTo>
                    <a:pt x="528878" y="479731"/>
                    <a:pt x="537143" y="506924"/>
                    <a:pt x="544341" y="534516"/>
                  </a:cubicBezTo>
                  <a:cubicBezTo>
                    <a:pt x="556338" y="581171"/>
                    <a:pt x="573133" y="626359"/>
                    <a:pt x="588862" y="671814"/>
                  </a:cubicBezTo>
                  <a:cubicBezTo>
                    <a:pt x="609124" y="730066"/>
                    <a:pt x="623920" y="790050"/>
                    <a:pt x="640982" y="849234"/>
                  </a:cubicBezTo>
                  <a:cubicBezTo>
                    <a:pt x="659244" y="912684"/>
                    <a:pt x="674307" y="976935"/>
                    <a:pt x="688436" y="1041451"/>
                  </a:cubicBezTo>
                  <a:cubicBezTo>
                    <a:pt x="690436" y="1050382"/>
                    <a:pt x="691370" y="1059580"/>
                    <a:pt x="692836" y="1068777"/>
                  </a:cubicBezTo>
                  <a:cubicBezTo>
                    <a:pt x="693102" y="1070244"/>
                    <a:pt x="694035" y="1072243"/>
                    <a:pt x="691902" y="1072776"/>
                  </a:cubicBezTo>
                  <a:cubicBezTo>
                    <a:pt x="689903" y="1073310"/>
                    <a:pt x="689503" y="1071310"/>
                    <a:pt x="688970" y="1069844"/>
                  </a:cubicBezTo>
                  <a:cubicBezTo>
                    <a:pt x="683638" y="1055847"/>
                    <a:pt x="678440" y="1041851"/>
                    <a:pt x="674440" y="1027455"/>
                  </a:cubicBezTo>
                  <a:cubicBezTo>
                    <a:pt x="646314" y="925882"/>
                    <a:pt x="616189" y="824841"/>
                    <a:pt x="584463" y="724200"/>
                  </a:cubicBezTo>
                  <a:cubicBezTo>
                    <a:pt x="559404" y="645021"/>
                    <a:pt x="532877" y="566375"/>
                    <a:pt x="500886" y="489595"/>
                  </a:cubicBezTo>
                  <a:cubicBezTo>
                    <a:pt x="498086" y="483063"/>
                    <a:pt x="495287" y="476532"/>
                    <a:pt x="492354" y="470000"/>
                  </a:cubicBezTo>
                  <a:cubicBezTo>
                    <a:pt x="490222" y="465468"/>
                    <a:pt x="486889" y="460136"/>
                    <a:pt x="482090" y="460802"/>
                  </a:cubicBezTo>
                  <a:cubicBezTo>
                    <a:pt x="478092" y="461335"/>
                    <a:pt x="477158" y="467867"/>
                    <a:pt x="476092" y="471999"/>
                  </a:cubicBezTo>
                  <a:cubicBezTo>
                    <a:pt x="474225" y="479731"/>
                    <a:pt x="474892" y="487595"/>
                    <a:pt x="475292" y="495460"/>
                  </a:cubicBezTo>
                  <a:lnTo>
                    <a:pt x="474505" y="1219200"/>
                  </a:lnTo>
                  <a:lnTo>
                    <a:pt x="407041" y="1219200"/>
                  </a:lnTo>
                  <a:lnTo>
                    <a:pt x="409382" y="1154457"/>
                  </a:lnTo>
                  <a:cubicBezTo>
                    <a:pt x="419288" y="881913"/>
                    <a:pt x="429424" y="609994"/>
                    <a:pt x="434503" y="499459"/>
                  </a:cubicBezTo>
                  <a:cubicBezTo>
                    <a:pt x="435169" y="487595"/>
                    <a:pt x="434236" y="486129"/>
                    <a:pt x="423306" y="490661"/>
                  </a:cubicBezTo>
                  <a:cubicBezTo>
                    <a:pt x="405710" y="497992"/>
                    <a:pt x="393313" y="487995"/>
                    <a:pt x="380117" y="479731"/>
                  </a:cubicBezTo>
                  <a:cubicBezTo>
                    <a:pt x="378117" y="478398"/>
                    <a:pt x="377584" y="475732"/>
                    <a:pt x="377317" y="473199"/>
                  </a:cubicBezTo>
                  <a:cubicBezTo>
                    <a:pt x="376918" y="468400"/>
                    <a:pt x="377850" y="463735"/>
                    <a:pt x="379584" y="459469"/>
                  </a:cubicBezTo>
                  <a:cubicBezTo>
                    <a:pt x="384516" y="447739"/>
                    <a:pt x="388248" y="435609"/>
                    <a:pt x="392380" y="423612"/>
                  </a:cubicBezTo>
                  <a:cubicBezTo>
                    <a:pt x="394913" y="416281"/>
                    <a:pt x="400112" y="413881"/>
                    <a:pt x="407577" y="416281"/>
                  </a:cubicBezTo>
                  <a:cubicBezTo>
                    <a:pt x="413841" y="418147"/>
                    <a:pt x="418907" y="422412"/>
                    <a:pt x="423839" y="426411"/>
                  </a:cubicBezTo>
                  <a:cubicBezTo>
                    <a:pt x="426105" y="428145"/>
                    <a:pt x="427837" y="428811"/>
                    <a:pt x="430771" y="427744"/>
                  </a:cubicBezTo>
                  <a:cubicBezTo>
                    <a:pt x="438635" y="424811"/>
                    <a:pt x="446500" y="422279"/>
                    <a:pt x="454498" y="419880"/>
                  </a:cubicBezTo>
                  <a:cubicBezTo>
                    <a:pt x="458629" y="418680"/>
                    <a:pt x="457830" y="417080"/>
                    <a:pt x="455564" y="414681"/>
                  </a:cubicBezTo>
                  <a:cubicBezTo>
                    <a:pt x="450498" y="409482"/>
                    <a:pt x="444500" y="405617"/>
                    <a:pt x="438368" y="402018"/>
                  </a:cubicBezTo>
                  <a:cubicBezTo>
                    <a:pt x="410243" y="385488"/>
                    <a:pt x="385448" y="364694"/>
                    <a:pt x="362921" y="341233"/>
                  </a:cubicBezTo>
                  <a:cubicBezTo>
                    <a:pt x="314001" y="290180"/>
                    <a:pt x="263881" y="240193"/>
                    <a:pt x="212294" y="191672"/>
                  </a:cubicBezTo>
                  <a:cubicBezTo>
                    <a:pt x="148977" y="131821"/>
                    <a:pt x="81661" y="76102"/>
                    <a:pt x="15811" y="18917"/>
                  </a:cubicBezTo>
                  <a:cubicBezTo>
                    <a:pt x="11146" y="14919"/>
                    <a:pt x="6747" y="10786"/>
                    <a:pt x="2215" y="6654"/>
                  </a:cubicBezTo>
                  <a:cubicBezTo>
                    <a:pt x="882" y="5321"/>
                    <a:pt x="-718" y="3588"/>
                    <a:pt x="348" y="1589"/>
                  </a:cubicBezTo>
                  <a:cubicBezTo>
                    <a:pt x="1548" y="-678"/>
                    <a:pt x="4081" y="-11"/>
                    <a:pt x="6081" y="522"/>
                  </a:cubicBezTo>
                  <a:close/>
                </a:path>
              </a:pathLst>
            </a:custGeom>
            <a:solidFill>
              <a:schemeClr val="accent1">
                <a:lumMod val="75000"/>
                <a:alpha val="40000"/>
              </a:schemeClr>
            </a:solidFill>
            <a:ln w="2261" cap="flat">
              <a:noFill/>
              <a:prstDash val="solid"/>
              <a:miter/>
            </a:ln>
          </p:spPr>
          <p:txBody>
            <a:bodyPr wrap="square" rtlCol="0" anchor="ctr">
              <a:noAutofit/>
            </a:bodyPr>
            <a:lstStyle/>
            <a:p>
              <a:endParaRPr lang="en-US"/>
            </a:p>
          </p:txBody>
        </p:sp>
        <p:sp>
          <p:nvSpPr>
            <p:cNvPr id="25" name="Freeform: Shape 24">
              <a:extLst>
                <a:ext uri="{FF2B5EF4-FFF2-40B4-BE49-F238E27FC236}">
                  <a16:creationId xmlns:a16="http://schemas.microsoft.com/office/drawing/2014/main" id="{5736E712-C4F3-4B0A-8585-2B8D1DBCB0CC}"/>
                </a:ext>
              </a:extLst>
            </p:cNvPr>
            <p:cNvSpPr/>
            <p:nvPr userDrawn="1"/>
          </p:nvSpPr>
          <p:spPr>
            <a:xfrm>
              <a:off x="2379627" y="555674"/>
              <a:ext cx="383601" cy="663526"/>
            </a:xfrm>
            <a:custGeom>
              <a:avLst/>
              <a:gdLst>
                <a:gd name="connsiteX0" fmla="*/ 6081 w 704850"/>
                <a:gd name="connsiteY0" fmla="*/ 522 h 1219200"/>
                <a:gd name="connsiteX1" fmla="*/ 32074 w 704850"/>
                <a:gd name="connsiteY1" fmla="*/ 13452 h 1219200"/>
                <a:gd name="connsiteX2" fmla="*/ 371186 w 704850"/>
                <a:gd name="connsiteY2" fmla="*/ 291913 h 1219200"/>
                <a:gd name="connsiteX3" fmla="*/ 478491 w 704850"/>
                <a:gd name="connsiteY3" fmla="*/ 386822 h 1219200"/>
                <a:gd name="connsiteX4" fmla="*/ 492887 w 704850"/>
                <a:gd name="connsiteY4" fmla="*/ 396152 h 1219200"/>
                <a:gd name="connsiteX5" fmla="*/ 508350 w 704850"/>
                <a:gd name="connsiteY5" fmla="*/ 389888 h 1219200"/>
                <a:gd name="connsiteX6" fmla="*/ 519414 w 704850"/>
                <a:gd name="connsiteY6" fmla="*/ 366294 h 1219200"/>
                <a:gd name="connsiteX7" fmla="*/ 543541 w 704850"/>
                <a:gd name="connsiteY7" fmla="*/ 335901 h 1219200"/>
                <a:gd name="connsiteX8" fmla="*/ 675506 w 704850"/>
                <a:gd name="connsiteY8" fmla="*/ 228196 h 1219200"/>
                <a:gd name="connsiteX9" fmla="*/ 698168 w 704850"/>
                <a:gd name="connsiteY9" fmla="*/ 210601 h 1219200"/>
                <a:gd name="connsiteX10" fmla="*/ 704833 w 704850"/>
                <a:gd name="connsiteY10" fmla="*/ 214067 h 1219200"/>
                <a:gd name="connsiteX11" fmla="*/ 699367 w 704850"/>
                <a:gd name="connsiteY11" fmla="*/ 227930 h 1219200"/>
                <a:gd name="connsiteX12" fmla="*/ 664576 w 704850"/>
                <a:gd name="connsiteY12" fmla="*/ 269652 h 1219200"/>
                <a:gd name="connsiteX13" fmla="*/ 535144 w 704850"/>
                <a:gd name="connsiteY13" fmla="*/ 412548 h 1219200"/>
                <a:gd name="connsiteX14" fmla="*/ 531411 w 704850"/>
                <a:gd name="connsiteY14" fmla="*/ 424145 h 1219200"/>
                <a:gd name="connsiteX15" fmla="*/ 525679 w 704850"/>
                <a:gd name="connsiteY15" fmla="*/ 438408 h 1219200"/>
                <a:gd name="connsiteX16" fmla="*/ 523280 w 704850"/>
                <a:gd name="connsiteY16" fmla="*/ 451738 h 1219200"/>
                <a:gd name="connsiteX17" fmla="*/ 544341 w 704850"/>
                <a:gd name="connsiteY17" fmla="*/ 534516 h 1219200"/>
                <a:gd name="connsiteX18" fmla="*/ 588862 w 704850"/>
                <a:gd name="connsiteY18" fmla="*/ 671814 h 1219200"/>
                <a:gd name="connsiteX19" fmla="*/ 640982 w 704850"/>
                <a:gd name="connsiteY19" fmla="*/ 849234 h 1219200"/>
                <a:gd name="connsiteX20" fmla="*/ 688436 w 704850"/>
                <a:gd name="connsiteY20" fmla="*/ 1041451 h 1219200"/>
                <a:gd name="connsiteX21" fmla="*/ 692836 w 704850"/>
                <a:gd name="connsiteY21" fmla="*/ 1068777 h 1219200"/>
                <a:gd name="connsiteX22" fmla="*/ 691902 w 704850"/>
                <a:gd name="connsiteY22" fmla="*/ 1072776 h 1219200"/>
                <a:gd name="connsiteX23" fmla="*/ 688970 w 704850"/>
                <a:gd name="connsiteY23" fmla="*/ 1069844 h 1219200"/>
                <a:gd name="connsiteX24" fmla="*/ 674440 w 704850"/>
                <a:gd name="connsiteY24" fmla="*/ 1027455 h 1219200"/>
                <a:gd name="connsiteX25" fmla="*/ 584463 w 704850"/>
                <a:gd name="connsiteY25" fmla="*/ 724200 h 1219200"/>
                <a:gd name="connsiteX26" fmla="*/ 500886 w 704850"/>
                <a:gd name="connsiteY26" fmla="*/ 489595 h 1219200"/>
                <a:gd name="connsiteX27" fmla="*/ 492354 w 704850"/>
                <a:gd name="connsiteY27" fmla="*/ 470000 h 1219200"/>
                <a:gd name="connsiteX28" fmla="*/ 482090 w 704850"/>
                <a:gd name="connsiteY28" fmla="*/ 460802 h 1219200"/>
                <a:gd name="connsiteX29" fmla="*/ 476092 w 704850"/>
                <a:gd name="connsiteY29" fmla="*/ 471999 h 1219200"/>
                <a:gd name="connsiteX30" fmla="*/ 475292 w 704850"/>
                <a:gd name="connsiteY30" fmla="*/ 495460 h 1219200"/>
                <a:gd name="connsiteX31" fmla="*/ 474505 w 704850"/>
                <a:gd name="connsiteY31" fmla="*/ 1219200 h 1219200"/>
                <a:gd name="connsiteX32" fmla="*/ 407041 w 704850"/>
                <a:gd name="connsiteY32" fmla="*/ 1219200 h 1219200"/>
                <a:gd name="connsiteX33" fmla="*/ 409382 w 704850"/>
                <a:gd name="connsiteY33" fmla="*/ 1154457 h 1219200"/>
                <a:gd name="connsiteX34" fmla="*/ 434503 w 704850"/>
                <a:gd name="connsiteY34" fmla="*/ 499459 h 1219200"/>
                <a:gd name="connsiteX35" fmla="*/ 423306 w 704850"/>
                <a:gd name="connsiteY35" fmla="*/ 490661 h 1219200"/>
                <a:gd name="connsiteX36" fmla="*/ 380117 w 704850"/>
                <a:gd name="connsiteY36" fmla="*/ 479731 h 1219200"/>
                <a:gd name="connsiteX37" fmla="*/ 377317 w 704850"/>
                <a:gd name="connsiteY37" fmla="*/ 473199 h 1219200"/>
                <a:gd name="connsiteX38" fmla="*/ 379584 w 704850"/>
                <a:gd name="connsiteY38" fmla="*/ 459469 h 1219200"/>
                <a:gd name="connsiteX39" fmla="*/ 392380 w 704850"/>
                <a:gd name="connsiteY39" fmla="*/ 423612 h 1219200"/>
                <a:gd name="connsiteX40" fmla="*/ 407577 w 704850"/>
                <a:gd name="connsiteY40" fmla="*/ 416281 h 1219200"/>
                <a:gd name="connsiteX41" fmla="*/ 423839 w 704850"/>
                <a:gd name="connsiteY41" fmla="*/ 426411 h 1219200"/>
                <a:gd name="connsiteX42" fmla="*/ 430771 w 704850"/>
                <a:gd name="connsiteY42" fmla="*/ 427744 h 1219200"/>
                <a:gd name="connsiteX43" fmla="*/ 454498 w 704850"/>
                <a:gd name="connsiteY43" fmla="*/ 419880 h 1219200"/>
                <a:gd name="connsiteX44" fmla="*/ 455564 w 704850"/>
                <a:gd name="connsiteY44" fmla="*/ 414681 h 1219200"/>
                <a:gd name="connsiteX45" fmla="*/ 438368 w 704850"/>
                <a:gd name="connsiteY45" fmla="*/ 402018 h 1219200"/>
                <a:gd name="connsiteX46" fmla="*/ 362921 w 704850"/>
                <a:gd name="connsiteY46" fmla="*/ 341233 h 1219200"/>
                <a:gd name="connsiteX47" fmla="*/ 212294 w 704850"/>
                <a:gd name="connsiteY47" fmla="*/ 191672 h 1219200"/>
                <a:gd name="connsiteX48" fmla="*/ 15811 w 704850"/>
                <a:gd name="connsiteY48" fmla="*/ 18917 h 1219200"/>
                <a:gd name="connsiteX49" fmla="*/ 2215 w 704850"/>
                <a:gd name="connsiteY49" fmla="*/ 6654 h 1219200"/>
                <a:gd name="connsiteX50" fmla="*/ 348 w 704850"/>
                <a:gd name="connsiteY50" fmla="*/ 1589 h 1219200"/>
                <a:gd name="connsiteX51" fmla="*/ 6081 w 704850"/>
                <a:gd name="connsiteY51" fmla="*/ 522 h 121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04850" h="1219200">
                  <a:moveTo>
                    <a:pt x="6081" y="522"/>
                  </a:moveTo>
                  <a:cubicBezTo>
                    <a:pt x="15678" y="2921"/>
                    <a:pt x="24342" y="7587"/>
                    <a:pt x="32074" y="13452"/>
                  </a:cubicBezTo>
                  <a:cubicBezTo>
                    <a:pt x="148043" y="102495"/>
                    <a:pt x="262281" y="194072"/>
                    <a:pt x="371186" y="291913"/>
                  </a:cubicBezTo>
                  <a:cubicBezTo>
                    <a:pt x="406643" y="323905"/>
                    <a:pt x="442634" y="355230"/>
                    <a:pt x="478491" y="386822"/>
                  </a:cubicBezTo>
                  <a:cubicBezTo>
                    <a:pt x="482757" y="390687"/>
                    <a:pt x="487555" y="393887"/>
                    <a:pt x="492887" y="396152"/>
                  </a:cubicBezTo>
                  <a:cubicBezTo>
                    <a:pt x="500618" y="399352"/>
                    <a:pt x="505151" y="397752"/>
                    <a:pt x="508350" y="389888"/>
                  </a:cubicBezTo>
                  <a:cubicBezTo>
                    <a:pt x="511682" y="381890"/>
                    <a:pt x="515815" y="374158"/>
                    <a:pt x="519414" y="366294"/>
                  </a:cubicBezTo>
                  <a:cubicBezTo>
                    <a:pt x="525012" y="354163"/>
                    <a:pt x="533677" y="344700"/>
                    <a:pt x="543541" y="335901"/>
                  </a:cubicBezTo>
                  <a:cubicBezTo>
                    <a:pt x="585797" y="297912"/>
                    <a:pt x="630985" y="263520"/>
                    <a:pt x="675506" y="228196"/>
                  </a:cubicBezTo>
                  <a:cubicBezTo>
                    <a:pt x="682971" y="222198"/>
                    <a:pt x="690436" y="216199"/>
                    <a:pt x="698168" y="210601"/>
                  </a:cubicBezTo>
                  <a:cubicBezTo>
                    <a:pt x="702700" y="207268"/>
                    <a:pt x="704566" y="208468"/>
                    <a:pt x="704833" y="214067"/>
                  </a:cubicBezTo>
                  <a:cubicBezTo>
                    <a:pt x="705099" y="219532"/>
                    <a:pt x="702300" y="223797"/>
                    <a:pt x="699367" y="227930"/>
                  </a:cubicBezTo>
                  <a:cubicBezTo>
                    <a:pt x="688836" y="242726"/>
                    <a:pt x="676307" y="255922"/>
                    <a:pt x="664576" y="269652"/>
                  </a:cubicBezTo>
                  <a:cubicBezTo>
                    <a:pt x="622854" y="318573"/>
                    <a:pt x="580598" y="366960"/>
                    <a:pt x="535144" y="412548"/>
                  </a:cubicBezTo>
                  <a:cubicBezTo>
                    <a:pt x="531677" y="416014"/>
                    <a:pt x="532344" y="420280"/>
                    <a:pt x="531411" y="424145"/>
                  </a:cubicBezTo>
                  <a:cubicBezTo>
                    <a:pt x="530345" y="429344"/>
                    <a:pt x="529145" y="434276"/>
                    <a:pt x="525679" y="438408"/>
                  </a:cubicBezTo>
                  <a:cubicBezTo>
                    <a:pt x="522346" y="442274"/>
                    <a:pt x="522346" y="447073"/>
                    <a:pt x="523280" y="451738"/>
                  </a:cubicBezTo>
                  <a:cubicBezTo>
                    <a:pt x="528878" y="479731"/>
                    <a:pt x="537143" y="506924"/>
                    <a:pt x="544341" y="534516"/>
                  </a:cubicBezTo>
                  <a:cubicBezTo>
                    <a:pt x="556338" y="581171"/>
                    <a:pt x="573133" y="626359"/>
                    <a:pt x="588862" y="671814"/>
                  </a:cubicBezTo>
                  <a:cubicBezTo>
                    <a:pt x="609124" y="730066"/>
                    <a:pt x="623920" y="790050"/>
                    <a:pt x="640982" y="849234"/>
                  </a:cubicBezTo>
                  <a:cubicBezTo>
                    <a:pt x="659244" y="912684"/>
                    <a:pt x="674307" y="976935"/>
                    <a:pt x="688436" y="1041451"/>
                  </a:cubicBezTo>
                  <a:cubicBezTo>
                    <a:pt x="690436" y="1050382"/>
                    <a:pt x="691370" y="1059580"/>
                    <a:pt x="692836" y="1068777"/>
                  </a:cubicBezTo>
                  <a:cubicBezTo>
                    <a:pt x="693102" y="1070244"/>
                    <a:pt x="694035" y="1072243"/>
                    <a:pt x="691902" y="1072776"/>
                  </a:cubicBezTo>
                  <a:cubicBezTo>
                    <a:pt x="689903" y="1073310"/>
                    <a:pt x="689503" y="1071310"/>
                    <a:pt x="688970" y="1069844"/>
                  </a:cubicBezTo>
                  <a:cubicBezTo>
                    <a:pt x="683638" y="1055847"/>
                    <a:pt x="678440" y="1041851"/>
                    <a:pt x="674440" y="1027455"/>
                  </a:cubicBezTo>
                  <a:cubicBezTo>
                    <a:pt x="646314" y="925882"/>
                    <a:pt x="616189" y="824841"/>
                    <a:pt x="584463" y="724200"/>
                  </a:cubicBezTo>
                  <a:cubicBezTo>
                    <a:pt x="559404" y="645021"/>
                    <a:pt x="532877" y="566375"/>
                    <a:pt x="500886" y="489595"/>
                  </a:cubicBezTo>
                  <a:cubicBezTo>
                    <a:pt x="498086" y="483063"/>
                    <a:pt x="495287" y="476532"/>
                    <a:pt x="492354" y="470000"/>
                  </a:cubicBezTo>
                  <a:cubicBezTo>
                    <a:pt x="490222" y="465468"/>
                    <a:pt x="486889" y="460136"/>
                    <a:pt x="482090" y="460802"/>
                  </a:cubicBezTo>
                  <a:cubicBezTo>
                    <a:pt x="478092" y="461335"/>
                    <a:pt x="477158" y="467867"/>
                    <a:pt x="476092" y="471999"/>
                  </a:cubicBezTo>
                  <a:cubicBezTo>
                    <a:pt x="474225" y="479731"/>
                    <a:pt x="474892" y="487595"/>
                    <a:pt x="475292" y="495460"/>
                  </a:cubicBezTo>
                  <a:lnTo>
                    <a:pt x="474505" y="1219200"/>
                  </a:lnTo>
                  <a:lnTo>
                    <a:pt x="407041" y="1219200"/>
                  </a:lnTo>
                  <a:lnTo>
                    <a:pt x="409382" y="1154457"/>
                  </a:lnTo>
                  <a:cubicBezTo>
                    <a:pt x="419288" y="881913"/>
                    <a:pt x="429424" y="609994"/>
                    <a:pt x="434503" y="499459"/>
                  </a:cubicBezTo>
                  <a:cubicBezTo>
                    <a:pt x="435169" y="487595"/>
                    <a:pt x="434236" y="486129"/>
                    <a:pt x="423306" y="490661"/>
                  </a:cubicBezTo>
                  <a:cubicBezTo>
                    <a:pt x="405710" y="497992"/>
                    <a:pt x="393313" y="487995"/>
                    <a:pt x="380117" y="479731"/>
                  </a:cubicBezTo>
                  <a:cubicBezTo>
                    <a:pt x="378117" y="478398"/>
                    <a:pt x="377584" y="475732"/>
                    <a:pt x="377317" y="473199"/>
                  </a:cubicBezTo>
                  <a:cubicBezTo>
                    <a:pt x="376918" y="468400"/>
                    <a:pt x="377850" y="463735"/>
                    <a:pt x="379584" y="459469"/>
                  </a:cubicBezTo>
                  <a:cubicBezTo>
                    <a:pt x="384516" y="447739"/>
                    <a:pt x="388248" y="435609"/>
                    <a:pt x="392380" y="423612"/>
                  </a:cubicBezTo>
                  <a:cubicBezTo>
                    <a:pt x="394913" y="416281"/>
                    <a:pt x="400112" y="413881"/>
                    <a:pt x="407577" y="416281"/>
                  </a:cubicBezTo>
                  <a:cubicBezTo>
                    <a:pt x="413841" y="418147"/>
                    <a:pt x="418907" y="422412"/>
                    <a:pt x="423839" y="426411"/>
                  </a:cubicBezTo>
                  <a:cubicBezTo>
                    <a:pt x="426105" y="428145"/>
                    <a:pt x="427837" y="428811"/>
                    <a:pt x="430771" y="427744"/>
                  </a:cubicBezTo>
                  <a:cubicBezTo>
                    <a:pt x="438635" y="424811"/>
                    <a:pt x="446500" y="422279"/>
                    <a:pt x="454498" y="419880"/>
                  </a:cubicBezTo>
                  <a:cubicBezTo>
                    <a:pt x="458629" y="418680"/>
                    <a:pt x="457830" y="417080"/>
                    <a:pt x="455564" y="414681"/>
                  </a:cubicBezTo>
                  <a:cubicBezTo>
                    <a:pt x="450498" y="409482"/>
                    <a:pt x="444500" y="405617"/>
                    <a:pt x="438368" y="402018"/>
                  </a:cubicBezTo>
                  <a:cubicBezTo>
                    <a:pt x="410243" y="385488"/>
                    <a:pt x="385448" y="364694"/>
                    <a:pt x="362921" y="341233"/>
                  </a:cubicBezTo>
                  <a:cubicBezTo>
                    <a:pt x="314001" y="290180"/>
                    <a:pt x="263881" y="240193"/>
                    <a:pt x="212294" y="191672"/>
                  </a:cubicBezTo>
                  <a:cubicBezTo>
                    <a:pt x="148977" y="131821"/>
                    <a:pt x="81661" y="76102"/>
                    <a:pt x="15811" y="18917"/>
                  </a:cubicBezTo>
                  <a:cubicBezTo>
                    <a:pt x="11146" y="14919"/>
                    <a:pt x="6747" y="10786"/>
                    <a:pt x="2215" y="6654"/>
                  </a:cubicBezTo>
                  <a:cubicBezTo>
                    <a:pt x="882" y="5321"/>
                    <a:pt x="-718" y="3588"/>
                    <a:pt x="348" y="1589"/>
                  </a:cubicBezTo>
                  <a:cubicBezTo>
                    <a:pt x="1548" y="-678"/>
                    <a:pt x="4081" y="-11"/>
                    <a:pt x="6081" y="522"/>
                  </a:cubicBezTo>
                  <a:close/>
                </a:path>
              </a:pathLst>
            </a:custGeom>
            <a:solidFill>
              <a:schemeClr val="accent1">
                <a:lumMod val="75000"/>
                <a:alpha val="60000"/>
              </a:schemeClr>
            </a:solidFill>
            <a:ln w="2261" cap="flat">
              <a:noFill/>
              <a:prstDash val="solid"/>
              <a:miter/>
            </a:ln>
          </p:spPr>
          <p:txBody>
            <a:bodyPr wrap="square" rtlCol="0" anchor="ctr">
              <a:noAutofit/>
            </a:bodyPr>
            <a:lstStyle/>
            <a:p>
              <a:endParaRPr lang="en-US"/>
            </a:p>
          </p:txBody>
        </p:sp>
      </p:grpSp>
      <p:sp>
        <p:nvSpPr>
          <p:cNvPr id="8" name="Rectangle 7">
            <a:extLst>
              <a:ext uri="{FF2B5EF4-FFF2-40B4-BE49-F238E27FC236}">
                <a16:creationId xmlns:a16="http://schemas.microsoft.com/office/drawing/2014/main" id="{D758FE55-F2E3-411E-B08B-7BB726147569}"/>
              </a:ext>
            </a:extLst>
          </p:cNvPr>
          <p:cNvSpPr/>
          <p:nvPr userDrawn="1"/>
        </p:nvSpPr>
        <p:spPr>
          <a:xfrm>
            <a:off x="0" y="6359791"/>
            <a:ext cx="9325299" cy="5683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8BD529C-F177-4014-858A-48426744683D}"/>
              </a:ext>
            </a:extLst>
          </p:cNvPr>
          <p:cNvSpPr/>
          <p:nvPr userDrawn="1"/>
        </p:nvSpPr>
        <p:spPr>
          <a:xfrm>
            <a:off x="0" y="6512191"/>
            <a:ext cx="9325299" cy="5683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729A4EDC-BC81-48B2-A5D1-5C42D2143CB0}"/>
              </a:ext>
            </a:extLst>
          </p:cNvPr>
          <p:cNvSpPr/>
          <p:nvPr userDrawn="1"/>
        </p:nvSpPr>
        <p:spPr>
          <a:xfrm>
            <a:off x="0" y="6664591"/>
            <a:ext cx="9325299" cy="5683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98628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6053237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60DE4DB8-95B1-490C-9ADC-E0A3E777B4A5}"/>
              </a:ext>
            </a:extLst>
          </p:cNvPr>
          <p:cNvSpPr/>
          <p:nvPr userDrawn="1"/>
        </p:nvSpPr>
        <p:spPr>
          <a:xfrm>
            <a:off x="419100" y="490537"/>
            <a:ext cx="8429625" cy="5876925"/>
          </a:xfrm>
          <a:prstGeom prst="roundRect">
            <a:avLst>
              <a:gd name="adj" fmla="val 4836"/>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1382728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3" Type="http://schemas.openxmlformats.org/officeDocument/2006/relationships/slideLayout" Target="../slideLayouts/slideLayout7.xml"/><Relationship Id="rId7" Type="http://schemas.openxmlformats.org/officeDocument/2006/relationships/slideLayout" Target="../slideLayouts/slideLayout11.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theme" Target="../theme/theme2.xml"/><Relationship Id="rId5" Type="http://schemas.openxmlformats.org/officeDocument/2006/relationships/slideLayout" Target="../slideLayouts/slideLayout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slideLayout" Target="../slideLayouts/slideLayout16.xml"/><Relationship Id="rId1" Type="http://schemas.openxmlformats.org/officeDocument/2006/relationships/slideLayout" Target="../slideLayouts/slideLayout15.xml"/><Relationship Id="rId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91698797"/>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82" r:id="rId3"/>
    <p:sldLayoutId id="2147483683" r:id="rId4"/>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6816533"/>
      </p:ext>
    </p:extLst>
  </p:cSld>
  <p:clrMap bg1="lt1" tx1="dk1" bg2="lt2" tx2="dk2" accent1="accent1" accent2="accent2" accent3="accent3" accent4="accent4" accent5="accent5" accent6="accent6" hlink="hlink" folHlink="folHlink"/>
  <p:sldLayoutIdLst>
    <p:sldLayoutId id="2147483657" r:id="rId1"/>
    <p:sldLayoutId id="2147483661" r:id="rId2"/>
    <p:sldLayoutId id="2147483662" r:id="rId3"/>
    <p:sldLayoutId id="2147483658" r:id="rId4"/>
    <p:sldLayoutId id="2147483666" r:id="rId5"/>
    <p:sldLayoutId id="2147483665" r:id="rId6"/>
    <p:sldLayoutId id="2147483664" r:id="rId7"/>
    <p:sldLayoutId id="2147483667" r:id="rId8"/>
    <p:sldLayoutId id="2147483663" r:id="rId9"/>
    <p:sldLayoutId id="2147483680" r:id="rId10"/>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2553539"/>
      </p:ext>
    </p:extLst>
  </p:cSld>
  <p:clrMap bg1="lt1" tx1="dk1" bg2="lt2" tx2="dk2" accent1="accent1" accent2="accent2" accent3="accent3" accent4="accent4" accent5="accent5" accent6="accent6" hlink="hlink" folHlink="folHlink"/>
  <p:sldLayoutIdLst>
    <p:sldLayoutId id="2147483655" r:id="rId1"/>
    <p:sldLayoutId id="2147483679" r:id="rId2"/>
    <p:sldLayoutId id="2147483681" r:id="rId3"/>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5.png"/><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5.png"/><Relationship Id="rId1" Type="http://schemas.openxmlformats.org/officeDocument/2006/relationships/slideLayout" Target="../slideLayouts/slideLayout16.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5.png"/><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5.png"/><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jpeg"/></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5.png"/><Relationship Id="rId1" Type="http://schemas.openxmlformats.org/officeDocument/2006/relationships/slideLayout" Target="../slideLayouts/slideLayout16.xml"/><Relationship Id="rId5" Type="http://schemas.openxmlformats.org/officeDocument/2006/relationships/image" Target="../media/image14.jpeg"/><Relationship Id="rId4" Type="http://schemas.openxmlformats.org/officeDocument/2006/relationships/image" Target="../media/image1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Graphic 346">
            <a:extLst>
              <a:ext uri="{FF2B5EF4-FFF2-40B4-BE49-F238E27FC236}">
                <a16:creationId xmlns:a16="http://schemas.microsoft.com/office/drawing/2014/main" id="{4EAA4880-AADB-19DA-DD02-C9142FADA5EB}"/>
              </a:ext>
            </a:extLst>
          </p:cNvPr>
          <p:cNvSpPr/>
          <p:nvPr/>
        </p:nvSpPr>
        <p:spPr>
          <a:xfrm>
            <a:off x="-13021" y="4817153"/>
            <a:ext cx="12206509" cy="2093252"/>
          </a:xfrm>
          <a:custGeom>
            <a:avLst/>
            <a:gdLst>
              <a:gd name="connsiteX0" fmla="*/ 0 w 6029325"/>
              <a:gd name="connsiteY0" fmla="*/ 578168 h 2667000"/>
              <a:gd name="connsiteX1" fmla="*/ 826770 w 6029325"/>
              <a:gd name="connsiteY1" fmla="*/ 521018 h 2667000"/>
              <a:gd name="connsiteX2" fmla="*/ 4795838 w 6029325"/>
              <a:gd name="connsiteY2" fmla="*/ 951548 h 2667000"/>
              <a:gd name="connsiteX3" fmla="*/ 6034088 w 6029325"/>
              <a:gd name="connsiteY3" fmla="*/ 0 h 2667000"/>
              <a:gd name="connsiteX4" fmla="*/ 6034088 w 6029325"/>
              <a:gd name="connsiteY4" fmla="*/ 2594610 h 2667000"/>
              <a:gd name="connsiteX5" fmla="*/ 0 w 6029325"/>
              <a:gd name="connsiteY5" fmla="*/ 2675573 h 2667000"/>
              <a:gd name="connsiteX6" fmla="*/ 0 w 6029325"/>
              <a:gd name="connsiteY6" fmla="*/ 578168 h 2667000"/>
              <a:gd name="connsiteX0" fmla="*/ 0 w 6034088"/>
              <a:gd name="connsiteY0" fmla="*/ 578168 h 2676804"/>
              <a:gd name="connsiteX1" fmla="*/ 826770 w 6034088"/>
              <a:gd name="connsiteY1" fmla="*/ 521018 h 2676804"/>
              <a:gd name="connsiteX2" fmla="*/ 4795838 w 6034088"/>
              <a:gd name="connsiteY2" fmla="*/ 951548 h 2676804"/>
              <a:gd name="connsiteX3" fmla="*/ 6034088 w 6034088"/>
              <a:gd name="connsiteY3" fmla="*/ 0 h 2676804"/>
              <a:gd name="connsiteX4" fmla="*/ 6029005 w 6034088"/>
              <a:gd name="connsiteY4" fmla="*/ 2676804 h 2676804"/>
              <a:gd name="connsiteX5" fmla="*/ 0 w 6034088"/>
              <a:gd name="connsiteY5" fmla="*/ 2675573 h 2676804"/>
              <a:gd name="connsiteX6" fmla="*/ 0 w 6034088"/>
              <a:gd name="connsiteY6" fmla="*/ 578168 h 2676804"/>
              <a:gd name="connsiteX0" fmla="*/ 0 w 6034088"/>
              <a:gd name="connsiteY0" fmla="*/ 578168 h 2676804"/>
              <a:gd name="connsiteX1" fmla="*/ 826770 w 6034088"/>
              <a:gd name="connsiteY1" fmla="*/ 521018 h 2676804"/>
              <a:gd name="connsiteX2" fmla="*/ 4795838 w 6034088"/>
              <a:gd name="connsiteY2" fmla="*/ 951548 h 2676804"/>
              <a:gd name="connsiteX3" fmla="*/ 6034088 w 6034088"/>
              <a:gd name="connsiteY3" fmla="*/ 0 h 2676804"/>
              <a:gd name="connsiteX4" fmla="*/ 6029005 w 6034088"/>
              <a:gd name="connsiteY4" fmla="*/ 2676804 h 2676804"/>
              <a:gd name="connsiteX5" fmla="*/ 0 w 6034088"/>
              <a:gd name="connsiteY5" fmla="*/ 2675573 h 2676804"/>
              <a:gd name="connsiteX6" fmla="*/ 0 w 6034088"/>
              <a:gd name="connsiteY6" fmla="*/ 578168 h 2676804"/>
              <a:gd name="connsiteX0" fmla="*/ 0 w 6034088"/>
              <a:gd name="connsiteY0" fmla="*/ 578168 h 2676804"/>
              <a:gd name="connsiteX1" fmla="*/ 826770 w 6034088"/>
              <a:gd name="connsiteY1" fmla="*/ 521018 h 2676804"/>
              <a:gd name="connsiteX2" fmla="*/ 4795838 w 6034088"/>
              <a:gd name="connsiteY2" fmla="*/ 951548 h 2676804"/>
              <a:gd name="connsiteX3" fmla="*/ 6034088 w 6034088"/>
              <a:gd name="connsiteY3" fmla="*/ 0 h 2676804"/>
              <a:gd name="connsiteX4" fmla="*/ 6029005 w 6034088"/>
              <a:gd name="connsiteY4" fmla="*/ 2676804 h 2676804"/>
              <a:gd name="connsiteX5" fmla="*/ 0 w 6034088"/>
              <a:gd name="connsiteY5" fmla="*/ 2675573 h 2676804"/>
              <a:gd name="connsiteX6" fmla="*/ 0 w 6034088"/>
              <a:gd name="connsiteY6" fmla="*/ 578168 h 2676804"/>
              <a:gd name="connsiteX0" fmla="*/ 0 w 6034088"/>
              <a:gd name="connsiteY0" fmla="*/ 578168 h 2676804"/>
              <a:gd name="connsiteX1" fmla="*/ 826770 w 6034088"/>
              <a:gd name="connsiteY1" fmla="*/ 521018 h 2676804"/>
              <a:gd name="connsiteX2" fmla="*/ 4699255 w 6034088"/>
              <a:gd name="connsiteY2" fmla="*/ 1014046 h 2676804"/>
              <a:gd name="connsiteX3" fmla="*/ 6034088 w 6034088"/>
              <a:gd name="connsiteY3" fmla="*/ 0 h 2676804"/>
              <a:gd name="connsiteX4" fmla="*/ 6029005 w 6034088"/>
              <a:gd name="connsiteY4" fmla="*/ 2676804 h 2676804"/>
              <a:gd name="connsiteX5" fmla="*/ 0 w 6034088"/>
              <a:gd name="connsiteY5" fmla="*/ 2675573 h 2676804"/>
              <a:gd name="connsiteX6" fmla="*/ 0 w 6034088"/>
              <a:gd name="connsiteY6" fmla="*/ 578168 h 2676804"/>
              <a:gd name="connsiteX0" fmla="*/ 0 w 6034088"/>
              <a:gd name="connsiteY0" fmla="*/ 578168 h 2676804"/>
              <a:gd name="connsiteX1" fmla="*/ 913186 w 6034088"/>
              <a:gd name="connsiteY1" fmla="*/ 396022 h 2676804"/>
              <a:gd name="connsiteX2" fmla="*/ 4699255 w 6034088"/>
              <a:gd name="connsiteY2" fmla="*/ 1014046 h 2676804"/>
              <a:gd name="connsiteX3" fmla="*/ 6034088 w 6034088"/>
              <a:gd name="connsiteY3" fmla="*/ 0 h 2676804"/>
              <a:gd name="connsiteX4" fmla="*/ 6029005 w 6034088"/>
              <a:gd name="connsiteY4" fmla="*/ 2676804 h 2676804"/>
              <a:gd name="connsiteX5" fmla="*/ 0 w 6034088"/>
              <a:gd name="connsiteY5" fmla="*/ 2675573 h 2676804"/>
              <a:gd name="connsiteX6" fmla="*/ 0 w 6034088"/>
              <a:gd name="connsiteY6" fmla="*/ 578168 h 2676804"/>
              <a:gd name="connsiteX0" fmla="*/ 0 w 6034088"/>
              <a:gd name="connsiteY0" fmla="*/ 578168 h 2676804"/>
              <a:gd name="connsiteX1" fmla="*/ 913186 w 6034088"/>
              <a:gd name="connsiteY1" fmla="*/ 396022 h 2676804"/>
              <a:gd name="connsiteX2" fmla="*/ 4699255 w 6034088"/>
              <a:gd name="connsiteY2" fmla="*/ 1014046 h 2676804"/>
              <a:gd name="connsiteX3" fmla="*/ 6034088 w 6034088"/>
              <a:gd name="connsiteY3" fmla="*/ 0 h 2676804"/>
              <a:gd name="connsiteX4" fmla="*/ 6029005 w 6034088"/>
              <a:gd name="connsiteY4" fmla="*/ 2676804 h 2676804"/>
              <a:gd name="connsiteX5" fmla="*/ 0 w 6034088"/>
              <a:gd name="connsiteY5" fmla="*/ 2675573 h 2676804"/>
              <a:gd name="connsiteX6" fmla="*/ 0 w 6034088"/>
              <a:gd name="connsiteY6" fmla="*/ 578168 h 2676804"/>
              <a:gd name="connsiteX0" fmla="*/ 0 w 6034088"/>
              <a:gd name="connsiteY0" fmla="*/ 578168 h 2676804"/>
              <a:gd name="connsiteX1" fmla="*/ 913186 w 6034088"/>
              <a:gd name="connsiteY1" fmla="*/ 396022 h 2676804"/>
              <a:gd name="connsiteX2" fmla="*/ 4699255 w 6034088"/>
              <a:gd name="connsiteY2" fmla="*/ 1014046 h 2676804"/>
              <a:gd name="connsiteX3" fmla="*/ 6034088 w 6034088"/>
              <a:gd name="connsiteY3" fmla="*/ 0 h 2676804"/>
              <a:gd name="connsiteX4" fmla="*/ 6029005 w 6034088"/>
              <a:gd name="connsiteY4" fmla="*/ 2676804 h 2676804"/>
              <a:gd name="connsiteX5" fmla="*/ 0 w 6034088"/>
              <a:gd name="connsiteY5" fmla="*/ 2675573 h 2676804"/>
              <a:gd name="connsiteX6" fmla="*/ 0 w 6034088"/>
              <a:gd name="connsiteY6" fmla="*/ 578168 h 2676804"/>
              <a:gd name="connsiteX0" fmla="*/ 0 w 6034088"/>
              <a:gd name="connsiteY0" fmla="*/ 578168 h 2676804"/>
              <a:gd name="connsiteX1" fmla="*/ 913186 w 6034088"/>
              <a:gd name="connsiteY1" fmla="*/ 396022 h 2676804"/>
              <a:gd name="connsiteX2" fmla="*/ 4699255 w 6034088"/>
              <a:gd name="connsiteY2" fmla="*/ 1014046 h 2676804"/>
              <a:gd name="connsiteX3" fmla="*/ 6034088 w 6034088"/>
              <a:gd name="connsiteY3" fmla="*/ 0 h 2676804"/>
              <a:gd name="connsiteX4" fmla="*/ 6029005 w 6034088"/>
              <a:gd name="connsiteY4" fmla="*/ 2676804 h 2676804"/>
              <a:gd name="connsiteX5" fmla="*/ 0 w 6034088"/>
              <a:gd name="connsiteY5" fmla="*/ 2675573 h 2676804"/>
              <a:gd name="connsiteX6" fmla="*/ 0 w 6034088"/>
              <a:gd name="connsiteY6" fmla="*/ 578168 h 2676804"/>
              <a:gd name="connsiteX0" fmla="*/ 0 w 6034088"/>
              <a:gd name="connsiteY0" fmla="*/ 578168 h 2676804"/>
              <a:gd name="connsiteX1" fmla="*/ 1025019 w 6034088"/>
              <a:gd name="connsiteY1" fmla="*/ 389078 h 2676804"/>
              <a:gd name="connsiteX2" fmla="*/ 4699255 w 6034088"/>
              <a:gd name="connsiteY2" fmla="*/ 1014046 h 2676804"/>
              <a:gd name="connsiteX3" fmla="*/ 6034088 w 6034088"/>
              <a:gd name="connsiteY3" fmla="*/ 0 h 2676804"/>
              <a:gd name="connsiteX4" fmla="*/ 6029005 w 6034088"/>
              <a:gd name="connsiteY4" fmla="*/ 2676804 h 2676804"/>
              <a:gd name="connsiteX5" fmla="*/ 0 w 6034088"/>
              <a:gd name="connsiteY5" fmla="*/ 2675573 h 2676804"/>
              <a:gd name="connsiteX6" fmla="*/ 0 w 6034088"/>
              <a:gd name="connsiteY6" fmla="*/ 578168 h 2676804"/>
              <a:gd name="connsiteX0" fmla="*/ 0 w 6034088"/>
              <a:gd name="connsiteY0" fmla="*/ 578168 h 2676804"/>
              <a:gd name="connsiteX1" fmla="*/ 1025019 w 6034088"/>
              <a:gd name="connsiteY1" fmla="*/ 389078 h 2676804"/>
              <a:gd name="connsiteX2" fmla="*/ 4699255 w 6034088"/>
              <a:gd name="connsiteY2" fmla="*/ 1014046 h 2676804"/>
              <a:gd name="connsiteX3" fmla="*/ 6034088 w 6034088"/>
              <a:gd name="connsiteY3" fmla="*/ 0 h 2676804"/>
              <a:gd name="connsiteX4" fmla="*/ 6029005 w 6034088"/>
              <a:gd name="connsiteY4" fmla="*/ 2676804 h 2676804"/>
              <a:gd name="connsiteX5" fmla="*/ 0 w 6034088"/>
              <a:gd name="connsiteY5" fmla="*/ 2675573 h 2676804"/>
              <a:gd name="connsiteX6" fmla="*/ 0 w 6034088"/>
              <a:gd name="connsiteY6" fmla="*/ 578168 h 2676804"/>
              <a:gd name="connsiteX0" fmla="*/ 0 w 6034088"/>
              <a:gd name="connsiteY0" fmla="*/ 578168 h 2676804"/>
              <a:gd name="connsiteX1" fmla="*/ 1025019 w 6034088"/>
              <a:gd name="connsiteY1" fmla="*/ 389078 h 2676804"/>
              <a:gd name="connsiteX2" fmla="*/ 4699255 w 6034088"/>
              <a:gd name="connsiteY2" fmla="*/ 1014046 h 2676804"/>
              <a:gd name="connsiteX3" fmla="*/ 6034088 w 6034088"/>
              <a:gd name="connsiteY3" fmla="*/ 0 h 2676804"/>
              <a:gd name="connsiteX4" fmla="*/ 6029005 w 6034088"/>
              <a:gd name="connsiteY4" fmla="*/ 2676804 h 2676804"/>
              <a:gd name="connsiteX5" fmla="*/ 0 w 6034088"/>
              <a:gd name="connsiteY5" fmla="*/ 2675573 h 2676804"/>
              <a:gd name="connsiteX6" fmla="*/ 0 w 6034088"/>
              <a:gd name="connsiteY6" fmla="*/ 578168 h 2676804"/>
              <a:gd name="connsiteX0" fmla="*/ 0 w 6034088"/>
              <a:gd name="connsiteY0" fmla="*/ 578168 h 2676804"/>
              <a:gd name="connsiteX1" fmla="*/ 1335100 w 6034088"/>
              <a:gd name="connsiteY1" fmla="*/ 479353 h 2676804"/>
              <a:gd name="connsiteX2" fmla="*/ 4699255 w 6034088"/>
              <a:gd name="connsiteY2" fmla="*/ 1014046 h 2676804"/>
              <a:gd name="connsiteX3" fmla="*/ 6034088 w 6034088"/>
              <a:gd name="connsiteY3" fmla="*/ 0 h 2676804"/>
              <a:gd name="connsiteX4" fmla="*/ 6029005 w 6034088"/>
              <a:gd name="connsiteY4" fmla="*/ 2676804 h 2676804"/>
              <a:gd name="connsiteX5" fmla="*/ 0 w 6034088"/>
              <a:gd name="connsiteY5" fmla="*/ 2675573 h 2676804"/>
              <a:gd name="connsiteX6" fmla="*/ 0 w 6034088"/>
              <a:gd name="connsiteY6" fmla="*/ 578168 h 2676804"/>
              <a:gd name="connsiteX0" fmla="*/ 0 w 6034088"/>
              <a:gd name="connsiteY0" fmla="*/ 578168 h 2676804"/>
              <a:gd name="connsiteX1" fmla="*/ 1192768 w 6034088"/>
              <a:gd name="connsiteY1" fmla="*/ 458520 h 2676804"/>
              <a:gd name="connsiteX2" fmla="*/ 4699255 w 6034088"/>
              <a:gd name="connsiteY2" fmla="*/ 1014046 h 2676804"/>
              <a:gd name="connsiteX3" fmla="*/ 6034088 w 6034088"/>
              <a:gd name="connsiteY3" fmla="*/ 0 h 2676804"/>
              <a:gd name="connsiteX4" fmla="*/ 6029005 w 6034088"/>
              <a:gd name="connsiteY4" fmla="*/ 2676804 h 2676804"/>
              <a:gd name="connsiteX5" fmla="*/ 0 w 6034088"/>
              <a:gd name="connsiteY5" fmla="*/ 2675573 h 2676804"/>
              <a:gd name="connsiteX6" fmla="*/ 0 w 6034088"/>
              <a:gd name="connsiteY6" fmla="*/ 578168 h 2676804"/>
              <a:gd name="connsiteX0" fmla="*/ 0 w 6034088"/>
              <a:gd name="connsiteY0" fmla="*/ 578168 h 2676804"/>
              <a:gd name="connsiteX1" fmla="*/ 1192768 w 6034088"/>
              <a:gd name="connsiteY1" fmla="*/ 458520 h 2676804"/>
              <a:gd name="connsiteX2" fmla="*/ 4699255 w 6034088"/>
              <a:gd name="connsiteY2" fmla="*/ 1014046 h 2676804"/>
              <a:gd name="connsiteX3" fmla="*/ 6034088 w 6034088"/>
              <a:gd name="connsiteY3" fmla="*/ 0 h 2676804"/>
              <a:gd name="connsiteX4" fmla="*/ 6029005 w 6034088"/>
              <a:gd name="connsiteY4" fmla="*/ 2676804 h 2676804"/>
              <a:gd name="connsiteX5" fmla="*/ 0 w 6034088"/>
              <a:gd name="connsiteY5" fmla="*/ 2675573 h 2676804"/>
              <a:gd name="connsiteX6" fmla="*/ 0 w 6034088"/>
              <a:gd name="connsiteY6" fmla="*/ 578168 h 2676804"/>
              <a:gd name="connsiteX0" fmla="*/ 0 w 6034088"/>
              <a:gd name="connsiteY0" fmla="*/ 578168 h 2676804"/>
              <a:gd name="connsiteX1" fmla="*/ 1080935 w 6034088"/>
              <a:gd name="connsiteY1" fmla="*/ 430744 h 2676804"/>
              <a:gd name="connsiteX2" fmla="*/ 4699255 w 6034088"/>
              <a:gd name="connsiteY2" fmla="*/ 1014046 h 2676804"/>
              <a:gd name="connsiteX3" fmla="*/ 6034088 w 6034088"/>
              <a:gd name="connsiteY3" fmla="*/ 0 h 2676804"/>
              <a:gd name="connsiteX4" fmla="*/ 6029005 w 6034088"/>
              <a:gd name="connsiteY4" fmla="*/ 2676804 h 2676804"/>
              <a:gd name="connsiteX5" fmla="*/ 0 w 6034088"/>
              <a:gd name="connsiteY5" fmla="*/ 2675573 h 2676804"/>
              <a:gd name="connsiteX6" fmla="*/ 0 w 6034088"/>
              <a:gd name="connsiteY6" fmla="*/ 578168 h 2676804"/>
              <a:gd name="connsiteX0" fmla="*/ 0 w 6034088"/>
              <a:gd name="connsiteY0" fmla="*/ 578168 h 2676804"/>
              <a:gd name="connsiteX1" fmla="*/ 1162267 w 6034088"/>
              <a:gd name="connsiteY1" fmla="*/ 422473 h 2676804"/>
              <a:gd name="connsiteX2" fmla="*/ 4699255 w 6034088"/>
              <a:gd name="connsiteY2" fmla="*/ 1014046 h 2676804"/>
              <a:gd name="connsiteX3" fmla="*/ 6034088 w 6034088"/>
              <a:gd name="connsiteY3" fmla="*/ 0 h 2676804"/>
              <a:gd name="connsiteX4" fmla="*/ 6029005 w 6034088"/>
              <a:gd name="connsiteY4" fmla="*/ 2676804 h 2676804"/>
              <a:gd name="connsiteX5" fmla="*/ 0 w 6034088"/>
              <a:gd name="connsiteY5" fmla="*/ 2675573 h 2676804"/>
              <a:gd name="connsiteX6" fmla="*/ 0 w 6034088"/>
              <a:gd name="connsiteY6" fmla="*/ 578168 h 2676804"/>
              <a:gd name="connsiteX0" fmla="*/ 0 w 6029494"/>
              <a:gd name="connsiteY0" fmla="*/ 338294 h 2436930"/>
              <a:gd name="connsiteX1" fmla="*/ 1162267 w 6029494"/>
              <a:gd name="connsiteY1" fmla="*/ 182599 h 2436930"/>
              <a:gd name="connsiteX2" fmla="*/ 4699255 w 6029494"/>
              <a:gd name="connsiteY2" fmla="*/ 774172 h 2436930"/>
              <a:gd name="connsiteX3" fmla="*/ 6029005 w 6029494"/>
              <a:gd name="connsiteY3" fmla="*/ 0 h 2436930"/>
              <a:gd name="connsiteX4" fmla="*/ 6029005 w 6029494"/>
              <a:gd name="connsiteY4" fmla="*/ 2436930 h 2436930"/>
              <a:gd name="connsiteX5" fmla="*/ 0 w 6029494"/>
              <a:gd name="connsiteY5" fmla="*/ 2435699 h 2436930"/>
              <a:gd name="connsiteX6" fmla="*/ 0 w 6029494"/>
              <a:gd name="connsiteY6" fmla="*/ 338294 h 2436930"/>
              <a:gd name="connsiteX0" fmla="*/ 0 w 6029494"/>
              <a:gd name="connsiteY0" fmla="*/ 338294 h 2436930"/>
              <a:gd name="connsiteX1" fmla="*/ 1162267 w 6029494"/>
              <a:gd name="connsiteY1" fmla="*/ 182599 h 2436930"/>
              <a:gd name="connsiteX2" fmla="*/ 4699255 w 6029494"/>
              <a:gd name="connsiteY2" fmla="*/ 774172 h 2436930"/>
              <a:gd name="connsiteX3" fmla="*/ 6029005 w 6029494"/>
              <a:gd name="connsiteY3" fmla="*/ 0 h 2436930"/>
              <a:gd name="connsiteX4" fmla="*/ 6029005 w 6029494"/>
              <a:gd name="connsiteY4" fmla="*/ 2436930 h 2436930"/>
              <a:gd name="connsiteX5" fmla="*/ 0 w 6029494"/>
              <a:gd name="connsiteY5" fmla="*/ 2435699 h 2436930"/>
              <a:gd name="connsiteX6" fmla="*/ 0 w 6029494"/>
              <a:gd name="connsiteY6" fmla="*/ 338294 h 2436930"/>
              <a:gd name="connsiteX0" fmla="*/ 0 w 6029494"/>
              <a:gd name="connsiteY0" fmla="*/ 338294 h 2436930"/>
              <a:gd name="connsiteX1" fmla="*/ 1162267 w 6029494"/>
              <a:gd name="connsiteY1" fmla="*/ 182599 h 2436930"/>
              <a:gd name="connsiteX2" fmla="*/ 4699255 w 6029494"/>
              <a:gd name="connsiteY2" fmla="*/ 774172 h 2436930"/>
              <a:gd name="connsiteX3" fmla="*/ 6029005 w 6029494"/>
              <a:gd name="connsiteY3" fmla="*/ 0 h 2436930"/>
              <a:gd name="connsiteX4" fmla="*/ 6029005 w 6029494"/>
              <a:gd name="connsiteY4" fmla="*/ 2436930 h 2436930"/>
              <a:gd name="connsiteX5" fmla="*/ 0 w 6029494"/>
              <a:gd name="connsiteY5" fmla="*/ 2435699 h 2436930"/>
              <a:gd name="connsiteX6" fmla="*/ 0 w 6029494"/>
              <a:gd name="connsiteY6" fmla="*/ 338294 h 2436930"/>
              <a:gd name="connsiteX0" fmla="*/ 0 w 6029494"/>
              <a:gd name="connsiteY0" fmla="*/ 338294 h 2436930"/>
              <a:gd name="connsiteX1" fmla="*/ 1162267 w 6029494"/>
              <a:gd name="connsiteY1" fmla="*/ 182599 h 2436930"/>
              <a:gd name="connsiteX2" fmla="*/ 4699255 w 6029494"/>
              <a:gd name="connsiteY2" fmla="*/ 774172 h 2436930"/>
              <a:gd name="connsiteX3" fmla="*/ 6029005 w 6029494"/>
              <a:gd name="connsiteY3" fmla="*/ 0 h 2436930"/>
              <a:gd name="connsiteX4" fmla="*/ 6029005 w 6029494"/>
              <a:gd name="connsiteY4" fmla="*/ 2436930 h 2436930"/>
              <a:gd name="connsiteX5" fmla="*/ 0 w 6029494"/>
              <a:gd name="connsiteY5" fmla="*/ 2435699 h 2436930"/>
              <a:gd name="connsiteX6" fmla="*/ 0 w 6029494"/>
              <a:gd name="connsiteY6" fmla="*/ 338294 h 2436930"/>
              <a:gd name="connsiteX0" fmla="*/ 0 w 6029494"/>
              <a:gd name="connsiteY0" fmla="*/ 338294 h 2436930"/>
              <a:gd name="connsiteX1" fmla="*/ 1162267 w 6029494"/>
              <a:gd name="connsiteY1" fmla="*/ 182599 h 2436930"/>
              <a:gd name="connsiteX2" fmla="*/ 4699255 w 6029494"/>
              <a:gd name="connsiteY2" fmla="*/ 774172 h 2436930"/>
              <a:gd name="connsiteX3" fmla="*/ 6029005 w 6029494"/>
              <a:gd name="connsiteY3" fmla="*/ 0 h 2436930"/>
              <a:gd name="connsiteX4" fmla="*/ 6029005 w 6029494"/>
              <a:gd name="connsiteY4" fmla="*/ 2436930 h 2436930"/>
              <a:gd name="connsiteX5" fmla="*/ 0 w 6029494"/>
              <a:gd name="connsiteY5" fmla="*/ 2435699 h 2436930"/>
              <a:gd name="connsiteX6" fmla="*/ 0 w 6029494"/>
              <a:gd name="connsiteY6" fmla="*/ 338294 h 24369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9494" h="2436930">
                <a:moveTo>
                  <a:pt x="0" y="338294"/>
                </a:moveTo>
                <a:cubicBezTo>
                  <a:pt x="0" y="338294"/>
                  <a:pt x="610403" y="-48255"/>
                  <a:pt x="1162267" y="182599"/>
                </a:cubicBezTo>
                <a:cubicBezTo>
                  <a:pt x="3102084" y="994057"/>
                  <a:pt x="3903382" y="1069293"/>
                  <a:pt x="4699255" y="774172"/>
                </a:cubicBezTo>
                <a:cubicBezTo>
                  <a:pt x="5460310" y="491962"/>
                  <a:pt x="6029005" y="0"/>
                  <a:pt x="6029005" y="0"/>
                </a:cubicBezTo>
                <a:cubicBezTo>
                  <a:pt x="6027311" y="892268"/>
                  <a:pt x="6030699" y="1544662"/>
                  <a:pt x="6029005" y="2436930"/>
                </a:cubicBezTo>
                <a:lnTo>
                  <a:pt x="0" y="2435699"/>
                </a:lnTo>
                <a:lnTo>
                  <a:pt x="0" y="338294"/>
                </a:lnTo>
                <a:close/>
              </a:path>
            </a:pathLst>
          </a:custGeom>
          <a:solidFill>
            <a:srgbClr val="6297C2"/>
          </a:solidFill>
          <a:ln w="9525" cap="flat">
            <a:noFill/>
            <a:prstDash val="solid"/>
            <a:miter/>
          </a:ln>
        </p:spPr>
        <p:txBody>
          <a:bodyPr rtlCol="0" anchor="ctr"/>
          <a:lstStyle/>
          <a:p>
            <a:endParaRPr lang="en-US" dirty="0">
              <a:solidFill>
                <a:srgbClr val="002060"/>
              </a:solidFill>
              <a:highlight>
                <a:srgbClr val="000080"/>
              </a:highlight>
            </a:endParaRPr>
          </a:p>
        </p:txBody>
      </p:sp>
      <p:sp>
        <p:nvSpPr>
          <p:cNvPr id="4" name="TextBox 3">
            <a:extLst>
              <a:ext uri="{FF2B5EF4-FFF2-40B4-BE49-F238E27FC236}">
                <a16:creationId xmlns:a16="http://schemas.microsoft.com/office/drawing/2014/main" id="{DC3DE73E-285D-468A-A6A8-FD45061C4BDB}"/>
              </a:ext>
            </a:extLst>
          </p:cNvPr>
          <p:cNvSpPr txBox="1"/>
          <p:nvPr/>
        </p:nvSpPr>
        <p:spPr>
          <a:xfrm>
            <a:off x="1010545" y="2489636"/>
            <a:ext cx="10434249" cy="2621230"/>
          </a:xfrm>
          <a:prstGeom prst="rect">
            <a:avLst/>
          </a:prstGeom>
          <a:noFill/>
        </p:spPr>
        <p:txBody>
          <a:bodyPr wrap="square">
            <a:spAutoFit/>
          </a:bodyPr>
          <a:lstStyle/>
          <a:p>
            <a:pPr marL="0" marR="0" algn="ctr">
              <a:spcBef>
                <a:spcPts val="0"/>
              </a:spcBef>
              <a:spcAft>
                <a:spcPts val="0"/>
              </a:spcAft>
            </a:pPr>
            <a:r>
              <a:rPr lang="en-US" sz="1800" dirty="0">
                <a:effectLst/>
                <a:latin typeface="Times New Roman" panose="02020603050405020304" pitchFamily="18" charset="0"/>
                <a:ea typeface="Times New Roman" panose="02020603050405020304" pitchFamily="18" charset="0"/>
                <a:cs typeface="Arial" panose="020B0604020202020204" pitchFamily="34" charset="0"/>
              </a:rPr>
              <a:t>EMBEDDED SYSTEMS DESIGN</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spcBef>
                <a:spcPts val="0"/>
              </a:spcBef>
              <a:spcAft>
                <a:spcPts val="0"/>
              </a:spcAft>
            </a:pPr>
            <a:r>
              <a:rPr lang="en-US" sz="1800" dirty="0">
                <a:effectLst/>
                <a:latin typeface="Times New Roman" panose="02020603050405020304" pitchFamily="18" charset="0"/>
                <a:ea typeface="Times New Roman" panose="02020603050405020304" pitchFamily="18" charset="0"/>
                <a:cs typeface="Arial" panose="020B0604020202020204" pitchFamily="34" charset="0"/>
              </a:rPr>
              <a:t>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ctr">
              <a:spcBef>
                <a:spcPts val="0"/>
              </a:spcBef>
              <a:spcAft>
                <a:spcPts val="0"/>
              </a:spcAft>
            </a:pPr>
            <a:r>
              <a:rPr lang="en-US" sz="1800" dirty="0">
                <a:effectLst/>
                <a:latin typeface="Times New Roman" panose="02020603050405020304" pitchFamily="18" charset="0"/>
                <a:ea typeface="Times New Roman" panose="02020603050405020304" pitchFamily="18" charset="0"/>
                <a:cs typeface="Arial" panose="020B0604020202020204" pitchFamily="34" charset="0"/>
              </a:rPr>
              <a:t>SECOND SEMESTER 2023/2024</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ctr">
              <a:spcBef>
                <a:spcPts val="0"/>
              </a:spcBef>
              <a:spcAft>
                <a:spcPts val="0"/>
              </a:spcAft>
            </a:pPr>
            <a:r>
              <a:rPr lang="en-US" sz="1800" b="1" dirty="0">
                <a:effectLst/>
                <a:latin typeface="Times New Roman" panose="02020603050405020304" pitchFamily="18" charset="0"/>
                <a:ea typeface="Times New Roman" panose="02020603050405020304" pitchFamily="18" charset="0"/>
                <a:cs typeface="Arial" panose="020B0604020202020204" pitchFamily="34" charset="0"/>
              </a:rPr>
              <a:t> </a:t>
            </a:r>
            <a:endParaRPr lang="en-US" sz="1800" b="1" dirty="0">
              <a:effectLst/>
              <a:latin typeface="Calibri" panose="020F0502020204030204" pitchFamily="34" charset="0"/>
              <a:ea typeface="Calibri" panose="020F0502020204030204" pitchFamily="34" charset="0"/>
              <a:cs typeface="Arial" panose="020B0604020202020204" pitchFamily="34" charset="0"/>
            </a:endParaRPr>
          </a:p>
          <a:p>
            <a:pPr algn="ctr">
              <a:spcAft>
                <a:spcPts val="1000"/>
              </a:spcAft>
            </a:pPr>
            <a:r>
              <a:rPr lang="en-US" b="1" dirty="0">
                <a:latin typeface="Times New Roman" panose="02020603050405020304" pitchFamily="18" charset="0"/>
                <a:ea typeface="Calibri" panose="020F0502020204030204" pitchFamily="34" charset="0"/>
                <a:cs typeface="Arial" panose="020B0604020202020204" pitchFamily="34" charset="0"/>
              </a:rPr>
              <a:t>FINAL </a:t>
            </a:r>
            <a:r>
              <a:rPr lang="en-US" sz="1800" b="1" dirty="0">
                <a:effectLst/>
                <a:latin typeface="Times New Roman" panose="02020603050405020304" pitchFamily="18" charset="0"/>
                <a:ea typeface="Calibri" panose="020F0502020204030204" pitchFamily="34" charset="0"/>
                <a:cs typeface="Arial" panose="020B0604020202020204" pitchFamily="34" charset="0"/>
              </a:rPr>
              <a:t>PROJECT: HAND GESTURE CONTROLLED ROBOT CAR WITH OBSTACLE DETECTION</a:t>
            </a:r>
            <a:endParaRPr lang="en-US" b="1" dirty="0">
              <a:latin typeface="Calibri" panose="020F0502020204030204" pitchFamily="34" charset="0"/>
              <a:ea typeface="Calibri" panose="020F0502020204030204" pitchFamily="34" charset="0"/>
              <a:cs typeface="Arial" panose="020B0604020202020204" pitchFamily="34" charset="0"/>
            </a:endParaRPr>
          </a:p>
          <a:p>
            <a:pPr algn="ctr">
              <a:spcAft>
                <a:spcPts val="1000"/>
              </a:spcAft>
            </a:pPr>
            <a:br>
              <a:rPr lang="en-US" sz="1600" dirty="0">
                <a:latin typeface="Times New Roman" panose="02020603050405020304" pitchFamily="18" charset="0"/>
                <a:ea typeface="Times New Roman" panose="02020603050405020304" pitchFamily="18" charset="0"/>
                <a:cs typeface="Times New Roman" panose="02020603050405020304" pitchFamily="18" charset="0"/>
              </a:rPr>
            </a:br>
            <a:r>
              <a:rPr lang="en-US" sz="1600" dirty="0">
                <a:latin typeface="Times New Roman" panose="02020603050405020304" pitchFamily="18" charset="0"/>
                <a:ea typeface="Times New Roman" panose="02020603050405020304" pitchFamily="18" charset="0"/>
                <a:cs typeface="Times New Roman" panose="02020603050405020304" pitchFamily="18" charset="0"/>
              </a:rPr>
              <a:t>Jumana Abu Hamad &amp; Omar Khader</a:t>
            </a:r>
            <a:br>
              <a:rPr lang="en-US" sz="1600" dirty="0">
                <a:latin typeface="Times New Roman" panose="02020603050405020304" pitchFamily="18" charset="0"/>
                <a:ea typeface="Times New Roman" panose="02020603050405020304" pitchFamily="18" charset="0"/>
                <a:cs typeface="Times New Roman" panose="02020603050405020304" pitchFamily="18" charset="0"/>
              </a:rPr>
            </a:br>
            <a:r>
              <a:rPr lang="en-US" sz="1600" dirty="0">
                <a:latin typeface="Times New Roman" panose="02020603050405020304" pitchFamily="18" charset="0"/>
                <a:ea typeface="Times New Roman" panose="02020603050405020304" pitchFamily="18" charset="0"/>
                <a:cs typeface="Times New Roman" panose="02020603050405020304" pitchFamily="18" charset="0"/>
              </a:rPr>
              <a:t>Dr. Belal </a:t>
            </a:r>
            <a:r>
              <a:rPr lang="en-US" sz="1600" dirty="0" err="1">
                <a:latin typeface="Times New Roman" panose="02020603050405020304" pitchFamily="18" charset="0"/>
                <a:ea typeface="Times New Roman" panose="02020603050405020304" pitchFamily="18" charset="0"/>
                <a:cs typeface="Times New Roman" panose="02020603050405020304" pitchFamily="18" charset="0"/>
              </a:rPr>
              <a:t>Sababha</a:t>
            </a:r>
            <a:endParaRPr lang="en-US" sz="1600" dirty="0">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5" name="Freeform: Shape 4">
            <a:extLst>
              <a:ext uri="{FF2B5EF4-FFF2-40B4-BE49-F238E27FC236}">
                <a16:creationId xmlns:a16="http://schemas.microsoft.com/office/drawing/2014/main" id="{6A73C78B-494C-4EA7-9BC9-5F3D43F17FFE}"/>
              </a:ext>
            </a:extLst>
          </p:cNvPr>
          <p:cNvSpPr/>
          <p:nvPr/>
        </p:nvSpPr>
        <p:spPr>
          <a:xfrm>
            <a:off x="-5766" y="5185810"/>
            <a:ext cx="12192000" cy="1889696"/>
          </a:xfrm>
          <a:custGeom>
            <a:avLst/>
            <a:gdLst>
              <a:gd name="connsiteX0" fmla="*/ 12189142 w 12192000"/>
              <a:gd name="connsiteY0" fmla="*/ 2646998 h 3829050"/>
              <a:gd name="connsiteX1" fmla="*/ 12141517 w 12192000"/>
              <a:gd name="connsiteY1" fmla="*/ 2670810 h 3829050"/>
              <a:gd name="connsiteX2" fmla="*/ 11187112 w 12192000"/>
              <a:gd name="connsiteY2" fmla="*/ 3076575 h 3829050"/>
              <a:gd name="connsiteX3" fmla="*/ 10240327 w 12192000"/>
              <a:gd name="connsiteY3" fmla="*/ 3248978 h 3829050"/>
              <a:gd name="connsiteX4" fmla="*/ 9317355 w 12192000"/>
              <a:gd name="connsiteY4" fmla="*/ 3191828 h 3829050"/>
              <a:gd name="connsiteX5" fmla="*/ 8830627 w 12192000"/>
              <a:gd name="connsiteY5" fmla="*/ 3085148 h 3829050"/>
              <a:gd name="connsiteX6" fmla="*/ 8441055 w 12192000"/>
              <a:gd name="connsiteY6" fmla="*/ 2957513 h 3829050"/>
              <a:gd name="connsiteX7" fmla="*/ 7615238 w 12192000"/>
              <a:gd name="connsiteY7" fmla="*/ 2605088 h 3829050"/>
              <a:gd name="connsiteX8" fmla="*/ 5779770 w 12192000"/>
              <a:gd name="connsiteY8" fmla="*/ 1497330 h 3829050"/>
              <a:gd name="connsiteX9" fmla="*/ 3469005 w 12192000"/>
              <a:gd name="connsiteY9" fmla="*/ 353378 h 3829050"/>
              <a:gd name="connsiteX10" fmla="*/ 2181225 w 12192000"/>
              <a:gd name="connsiteY10" fmla="*/ 64770 h 3829050"/>
              <a:gd name="connsiteX11" fmla="*/ 1381125 w 12192000"/>
              <a:gd name="connsiteY11" fmla="*/ 0 h 3829050"/>
              <a:gd name="connsiteX12" fmla="*/ 466725 w 12192000"/>
              <a:gd name="connsiteY12" fmla="*/ 26670 h 3829050"/>
              <a:gd name="connsiteX13" fmla="*/ 0 w 12192000"/>
              <a:gd name="connsiteY13" fmla="*/ 83820 h 3829050"/>
              <a:gd name="connsiteX14" fmla="*/ 0 w 12192000"/>
              <a:gd name="connsiteY14" fmla="*/ 2274570 h 3829050"/>
              <a:gd name="connsiteX15" fmla="*/ 647700 w 12192000"/>
              <a:gd name="connsiteY15" fmla="*/ 2130743 h 3829050"/>
              <a:gd name="connsiteX16" fmla="*/ 647700 w 12192000"/>
              <a:gd name="connsiteY16" fmla="*/ 2130743 h 3829050"/>
              <a:gd name="connsiteX17" fmla="*/ 1829753 w 12192000"/>
              <a:gd name="connsiteY17" fmla="*/ 2048828 h 3829050"/>
              <a:gd name="connsiteX18" fmla="*/ 3505200 w 12192000"/>
              <a:gd name="connsiteY18" fmla="*/ 2263140 h 3829050"/>
              <a:gd name="connsiteX19" fmla="*/ 3523298 w 12192000"/>
              <a:gd name="connsiteY19" fmla="*/ 2266950 h 3829050"/>
              <a:gd name="connsiteX20" fmla="*/ 3525203 w 12192000"/>
              <a:gd name="connsiteY20" fmla="*/ 2273618 h 3829050"/>
              <a:gd name="connsiteX21" fmla="*/ 3963353 w 12192000"/>
              <a:gd name="connsiteY21" fmla="*/ 2388870 h 3829050"/>
              <a:gd name="connsiteX22" fmla="*/ 5601653 w 12192000"/>
              <a:gd name="connsiteY22" fmla="*/ 3054668 h 3829050"/>
              <a:gd name="connsiteX23" fmla="*/ 6131243 w 12192000"/>
              <a:gd name="connsiteY23" fmla="*/ 3321368 h 3829050"/>
              <a:gd name="connsiteX24" fmla="*/ 6838950 w 12192000"/>
              <a:gd name="connsiteY24" fmla="*/ 3539490 h 3829050"/>
              <a:gd name="connsiteX25" fmla="*/ 6838950 w 12192000"/>
              <a:gd name="connsiteY25" fmla="*/ 3539490 h 3829050"/>
              <a:gd name="connsiteX26" fmla="*/ 7459028 w 12192000"/>
              <a:gd name="connsiteY26" fmla="*/ 3684270 h 3829050"/>
              <a:gd name="connsiteX27" fmla="*/ 8358188 w 12192000"/>
              <a:gd name="connsiteY27" fmla="*/ 3806190 h 3829050"/>
              <a:gd name="connsiteX28" fmla="*/ 9299257 w 12192000"/>
              <a:gd name="connsiteY28" fmla="*/ 3832860 h 3829050"/>
              <a:gd name="connsiteX29" fmla="*/ 11129962 w 12192000"/>
              <a:gd name="connsiteY29" fmla="*/ 3469005 h 3829050"/>
              <a:gd name="connsiteX30" fmla="*/ 11737658 w 12192000"/>
              <a:gd name="connsiteY30" fmla="*/ 3139440 h 3829050"/>
              <a:gd name="connsiteX31" fmla="*/ 12151042 w 12192000"/>
              <a:gd name="connsiteY31" fmla="*/ 2790825 h 3829050"/>
              <a:gd name="connsiteX32" fmla="*/ 12189142 w 12192000"/>
              <a:gd name="connsiteY32" fmla="*/ 2646998 h 3829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2192000" h="3829050">
                <a:moveTo>
                  <a:pt x="12189142" y="2646998"/>
                </a:moveTo>
                <a:cubicBezTo>
                  <a:pt x="12171998" y="2655570"/>
                  <a:pt x="12155805" y="2663190"/>
                  <a:pt x="12141517" y="2670810"/>
                </a:cubicBezTo>
                <a:cubicBezTo>
                  <a:pt x="11835765" y="2834640"/>
                  <a:pt x="11519535" y="2975610"/>
                  <a:pt x="11187112" y="3076575"/>
                </a:cubicBezTo>
                <a:cubicBezTo>
                  <a:pt x="10877550" y="3170873"/>
                  <a:pt x="10562273" y="3228023"/>
                  <a:pt x="10240327" y="3248978"/>
                </a:cubicBezTo>
                <a:cubicBezTo>
                  <a:pt x="10189845" y="3250883"/>
                  <a:pt x="9434512" y="3210878"/>
                  <a:pt x="9317355" y="3191828"/>
                </a:cubicBezTo>
                <a:cubicBezTo>
                  <a:pt x="9153525" y="3165158"/>
                  <a:pt x="8992552" y="3122295"/>
                  <a:pt x="8830627" y="3085148"/>
                </a:cubicBezTo>
                <a:cubicBezTo>
                  <a:pt x="8827770" y="3084195"/>
                  <a:pt x="8547735" y="2997518"/>
                  <a:pt x="8441055" y="2957513"/>
                </a:cubicBezTo>
                <a:cubicBezTo>
                  <a:pt x="8285798" y="2900363"/>
                  <a:pt x="7646670" y="2621280"/>
                  <a:pt x="7615238" y="2605088"/>
                </a:cubicBezTo>
                <a:cubicBezTo>
                  <a:pt x="6972300" y="2286953"/>
                  <a:pt x="6367463" y="1905000"/>
                  <a:pt x="5779770" y="1497330"/>
                </a:cubicBezTo>
                <a:cubicBezTo>
                  <a:pt x="5065395" y="1002030"/>
                  <a:pt x="4297680" y="615315"/>
                  <a:pt x="3469005" y="353378"/>
                </a:cubicBezTo>
                <a:cubicBezTo>
                  <a:pt x="3279458" y="293370"/>
                  <a:pt x="2514600" y="93345"/>
                  <a:pt x="2181225" y="64770"/>
                </a:cubicBezTo>
                <a:cubicBezTo>
                  <a:pt x="2171700" y="63818"/>
                  <a:pt x="1553528" y="0"/>
                  <a:pt x="1381125" y="0"/>
                </a:cubicBezTo>
                <a:cubicBezTo>
                  <a:pt x="1359218" y="0"/>
                  <a:pt x="576263" y="8573"/>
                  <a:pt x="466725" y="26670"/>
                </a:cubicBezTo>
                <a:cubicBezTo>
                  <a:pt x="309563" y="36195"/>
                  <a:pt x="154305" y="55245"/>
                  <a:pt x="0" y="83820"/>
                </a:cubicBezTo>
                <a:cubicBezTo>
                  <a:pt x="0" y="814388"/>
                  <a:pt x="0" y="1544003"/>
                  <a:pt x="0" y="2274570"/>
                </a:cubicBezTo>
                <a:cubicBezTo>
                  <a:pt x="212408" y="2212658"/>
                  <a:pt x="430530" y="2172653"/>
                  <a:pt x="647700" y="2130743"/>
                </a:cubicBezTo>
                <a:cubicBezTo>
                  <a:pt x="647700" y="2130743"/>
                  <a:pt x="647700" y="2130743"/>
                  <a:pt x="647700" y="2130743"/>
                </a:cubicBezTo>
                <a:cubicBezTo>
                  <a:pt x="748665" y="2117408"/>
                  <a:pt x="1756410" y="2044065"/>
                  <a:pt x="1829753" y="2048828"/>
                </a:cubicBezTo>
                <a:cubicBezTo>
                  <a:pt x="2273618" y="2045970"/>
                  <a:pt x="2845118" y="2131695"/>
                  <a:pt x="3505200" y="2263140"/>
                </a:cubicBezTo>
                <a:cubicBezTo>
                  <a:pt x="3510915" y="2264093"/>
                  <a:pt x="3517583" y="2265998"/>
                  <a:pt x="3523298" y="2266950"/>
                </a:cubicBezTo>
                <a:cubicBezTo>
                  <a:pt x="3524250" y="2268855"/>
                  <a:pt x="3524250" y="2271713"/>
                  <a:pt x="3525203" y="2273618"/>
                </a:cubicBezTo>
                <a:cubicBezTo>
                  <a:pt x="3671888" y="2308860"/>
                  <a:pt x="3818573" y="2345055"/>
                  <a:pt x="3963353" y="2388870"/>
                </a:cubicBezTo>
                <a:cubicBezTo>
                  <a:pt x="4530090" y="2559368"/>
                  <a:pt x="5077778" y="2778443"/>
                  <a:pt x="5601653" y="3054668"/>
                </a:cubicBezTo>
                <a:cubicBezTo>
                  <a:pt x="5703570" y="3108960"/>
                  <a:pt x="6059805" y="3296603"/>
                  <a:pt x="6131243" y="3321368"/>
                </a:cubicBezTo>
                <a:cubicBezTo>
                  <a:pt x="6364605" y="3403283"/>
                  <a:pt x="6598920" y="3481388"/>
                  <a:pt x="6838950" y="3539490"/>
                </a:cubicBezTo>
                <a:lnTo>
                  <a:pt x="6838950" y="3539490"/>
                </a:lnTo>
                <a:cubicBezTo>
                  <a:pt x="7042785" y="3599498"/>
                  <a:pt x="7250430" y="3644265"/>
                  <a:pt x="7459028" y="3684270"/>
                </a:cubicBezTo>
                <a:cubicBezTo>
                  <a:pt x="7756208" y="3741420"/>
                  <a:pt x="8056245" y="3780473"/>
                  <a:pt x="8358188" y="3806190"/>
                </a:cubicBezTo>
                <a:cubicBezTo>
                  <a:pt x="8528685" y="3820478"/>
                  <a:pt x="9156382" y="3832860"/>
                  <a:pt x="9299257" y="3832860"/>
                </a:cubicBezTo>
                <a:cubicBezTo>
                  <a:pt x="9731693" y="3832860"/>
                  <a:pt x="10402252" y="3750945"/>
                  <a:pt x="11129962" y="3469005"/>
                </a:cubicBezTo>
                <a:cubicBezTo>
                  <a:pt x="11346180" y="3385185"/>
                  <a:pt x="11549062" y="3276600"/>
                  <a:pt x="11737658" y="3139440"/>
                </a:cubicBezTo>
                <a:cubicBezTo>
                  <a:pt x="11884342" y="3032760"/>
                  <a:pt x="12031980" y="2929890"/>
                  <a:pt x="12151042" y="2790825"/>
                </a:cubicBezTo>
                <a:cubicBezTo>
                  <a:pt x="12185333" y="2749868"/>
                  <a:pt x="12198667" y="2704148"/>
                  <a:pt x="12189142" y="2646998"/>
                </a:cubicBezTo>
                <a:close/>
              </a:path>
            </a:pathLst>
          </a:custGeom>
          <a:solidFill>
            <a:srgbClr val="3F3F3F"/>
          </a:solidFill>
          <a:ln w="9525" cap="flat">
            <a:noFill/>
            <a:prstDash val="solid"/>
            <a:miter/>
          </a:ln>
        </p:spPr>
        <p:txBody>
          <a:bodyPr rtlCol="0" anchor="ctr"/>
          <a:lstStyle/>
          <a:p>
            <a:endParaRPr lang="en-US" dirty="0">
              <a:solidFill>
                <a:srgbClr val="3F3F3F"/>
              </a:solidFill>
            </a:endParaRPr>
          </a:p>
        </p:txBody>
      </p:sp>
      <p:sp>
        <p:nvSpPr>
          <p:cNvPr id="2" name="TextBox 1">
            <a:extLst>
              <a:ext uri="{FF2B5EF4-FFF2-40B4-BE49-F238E27FC236}">
                <a16:creationId xmlns:a16="http://schemas.microsoft.com/office/drawing/2014/main" id="{4F7AF1BF-62B2-41DC-9CCC-FF906BBF08DB}"/>
              </a:ext>
            </a:extLst>
          </p:cNvPr>
          <p:cNvSpPr txBox="1"/>
          <p:nvPr/>
        </p:nvSpPr>
        <p:spPr>
          <a:xfrm>
            <a:off x="11881434" y="6488668"/>
            <a:ext cx="304800" cy="369332"/>
          </a:xfrm>
          <a:prstGeom prst="rect">
            <a:avLst/>
          </a:prstGeom>
          <a:noFill/>
        </p:spPr>
        <p:txBody>
          <a:bodyPr wrap="square" rtlCol="0">
            <a:spAutoFit/>
          </a:bodyPr>
          <a:lstStyle/>
          <a:p>
            <a:r>
              <a:rPr lang="en-US" dirty="0"/>
              <a:t>1</a:t>
            </a:r>
          </a:p>
        </p:txBody>
      </p:sp>
      <p:pic>
        <p:nvPicPr>
          <p:cNvPr id="10" name="Picture 9">
            <a:extLst>
              <a:ext uri="{FF2B5EF4-FFF2-40B4-BE49-F238E27FC236}">
                <a16:creationId xmlns:a16="http://schemas.microsoft.com/office/drawing/2014/main" id="{79EFED42-FB11-4B2D-AB48-BFB645FC70C7}"/>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Lst>
          </a:blip>
          <a:stretch>
            <a:fillRect/>
          </a:stretch>
        </p:blipFill>
        <p:spPr>
          <a:xfrm>
            <a:off x="3670884" y="789511"/>
            <a:ext cx="4838700" cy="1476375"/>
          </a:xfrm>
          <a:prstGeom prst="rect">
            <a:avLst/>
          </a:prstGeom>
        </p:spPr>
      </p:pic>
      <p:pic>
        <p:nvPicPr>
          <p:cNvPr id="12" name="Picture 11">
            <a:extLst>
              <a:ext uri="{FF2B5EF4-FFF2-40B4-BE49-F238E27FC236}">
                <a16:creationId xmlns:a16="http://schemas.microsoft.com/office/drawing/2014/main" id="{E912D938-6736-4CDE-AD41-F8215BB84CDF}"/>
              </a:ext>
            </a:extLst>
          </p:cNvPr>
          <p:cNvPicPr>
            <a:picLocks noChangeAspect="1"/>
          </p:cNvPicPr>
          <p:nvPr/>
        </p:nvPicPr>
        <p:blipFill rotWithShape="1">
          <a:blip r:embed="rId4"/>
          <a:srcRect r="66226"/>
          <a:stretch/>
        </p:blipFill>
        <p:spPr>
          <a:xfrm>
            <a:off x="11238907" y="120213"/>
            <a:ext cx="841474" cy="760190"/>
          </a:xfrm>
          <a:prstGeom prst="rect">
            <a:avLst/>
          </a:prstGeom>
        </p:spPr>
      </p:pic>
    </p:spTree>
    <p:extLst>
      <p:ext uri="{BB962C8B-B14F-4D97-AF65-F5344CB8AC3E}">
        <p14:creationId xmlns:p14="http://schemas.microsoft.com/office/powerpoint/2010/main" val="24401470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xfrm>
            <a:off x="403042" y="290982"/>
            <a:ext cx="11573197" cy="724247"/>
          </a:xfrm>
          <a:prstGeom prst="rect">
            <a:avLst/>
          </a:prstGeom>
        </p:spPr>
        <p:txBody>
          <a:bodyPr/>
          <a:lstStyle/>
          <a:p>
            <a:r>
              <a:rPr lang="en-US" dirty="0">
                <a:latin typeface="Calibri Light" panose="020F0302020204030204" pitchFamily="34" charset="0"/>
                <a:cs typeface="Calibri Light" panose="020F0302020204030204" pitchFamily="34" charset="0"/>
              </a:rPr>
              <a:t>PV</a:t>
            </a:r>
          </a:p>
        </p:txBody>
      </p:sp>
      <p:sp>
        <p:nvSpPr>
          <p:cNvPr id="10" name="Rectangle 9">
            <a:extLst>
              <a:ext uri="{FF2B5EF4-FFF2-40B4-BE49-F238E27FC236}">
                <a16:creationId xmlns:a16="http://schemas.microsoft.com/office/drawing/2014/main" id="{01D1196C-FEDB-46DF-B356-9247C51AAEF6}"/>
              </a:ext>
            </a:extLst>
          </p:cNvPr>
          <p:cNvSpPr/>
          <p:nvPr/>
        </p:nvSpPr>
        <p:spPr>
          <a:xfrm>
            <a:off x="9446504" y="5559312"/>
            <a:ext cx="2745496" cy="138485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4" name="Rectangle 3">
            <a:extLst>
              <a:ext uri="{FF2B5EF4-FFF2-40B4-BE49-F238E27FC236}">
                <a16:creationId xmlns:a16="http://schemas.microsoft.com/office/drawing/2014/main" id="{11D996CC-0905-49A1-9DE8-E076FDCA2F3F}"/>
              </a:ext>
            </a:extLst>
          </p:cNvPr>
          <p:cNvSpPr/>
          <p:nvPr/>
        </p:nvSpPr>
        <p:spPr>
          <a:xfrm>
            <a:off x="0" y="6206339"/>
            <a:ext cx="9504842" cy="7378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 name="Rectangle 4">
            <a:extLst>
              <a:ext uri="{FF2B5EF4-FFF2-40B4-BE49-F238E27FC236}">
                <a16:creationId xmlns:a16="http://schemas.microsoft.com/office/drawing/2014/main" id="{A60CA9D3-12E9-4902-AD9F-1C7DCEA4954D}"/>
              </a:ext>
            </a:extLst>
          </p:cNvPr>
          <p:cNvSpPr/>
          <p:nvPr/>
        </p:nvSpPr>
        <p:spPr>
          <a:xfrm>
            <a:off x="0" y="0"/>
            <a:ext cx="12192000" cy="1219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545FAA9C-E4D0-4F87-A399-9B7DE6BF5DEA}"/>
              </a:ext>
            </a:extLst>
          </p:cNvPr>
          <p:cNvSpPr/>
          <p:nvPr/>
        </p:nvSpPr>
        <p:spPr>
          <a:xfrm>
            <a:off x="0" y="0"/>
            <a:ext cx="12192000" cy="1015229"/>
          </a:xfrm>
          <a:prstGeom prst="rect">
            <a:avLst/>
          </a:prstGeom>
          <a:solidFill>
            <a:srgbClr val="6297C2"/>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79480732-72E5-45D1-95DA-9B21D0C1B794}"/>
              </a:ext>
            </a:extLst>
          </p:cNvPr>
          <p:cNvSpPr/>
          <p:nvPr/>
        </p:nvSpPr>
        <p:spPr>
          <a:xfrm>
            <a:off x="0" y="-1"/>
            <a:ext cx="6572250" cy="1015229"/>
          </a:xfrm>
          <a:custGeom>
            <a:avLst/>
            <a:gdLst>
              <a:gd name="connsiteX0" fmla="*/ 12189142 w 12192000"/>
              <a:gd name="connsiteY0" fmla="*/ 2646998 h 3829050"/>
              <a:gd name="connsiteX1" fmla="*/ 12141517 w 12192000"/>
              <a:gd name="connsiteY1" fmla="*/ 2670810 h 3829050"/>
              <a:gd name="connsiteX2" fmla="*/ 11187112 w 12192000"/>
              <a:gd name="connsiteY2" fmla="*/ 3076575 h 3829050"/>
              <a:gd name="connsiteX3" fmla="*/ 10240327 w 12192000"/>
              <a:gd name="connsiteY3" fmla="*/ 3248978 h 3829050"/>
              <a:gd name="connsiteX4" fmla="*/ 9317355 w 12192000"/>
              <a:gd name="connsiteY4" fmla="*/ 3191828 h 3829050"/>
              <a:gd name="connsiteX5" fmla="*/ 8830627 w 12192000"/>
              <a:gd name="connsiteY5" fmla="*/ 3085148 h 3829050"/>
              <a:gd name="connsiteX6" fmla="*/ 8441055 w 12192000"/>
              <a:gd name="connsiteY6" fmla="*/ 2957513 h 3829050"/>
              <a:gd name="connsiteX7" fmla="*/ 7615238 w 12192000"/>
              <a:gd name="connsiteY7" fmla="*/ 2605088 h 3829050"/>
              <a:gd name="connsiteX8" fmla="*/ 5779770 w 12192000"/>
              <a:gd name="connsiteY8" fmla="*/ 1497330 h 3829050"/>
              <a:gd name="connsiteX9" fmla="*/ 3469005 w 12192000"/>
              <a:gd name="connsiteY9" fmla="*/ 353378 h 3829050"/>
              <a:gd name="connsiteX10" fmla="*/ 2181225 w 12192000"/>
              <a:gd name="connsiteY10" fmla="*/ 64770 h 3829050"/>
              <a:gd name="connsiteX11" fmla="*/ 1381125 w 12192000"/>
              <a:gd name="connsiteY11" fmla="*/ 0 h 3829050"/>
              <a:gd name="connsiteX12" fmla="*/ 466725 w 12192000"/>
              <a:gd name="connsiteY12" fmla="*/ 26670 h 3829050"/>
              <a:gd name="connsiteX13" fmla="*/ 0 w 12192000"/>
              <a:gd name="connsiteY13" fmla="*/ 83820 h 3829050"/>
              <a:gd name="connsiteX14" fmla="*/ 0 w 12192000"/>
              <a:gd name="connsiteY14" fmla="*/ 2274570 h 3829050"/>
              <a:gd name="connsiteX15" fmla="*/ 647700 w 12192000"/>
              <a:gd name="connsiteY15" fmla="*/ 2130743 h 3829050"/>
              <a:gd name="connsiteX16" fmla="*/ 647700 w 12192000"/>
              <a:gd name="connsiteY16" fmla="*/ 2130743 h 3829050"/>
              <a:gd name="connsiteX17" fmla="*/ 1829753 w 12192000"/>
              <a:gd name="connsiteY17" fmla="*/ 2048828 h 3829050"/>
              <a:gd name="connsiteX18" fmla="*/ 3505200 w 12192000"/>
              <a:gd name="connsiteY18" fmla="*/ 2263140 h 3829050"/>
              <a:gd name="connsiteX19" fmla="*/ 3523298 w 12192000"/>
              <a:gd name="connsiteY19" fmla="*/ 2266950 h 3829050"/>
              <a:gd name="connsiteX20" fmla="*/ 3525203 w 12192000"/>
              <a:gd name="connsiteY20" fmla="*/ 2273618 h 3829050"/>
              <a:gd name="connsiteX21" fmla="*/ 3963353 w 12192000"/>
              <a:gd name="connsiteY21" fmla="*/ 2388870 h 3829050"/>
              <a:gd name="connsiteX22" fmla="*/ 5601653 w 12192000"/>
              <a:gd name="connsiteY22" fmla="*/ 3054668 h 3829050"/>
              <a:gd name="connsiteX23" fmla="*/ 6131243 w 12192000"/>
              <a:gd name="connsiteY23" fmla="*/ 3321368 h 3829050"/>
              <a:gd name="connsiteX24" fmla="*/ 6838950 w 12192000"/>
              <a:gd name="connsiteY24" fmla="*/ 3539490 h 3829050"/>
              <a:gd name="connsiteX25" fmla="*/ 6838950 w 12192000"/>
              <a:gd name="connsiteY25" fmla="*/ 3539490 h 3829050"/>
              <a:gd name="connsiteX26" fmla="*/ 7459028 w 12192000"/>
              <a:gd name="connsiteY26" fmla="*/ 3684270 h 3829050"/>
              <a:gd name="connsiteX27" fmla="*/ 8358188 w 12192000"/>
              <a:gd name="connsiteY27" fmla="*/ 3806190 h 3829050"/>
              <a:gd name="connsiteX28" fmla="*/ 9299257 w 12192000"/>
              <a:gd name="connsiteY28" fmla="*/ 3832860 h 3829050"/>
              <a:gd name="connsiteX29" fmla="*/ 11129962 w 12192000"/>
              <a:gd name="connsiteY29" fmla="*/ 3469005 h 3829050"/>
              <a:gd name="connsiteX30" fmla="*/ 11737658 w 12192000"/>
              <a:gd name="connsiteY30" fmla="*/ 3139440 h 3829050"/>
              <a:gd name="connsiteX31" fmla="*/ 12151042 w 12192000"/>
              <a:gd name="connsiteY31" fmla="*/ 2790825 h 3829050"/>
              <a:gd name="connsiteX32" fmla="*/ 12189142 w 12192000"/>
              <a:gd name="connsiteY32" fmla="*/ 2646998 h 3829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2192000" h="3829050">
                <a:moveTo>
                  <a:pt x="12189142" y="2646998"/>
                </a:moveTo>
                <a:cubicBezTo>
                  <a:pt x="12171998" y="2655570"/>
                  <a:pt x="12155805" y="2663190"/>
                  <a:pt x="12141517" y="2670810"/>
                </a:cubicBezTo>
                <a:cubicBezTo>
                  <a:pt x="11835765" y="2834640"/>
                  <a:pt x="11519535" y="2975610"/>
                  <a:pt x="11187112" y="3076575"/>
                </a:cubicBezTo>
                <a:cubicBezTo>
                  <a:pt x="10877550" y="3170873"/>
                  <a:pt x="10562273" y="3228023"/>
                  <a:pt x="10240327" y="3248978"/>
                </a:cubicBezTo>
                <a:cubicBezTo>
                  <a:pt x="10189845" y="3250883"/>
                  <a:pt x="9434512" y="3210878"/>
                  <a:pt x="9317355" y="3191828"/>
                </a:cubicBezTo>
                <a:cubicBezTo>
                  <a:pt x="9153525" y="3165158"/>
                  <a:pt x="8992552" y="3122295"/>
                  <a:pt x="8830627" y="3085148"/>
                </a:cubicBezTo>
                <a:cubicBezTo>
                  <a:pt x="8827770" y="3084195"/>
                  <a:pt x="8547735" y="2997518"/>
                  <a:pt x="8441055" y="2957513"/>
                </a:cubicBezTo>
                <a:cubicBezTo>
                  <a:pt x="8285798" y="2900363"/>
                  <a:pt x="7646670" y="2621280"/>
                  <a:pt x="7615238" y="2605088"/>
                </a:cubicBezTo>
                <a:cubicBezTo>
                  <a:pt x="6972300" y="2286953"/>
                  <a:pt x="6367463" y="1905000"/>
                  <a:pt x="5779770" y="1497330"/>
                </a:cubicBezTo>
                <a:cubicBezTo>
                  <a:pt x="5065395" y="1002030"/>
                  <a:pt x="4297680" y="615315"/>
                  <a:pt x="3469005" y="353378"/>
                </a:cubicBezTo>
                <a:cubicBezTo>
                  <a:pt x="3279458" y="293370"/>
                  <a:pt x="2514600" y="93345"/>
                  <a:pt x="2181225" y="64770"/>
                </a:cubicBezTo>
                <a:cubicBezTo>
                  <a:pt x="2171700" y="63818"/>
                  <a:pt x="1553528" y="0"/>
                  <a:pt x="1381125" y="0"/>
                </a:cubicBezTo>
                <a:cubicBezTo>
                  <a:pt x="1359218" y="0"/>
                  <a:pt x="576263" y="8573"/>
                  <a:pt x="466725" y="26670"/>
                </a:cubicBezTo>
                <a:cubicBezTo>
                  <a:pt x="309563" y="36195"/>
                  <a:pt x="154305" y="55245"/>
                  <a:pt x="0" y="83820"/>
                </a:cubicBezTo>
                <a:cubicBezTo>
                  <a:pt x="0" y="814388"/>
                  <a:pt x="0" y="1544003"/>
                  <a:pt x="0" y="2274570"/>
                </a:cubicBezTo>
                <a:cubicBezTo>
                  <a:pt x="212408" y="2212658"/>
                  <a:pt x="430530" y="2172653"/>
                  <a:pt x="647700" y="2130743"/>
                </a:cubicBezTo>
                <a:cubicBezTo>
                  <a:pt x="647700" y="2130743"/>
                  <a:pt x="647700" y="2130743"/>
                  <a:pt x="647700" y="2130743"/>
                </a:cubicBezTo>
                <a:cubicBezTo>
                  <a:pt x="748665" y="2117408"/>
                  <a:pt x="1756410" y="2044065"/>
                  <a:pt x="1829753" y="2048828"/>
                </a:cubicBezTo>
                <a:cubicBezTo>
                  <a:pt x="2273618" y="2045970"/>
                  <a:pt x="2845118" y="2131695"/>
                  <a:pt x="3505200" y="2263140"/>
                </a:cubicBezTo>
                <a:cubicBezTo>
                  <a:pt x="3510915" y="2264093"/>
                  <a:pt x="3517583" y="2265998"/>
                  <a:pt x="3523298" y="2266950"/>
                </a:cubicBezTo>
                <a:cubicBezTo>
                  <a:pt x="3524250" y="2268855"/>
                  <a:pt x="3524250" y="2271713"/>
                  <a:pt x="3525203" y="2273618"/>
                </a:cubicBezTo>
                <a:cubicBezTo>
                  <a:pt x="3671888" y="2308860"/>
                  <a:pt x="3818573" y="2345055"/>
                  <a:pt x="3963353" y="2388870"/>
                </a:cubicBezTo>
                <a:cubicBezTo>
                  <a:pt x="4530090" y="2559368"/>
                  <a:pt x="5077778" y="2778443"/>
                  <a:pt x="5601653" y="3054668"/>
                </a:cubicBezTo>
                <a:cubicBezTo>
                  <a:pt x="5703570" y="3108960"/>
                  <a:pt x="6059805" y="3296603"/>
                  <a:pt x="6131243" y="3321368"/>
                </a:cubicBezTo>
                <a:cubicBezTo>
                  <a:pt x="6364605" y="3403283"/>
                  <a:pt x="6598920" y="3481388"/>
                  <a:pt x="6838950" y="3539490"/>
                </a:cubicBezTo>
                <a:lnTo>
                  <a:pt x="6838950" y="3539490"/>
                </a:lnTo>
                <a:cubicBezTo>
                  <a:pt x="7042785" y="3599498"/>
                  <a:pt x="7250430" y="3644265"/>
                  <a:pt x="7459028" y="3684270"/>
                </a:cubicBezTo>
                <a:cubicBezTo>
                  <a:pt x="7756208" y="3741420"/>
                  <a:pt x="8056245" y="3780473"/>
                  <a:pt x="8358188" y="3806190"/>
                </a:cubicBezTo>
                <a:cubicBezTo>
                  <a:pt x="8528685" y="3820478"/>
                  <a:pt x="9156382" y="3832860"/>
                  <a:pt x="9299257" y="3832860"/>
                </a:cubicBezTo>
                <a:cubicBezTo>
                  <a:pt x="9731693" y="3832860"/>
                  <a:pt x="10402252" y="3750945"/>
                  <a:pt x="11129962" y="3469005"/>
                </a:cubicBezTo>
                <a:cubicBezTo>
                  <a:pt x="11346180" y="3385185"/>
                  <a:pt x="11549062" y="3276600"/>
                  <a:pt x="11737658" y="3139440"/>
                </a:cubicBezTo>
                <a:cubicBezTo>
                  <a:pt x="11884342" y="3032760"/>
                  <a:pt x="12031980" y="2929890"/>
                  <a:pt x="12151042" y="2790825"/>
                </a:cubicBezTo>
                <a:cubicBezTo>
                  <a:pt x="12185333" y="2749868"/>
                  <a:pt x="12198667" y="2704148"/>
                  <a:pt x="12189142" y="2646998"/>
                </a:cubicBezTo>
                <a:close/>
              </a:path>
            </a:pathLst>
          </a:custGeom>
          <a:solidFill>
            <a:srgbClr val="3F3F3F"/>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60132883-DA10-4887-B695-A672CFAEAB25}"/>
              </a:ext>
            </a:extLst>
          </p:cNvPr>
          <p:cNvSpPr txBox="1"/>
          <p:nvPr/>
        </p:nvSpPr>
        <p:spPr>
          <a:xfrm>
            <a:off x="2500934" y="144979"/>
            <a:ext cx="7624141" cy="707886"/>
          </a:xfrm>
          <a:prstGeom prst="rect">
            <a:avLst/>
          </a:prstGeom>
          <a:noFill/>
        </p:spPr>
        <p:txBody>
          <a:bodyPr wrap="square" rtlCol="0">
            <a:spAutoFit/>
          </a:bodyPr>
          <a:lstStyle/>
          <a:p>
            <a:pPr algn="ctr"/>
            <a:r>
              <a:rPr lang="en-US" sz="4000" dirty="0">
                <a:solidFill>
                  <a:schemeClr val="bg1"/>
                </a:solidFill>
                <a:latin typeface="Times New Roman" panose="02020603050405020304" pitchFamily="18" charset="0"/>
                <a:cs typeface="Times New Roman" panose="02020603050405020304" pitchFamily="18" charset="0"/>
              </a:rPr>
              <a:t>Electrical Design</a:t>
            </a:r>
          </a:p>
        </p:txBody>
      </p:sp>
      <p:sp>
        <p:nvSpPr>
          <p:cNvPr id="21" name="TextBox 20">
            <a:extLst>
              <a:ext uri="{FF2B5EF4-FFF2-40B4-BE49-F238E27FC236}">
                <a16:creationId xmlns:a16="http://schemas.microsoft.com/office/drawing/2014/main" id="{BEA5B8E3-B830-48DC-8E31-4837A8CD492F}"/>
              </a:ext>
            </a:extLst>
          </p:cNvPr>
          <p:cNvSpPr txBox="1"/>
          <p:nvPr/>
        </p:nvSpPr>
        <p:spPr>
          <a:xfrm>
            <a:off x="11792511" y="6600458"/>
            <a:ext cx="526879" cy="369332"/>
          </a:xfrm>
          <a:prstGeom prst="rect">
            <a:avLst/>
          </a:prstGeom>
          <a:noFill/>
        </p:spPr>
        <p:txBody>
          <a:bodyPr wrap="square" rtlCol="0">
            <a:spAutoFit/>
          </a:bodyPr>
          <a:lstStyle/>
          <a:p>
            <a:r>
              <a:rPr lang="en-US" dirty="0"/>
              <a:t>10</a:t>
            </a:r>
          </a:p>
        </p:txBody>
      </p:sp>
      <p:pic>
        <p:nvPicPr>
          <p:cNvPr id="19" name="Picture 18">
            <a:extLst>
              <a:ext uri="{FF2B5EF4-FFF2-40B4-BE49-F238E27FC236}">
                <a16:creationId xmlns:a16="http://schemas.microsoft.com/office/drawing/2014/main" id="{9FE5956A-5EC4-47BE-8EA0-38F4A102F22A}"/>
              </a:ext>
            </a:extLst>
          </p:cNvPr>
          <p:cNvPicPr>
            <a:picLocks noChangeAspect="1"/>
          </p:cNvPicPr>
          <p:nvPr/>
        </p:nvPicPr>
        <p:blipFill rotWithShape="1">
          <a:blip r:embed="rId2"/>
          <a:srcRect r="66226"/>
          <a:stretch/>
        </p:blipFill>
        <p:spPr>
          <a:xfrm>
            <a:off x="11238907" y="120213"/>
            <a:ext cx="841474" cy="760190"/>
          </a:xfrm>
          <a:prstGeom prst="rect">
            <a:avLst/>
          </a:prstGeom>
        </p:spPr>
      </p:pic>
      <p:pic>
        <p:nvPicPr>
          <p:cNvPr id="7" name="Picture 6">
            <a:extLst>
              <a:ext uri="{FF2B5EF4-FFF2-40B4-BE49-F238E27FC236}">
                <a16:creationId xmlns:a16="http://schemas.microsoft.com/office/drawing/2014/main" id="{2F7662C5-1B24-5CC3-5639-F6B78E1E12FE}"/>
              </a:ext>
            </a:extLst>
          </p:cNvPr>
          <p:cNvPicPr>
            <a:picLocks noChangeAspect="1"/>
          </p:cNvPicPr>
          <p:nvPr/>
        </p:nvPicPr>
        <p:blipFill rotWithShape="1">
          <a:blip r:embed="rId3">
            <a:extLst>
              <a:ext uri="{28A0092B-C50C-407E-A947-70E740481C1C}">
                <a14:useLocalDpi xmlns:a14="http://schemas.microsoft.com/office/drawing/2010/main" val="0"/>
              </a:ext>
            </a:extLst>
          </a:blip>
          <a:srcRect r="1727"/>
          <a:stretch/>
        </p:blipFill>
        <p:spPr bwMode="auto">
          <a:xfrm>
            <a:off x="5084838" y="1619449"/>
            <a:ext cx="6403435" cy="3973777"/>
          </a:xfrm>
          <a:prstGeom prst="rect">
            <a:avLst/>
          </a:prstGeom>
          <a:ln>
            <a:noFill/>
          </a:ln>
          <a:extLst>
            <a:ext uri="{53640926-AAD7-44D8-BBD7-CCE9431645EC}">
              <a14:shadowObscured xmlns:a14="http://schemas.microsoft.com/office/drawing/2010/main"/>
            </a:ext>
          </a:extLst>
        </p:spPr>
      </p:pic>
      <p:sp>
        <p:nvSpPr>
          <p:cNvPr id="9" name="TextBox 8">
            <a:extLst>
              <a:ext uri="{FF2B5EF4-FFF2-40B4-BE49-F238E27FC236}">
                <a16:creationId xmlns:a16="http://schemas.microsoft.com/office/drawing/2014/main" id="{FFAD0318-48B1-DF80-7F98-830448E888EA}"/>
              </a:ext>
            </a:extLst>
          </p:cNvPr>
          <p:cNvSpPr txBox="1"/>
          <p:nvPr/>
        </p:nvSpPr>
        <p:spPr>
          <a:xfrm>
            <a:off x="829736" y="1773974"/>
            <a:ext cx="4135669" cy="3693319"/>
          </a:xfrm>
          <a:prstGeom prst="rect">
            <a:avLst/>
          </a:prstGeom>
          <a:solidFill>
            <a:schemeClr val="accent5">
              <a:lumMod val="20000"/>
              <a:lumOff val="80000"/>
            </a:schemeClr>
          </a:solidFill>
        </p:spPr>
        <p:txBody>
          <a:bodyPr wrap="square">
            <a:spAutoFit/>
          </a:bodyPr>
          <a:lstStyle/>
          <a:p>
            <a:pPr algn="just"/>
            <a:r>
              <a:rPr lang="en-US" sz="1800" dirty="0">
                <a:effectLst/>
                <a:latin typeface="Times New Roman" panose="02020603050405020304" pitchFamily="18" charset="0"/>
                <a:ea typeface="Calibri" panose="020F0502020204030204" pitchFamily="34" charset="0"/>
              </a:rPr>
              <a:t>The main electrical connections are those of the </a:t>
            </a:r>
            <a:r>
              <a:rPr lang="en-US" sz="1800" b="1" dirty="0">
                <a:effectLst/>
                <a:latin typeface="Times New Roman" panose="02020603050405020304" pitchFamily="18" charset="0"/>
                <a:ea typeface="Calibri" panose="020F0502020204030204" pitchFamily="34" charset="0"/>
              </a:rPr>
              <a:t>HCS12 microcontroller </a:t>
            </a:r>
            <a:r>
              <a:rPr lang="en-US" sz="1800" dirty="0">
                <a:effectLst/>
                <a:latin typeface="Times New Roman" panose="02020603050405020304" pitchFamily="18" charset="0"/>
                <a:ea typeface="Calibri" panose="020F0502020204030204" pitchFamily="34" charset="0"/>
              </a:rPr>
              <a:t>and those of the Arduino Uno board. The main electrical components connected to the HCS12 are the following: </a:t>
            </a:r>
            <a:r>
              <a:rPr lang="en-US" sz="1800" u="sng" dirty="0">
                <a:effectLst/>
                <a:latin typeface="Times New Roman" panose="02020603050405020304" pitchFamily="18" charset="0"/>
                <a:ea typeface="Calibri" panose="020F0502020204030204" pitchFamily="34" charset="0"/>
              </a:rPr>
              <a:t>H-bridge, ultrasonic sensor, servo motor, Bluetooth </a:t>
            </a:r>
            <a:r>
              <a:rPr lang="en-US" sz="1800" dirty="0">
                <a:effectLst/>
                <a:latin typeface="Times New Roman" panose="02020603050405020304" pitchFamily="18" charset="0"/>
                <a:ea typeface="Calibri" panose="020F0502020204030204" pitchFamily="34" charset="0"/>
              </a:rPr>
              <a:t>module for receiving, </a:t>
            </a:r>
            <a:r>
              <a:rPr lang="en-US" sz="1800" u="sng" dirty="0">
                <a:effectLst/>
                <a:latin typeface="Times New Roman" panose="02020603050405020304" pitchFamily="18" charset="0"/>
                <a:ea typeface="Calibri" panose="020F0502020204030204" pitchFamily="34" charset="0"/>
              </a:rPr>
              <a:t>four DC motors, three lithium ion 1865 batteries and two hall effect sensors</a:t>
            </a:r>
            <a:r>
              <a:rPr lang="en-US" sz="1800" dirty="0">
                <a:effectLst/>
                <a:latin typeface="Times New Roman" panose="02020603050405020304" pitchFamily="18" charset="0"/>
                <a:ea typeface="Calibri" panose="020F0502020204030204" pitchFamily="34" charset="0"/>
              </a:rPr>
              <a:t>. On the other hand, the main electrical components connected to the </a:t>
            </a:r>
            <a:r>
              <a:rPr lang="en-US" sz="1800" b="1" dirty="0">
                <a:effectLst/>
                <a:latin typeface="Times New Roman" panose="02020603050405020304" pitchFamily="18" charset="0"/>
                <a:ea typeface="Calibri" panose="020F0502020204030204" pitchFamily="34" charset="0"/>
              </a:rPr>
              <a:t>Arduino Uno</a:t>
            </a:r>
            <a:r>
              <a:rPr lang="en-US" sz="1800" dirty="0">
                <a:effectLst/>
                <a:latin typeface="Times New Roman" panose="02020603050405020304" pitchFamily="18" charset="0"/>
                <a:ea typeface="Calibri" panose="020F0502020204030204" pitchFamily="34" charset="0"/>
              </a:rPr>
              <a:t> board are the following: </a:t>
            </a:r>
            <a:r>
              <a:rPr lang="en-US" sz="1800" u="sng" dirty="0">
                <a:effectLst/>
                <a:latin typeface="Times New Roman" panose="02020603050405020304" pitchFamily="18" charset="0"/>
                <a:ea typeface="Calibri" panose="020F0502020204030204" pitchFamily="34" charset="0"/>
              </a:rPr>
              <a:t>9V battery, accelerometer and a Bluetooth module</a:t>
            </a:r>
            <a:r>
              <a:rPr lang="en-US" sz="1800" dirty="0">
                <a:effectLst/>
                <a:latin typeface="Times New Roman" panose="02020603050405020304" pitchFamily="18" charset="0"/>
                <a:ea typeface="Calibri" panose="020F0502020204030204" pitchFamily="34" charset="0"/>
              </a:rPr>
              <a:t> for transmitting.</a:t>
            </a:r>
            <a:endParaRPr lang="en-US" dirty="0"/>
          </a:p>
        </p:txBody>
      </p:sp>
      <p:sp>
        <p:nvSpPr>
          <p:cNvPr id="12" name="TextBox 11">
            <a:extLst>
              <a:ext uri="{FF2B5EF4-FFF2-40B4-BE49-F238E27FC236}">
                <a16:creationId xmlns:a16="http://schemas.microsoft.com/office/drawing/2014/main" id="{C0BAC3CC-D6CF-BD99-E98D-9C875B5D5B38}"/>
              </a:ext>
            </a:extLst>
          </p:cNvPr>
          <p:cNvSpPr txBox="1"/>
          <p:nvPr/>
        </p:nvSpPr>
        <p:spPr>
          <a:xfrm>
            <a:off x="5205772" y="5652150"/>
            <a:ext cx="6161566" cy="369332"/>
          </a:xfrm>
          <a:prstGeom prst="rect">
            <a:avLst/>
          </a:prstGeom>
          <a:noFill/>
        </p:spPr>
        <p:txBody>
          <a:bodyPr wrap="square">
            <a:spAutoFit/>
          </a:bodyPr>
          <a:lstStyle/>
          <a:p>
            <a:pPr marL="0" marR="0" algn="ctr">
              <a:spcBef>
                <a:spcPts val="0"/>
              </a:spcBef>
              <a:spcAft>
                <a:spcPts val="1000"/>
              </a:spcAft>
            </a:pPr>
            <a:r>
              <a:rPr lang="en-US" sz="1800" i="1" dirty="0">
                <a:solidFill>
                  <a:srgbClr val="44546A"/>
                </a:solidFill>
                <a:effectLst/>
                <a:latin typeface="Times New Roman" panose="02020603050405020304" pitchFamily="18" charset="0"/>
                <a:ea typeface="Calibri" panose="020F0502020204030204" pitchFamily="34" charset="0"/>
                <a:cs typeface="Arial" panose="020B0604020202020204" pitchFamily="34" charset="0"/>
              </a:rPr>
              <a:t>Figure 2: Electrical System Design.</a:t>
            </a:r>
            <a:endParaRPr lang="en-US" sz="1800" i="1" dirty="0">
              <a:solidFill>
                <a:srgbClr val="44546A"/>
              </a:solidFill>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8142570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xfrm>
            <a:off x="403042" y="290982"/>
            <a:ext cx="11573197" cy="724247"/>
          </a:xfrm>
          <a:prstGeom prst="rect">
            <a:avLst/>
          </a:prstGeom>
        </p:spPr>
        <p:txBody>
          <a:bodyPr/>
          <a:lstStyle/>
          <a:p>
            <a:r>
              <a:rPr lang="en-US" dirty="0">
                <a:latin typeface="Calibri Light" panose="020F0302020204030204" pitchFamily="34" charset="0"/>
                <a:cs typeface="Calibri Light" panose="020F0302020204030204" pitchFamily="34" charset="0"/>
              </a:rPr>
              <a:t>PV</a:t>
            </a:r>
          </a:p>
        </p:txBody>
      </p:sp>
      <p:sp>
        <p:nvSpPr>
          <p:cNvPr id="10" name="Rectangle 9">
            <a:extLst>
              <a:ext uri="{FF2B5EF4-FFF2-40B4-BE49-F238E27FC236}">
                <a16:creationId xmlns:a16="http://schemas.microsoft.com/office/drawing/2014/main" id="{01D1196C-FEDB-46DF-B356-9247C51AAEF6}"/>
              </a:ext>
            </a:extLst>
          </p:cNvPr>
          <p:cNvSpPr/>
          <p:nvPr/>
        </p:nvSpPr>
        <p:spPr>
          <a:xfrm>
            <a:off x="9446504" y="5559312"/>
            <a:ext cx="2745496" cy="138485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4" name="Rectangle 3">
            <a:extLst>
              <a:ext uri="{FF2B5EF4-FFF2-40B4-BE49-F238E27FC236}">
                <a16:creationId xmlns:a16="http://schemas.microsoft.com/office/drawing/2014/main" id="{11D996CC-0905-49A1-9DE8-E076FDCA2F3F}"/>
              </a:ext>
            </a:extLst>
          </p:cNvPr>
          <p:cNvSpPr/>
          <p:nvPr/>
        </p:nvSpPr>
        <p:spPr>
          <a:xfrm>
            <a:off x="0" y="6206339"/>
            <a:ext cx="9504842" cy="7378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 name="Rectangle 4">
            <a:extLst>
              <a:ext uri="{FF2B5EF4-FFF2-40B4-BE49-F238E27FC236}">
                <a16:creationId xmlns:a16="http://schemas.microsoft.com/office/drawing/2014/main" id="{A60CA9D3-12E9-4902-AD9F-1C7DCEA4954D}"/>
              </a:ext>
            </a:extLst>
          </p:cNvPr>
          <p:cNvSpPr/>
          <p:nvPr/>
        </p:nvSpPr>
        <p:spPr>
          <a:xfrm>
            <a:off x="0" y="0"/>
            <a:ext cx="12192000" cy="1219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545FAA9C-E4D0-4F87-A399-9B7DE6BF5DEA}"/>
              </a:ext>
            </a:extLst>
          </p:cNvPr>
          <p:cNvSpPr/>
          <p:nvPr/>
        </p:nvSpPr>
        <p:spPr>
          <a:xfrm>
            <a:off x="0" y="0"/>
            <a:ext cx="12192000" cy="1015229"/>
          </a:xfrm>
          <a:prstGeom prst="rect">
            <a:avLst/>
          </a:prstGeom>
          <a:solidFill>
            <a:srgbClr val="6297C2"/>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79480732-72E5-45D1-95DA-9B21D0C1B794}"/>
              </a:ext>
            </a:extLst>
          </p:cNvPr>
          <p:cNvSpPr/>
          <p:nvPr/>
        </p:nvSpPr>
        <p:spPr>
          <a:xfrm>
            <a:off x="0" y="-1"/>
            <a:ext cx="6572250" cy="1015229"/>
          </a:xfrm>
          <a:custGeom>
            <a:avLst/>
            <a:gdLst>
              <a:gd name="connsiteX0" fmla="*/ 12189142 w 12192000"/>
              <a:gd name="connsiteY0" fmla="*/ 2646998 h 3829050"/>
              <a:gd name="connsiteX1" fmla="*/ 12141517 w 12192000"/>
              <a:gd name="connsiteY1" fmla="*/ 2670810 h 3829050"/>
              <a:gd name="connsiteX2" fmla="*/ 11187112 w 12192000"/>
              <a:gd name="connsiteY2" fmla="*/ 3076575 h 3829050"/>
              <a:gd name="connsiteX3" fmla="*/ 10240327 w 12192000"/>
              <a:gd name="connsiteY3" fmla="*/ 3248978 h 3829050"/>
              <a:gd name="connsiteX4" fmla="*/ 9317355 w 12192000"/>
              <a:gd name="connsiteY4" fmla="*/ 3191828 h 3829050"/>
              <a:gd name="connsiteX5" fmla="*/ 8830627 w 12192000"/>
              <a:gd name="connsiteY5" fmla="*/ 3085148 h 3829050"/>
              <a:gd name="connsiteX6" fmla="*/ 8441055 w 12192000"/>
              <a:gd name="connsiteY6" fmla="*/ 2957513 h 3829050"/>
              <a:gd name="connsiteX7" fmla="*/ 7615238 w 12192000"/>
              <a:gd name="connsiteY7" fmla="*/ 2605088 h 3829050"/>
              <a:gd name="connsiteX8" fmla="*/ 5779770 w 12192000"/>
              <a:gd name="connsiteY8" fmla="*/ 1497330 h 3829050"/>
              <a:gd name="connsiteX9" fmla="*/ 3469005 w 12192000"/>
              <a:gd name="connsiteY9" fmla="*/ 353378 h 3829050"/>
              <a:gd name="connsiteX10" fmla="*/ 2181225 w 12192000"/>
              <a:gd name="connsiteY10" fmla="*/ 64770 h 3829050"/>
              <a:gd name="connsiteX11" fmla="*/ 1381125 w 12192000"/>
              <a:gd name="connsiteY11" fmla="*/ 0 h 3829050"/>
              <a:gd name="connsiteX12" fmla="*/ 466725 w 12192000"/>
              <a:gd name="connsiteY12" fmla="*/ 26670 h 3829050"/>
              <a:gd name="connsiteX13" fmla="*/ 0 w 12192000"/>
              <a:gd name="connsiteY13" fmla="*/ 83820 h 3829050"/>
              <a:gd name="connsiteX14" fmla="*/ 0 w 12192000"/>
              <a:gd name="connsiteY14" fmla="*/ 2274570 h 3829050"/>
              <a:gd name="connsiteX15" fmla="*/ 647700 w 12192000"/>
              <a:gd name="connsiteY15" fmla="*/ 2130743 h 3829050"/>
              <a:gd name="connsiteX16" fmla="*/ 647700 w 12192000"/>
              <a:gd name="connsiteY16" fmla="*/ 2130743 h 3829050"/>
              <a:gd name="connsiteX17" fmla="*/ 1829753 w 12192000"/>
              <a:gd name="connsiteY17" fmla="*/ 2048828 h 3829050"/>
              <a:gd name="connsiteX18" fmla="*/ 3505200 w 12192000"/>
              <a:gd name="connsiteY18" fmla="*/ 2263140 h 3829050"/>
              <a:gd name="connsiteX19" fmla="*/ 3523298 w 12192000"/>
              <a:gd name="connsiteY19" fmla="*/ 2266950 h 3829050"/>
              <a:gd name="connsiteX20" fmla="*/ 3525203 w 12192000"/>
              <a:gd name="connsiteY20" fmla="*/ 2273618 h 3829050"/>
              <a:gd name="connsiteX21" fmla="*/ 3963353 w 12192000"/>
              <a:gd name="connsiteY21" fmla="*/ 2388870 h 3829050"/>
              <a:gd name="connsiteX22" fmla="*/ 5601653 w 12192000"/>
              <a:gd name="connsiteY22" fmla="*/ 3054668 h 3829050"/>
              <a:gd name="connsiteX23" fmla="*/ 6131243 w 12192000"/>
              <a:gd name="connsiteY23" fmla="*/ 3321368 h 3829050"/>
              <a:gd name="connsiteX24" fmla="*/ 6838950 w 12192000"/>
              <a:gd name="connsiteY24" fmla="*/ 3539490 h 3829050"/>
              <a:gd name="connsiteX25" fmla="*/ 6838950 w 12192000"/>
              <a:gd name="connsiteY25" fmla="*/ 3539490 h 3829050"/>
              <a:gd name="connsiteX26" fmla="*/ 7459028 w 12192000"/>
              <a:gd name="connsiteY26" fmla="*/ 3684270 h 3829050"/>
              <a:gd name="connsiteX27" fmla="*/ 8358188 w 12192000"/>
              <a:gd name="connsiteY27" fmla="*/ 3806190 h 3829050"/>
              <a:gd name="connsiteX28" fmla="*/ 9299257 w 12192000"/>
              <a:gd name="connsiteY28" fmla="*/ 3832860 h 3829050"/>
              <a:gd name="connsiteX29" fmla="*/ 11129962 w 12192000"/>
              <a:gd name="connsiteY29" fmla="*/ 3469005 h 3829050"/>
              <a:gd name="connsiteX30" fmla="*/ 11737658 w 12192000"/>
              <a:gd name="connsiteY30" fmla="*/ 3139440 h 3829050"/>
              <a:gd name="connsiteX31" fmla="*/ 12151042 w 12192000"/>
              <a:gd name="connsiteY31" fmla="*/ 2790825 h 3829050"/>
              <a:gd name="connsiteX32" fmla="*/ 12189142 w 12192000"/>
              <a:gd name="connsiteY32" fmla="*/ 2646998 h 3829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2192000" h="3829050">
                <a:moveTo>
                  <a:pt x="12189142" y="2646998"/>
                </a:moveTo>
                <a:cubicBezTo>
                  <a:pt x="12171998" y="2655570"/>
                  <a:pt x="12155805" y="2663190"/>
                  <a:pt x="12141517" y="2670810"/>
                </a:cubicBezTo>
                <a:cubicBezTo>
                  <a:pt x="11835765" y="2834640"/>
                  <a:pt x="11519535" y="2975610"/>
                  <a:pt x="11187112" y="3076575"/>
                </a:cubicBezTo>
                <a:cubicBezTo>
                  <a:pt x="10877550" y="3170873"/>
                  <a:pt x="10562273" y="3228023"/>
                  <a:pt x="10240327" y="3248978"/>
                </a:cubicBezTo>
                <a:cubicBezTo>
                  <a:pt x="10189845" y="3250883"/>
                  <a:pt x="9434512" y="3210878"/>
                  <a:pt x="9317355" y="3191828"/>
                </a:cubicBezTo>
                <a:cubicBezTo>
                  <a:pt x="9153525" y="3165158"/>
                  <a:pt x="8992552" y="3122295"/>
                  <a:pt x="8830627" y="3085148"/>
                </a:cubicBezTo>
                <a:cubicBezTo>
                  <a:pt x="8827770" y="3084195"/>
                  <a:pt x="8547735" y="2997518"/>
                  <a:pt x="8441055" y="2957513"/>
                </a:cubicBezTo>
                <a:cubicBezTo>
                  <a:pt x="8285798" y="2900363"/>
                  <a:pt x="7646670" y="2621280"/>
                  <a:pt x="7615238" y="2605088"/>
                </a:cubicBezTo>
                <a:cubicBezTo>
                  <a:pt x="6972300" y="2286953"/>
                  <a:pt x="6367463" y="1905000"/>
                  <a:pt x="5779770" y="1497330"/>
                </a:cubicBezTo>
                <a:cubicBezTo>
                  <a:pt x="5065395" y="1002030"/>
                  <a:pt x="4297680" y="615315"/>
                  <a:pt x="3469005" y="353378"/>
                </a:cubicBezTo>
                <a:cubicBezTo>
                  <a:pt x="3279458" y="293370"/>
                  <a:pt x="2514600" y="93345"/>
                  <a:pt x="2181225" y="64770"/>
                </a:cubicBezTo>
                <a:cubicBezTo>
                  <a:pt x="2171700" y="63818"/>
                  <a:pt x="1553528" y="0"/>
                  <a:pt x="1381125" y="0"/>
                </a:cubicBezTo>
                <a:cubicBezTo>
                  <a:pt x="1359218" y="0"/>
                  <a:pt x="576263" y="8573"/>
                  <a:pt x="466725" y="26670"/>
                </a:cubicBezTo>
                <a:cubicBezTo>
                  <a:pt x="309563" y="36195"/>
                  <a:pt x="154305" y="55245"/>
                  <a:pt x="0" y="83820"/>
                </a:cubicBezTo>
                <a:cubicBezTo>
                  <a:pt x="0" y="814388"/>
                  <a:pt x="0" y="1544003"/>
                  <a:pt x="0" y="2274570"/>
                </a:cubicBezTo>
                <a:cubicBezTo>
                  <a:pt x="212408" y="2212658"/>
                  <a:pt x="430530" y="2172653"/>
                  <a:pt x="647700" y="2130743"/>
                </a:cubicBezTo>
                <a:cubicBezTo>
                  <a:pt x="647700" y="2130743"/>
                  <a:pt x="647700" y="2130743"/>
                  <a:pt x="647700" y="2130743"/>
                </a:cubicBezTo>
                <a:cubicBezTo>
                  <a:pt x="748665" y="2117408"/>
                  <a:pt x="1756410" y="2044065"/>
                  <a:pt x="1829753" y="2048828"/>
                </a:cubicBezTo>
                <a:cubicBezTo>
                  <a:pt x="2273618" y="2045970"/>
                  <a:pt x="2845118" y="2131695"/>
                  <a:pt x="3505200" y="2263140"/>
                </a:cubicBezTo>
                <a:cubicBezTo>
                  <a:pt x="3510915" y="2264093"/>
                  <a:pt x="3517583" y="2265998"/>
                  <a:pt x="3523298" y="2266950"/>
                </a:cubicBezTo>
                <a:cubicBezTo>
                  <a:pt x="3524250" y="2268855"/>
                  <a:pt x="3524250" y="2271713"/>
                  <a:pt x="3525203" y="2273618"/>
                </a:cubicBezTo>
                <a:cubicBezTo>
                  <a:pt x="3671888" y="2308860"/>
                  <a:pt x="3818573" y="2345055"/>
                  <a:pt x="3963353" y="2388870"/>
                </a:cubicBezTo>
                <a:cubicBezTo>
                  <a:pt x="4530090" y="2559368"/>
                  <a:pt x="5077778" y="2778443"/>
                  <a:pt x="5601653" y="3054668"/>
                </a:cubicBezTo>
                <a:cubicBezTo>
                  <a:pt x="5703570" y="3108960"/>
                  <a:pt x="6059805" y="3296603"/>
                  <a:pt x="6131243" y="3321368"/>
                </a:cubicBezTo>
                <a:cubicBezTo>
                  <a:pt x="6364605" y="3403283"/>
                  <a:pt x="6598920" y="3481388"/>
                  <a:pt x="6838950" y="3539490"/>
                </a:cubicBezTo>
                <a:lnTo>
                  <a:pt x="6838950" y="3539490"/>
                </a:lnTo>
                <a:cubicBezTo>
                  <a:pt x="7042785" y="3599498"/>
                  <a:pt x="7250430" y="3644265"/>
                  <a:pt x="7459028" y="3684270"/>
                </a:cubicBezTo>
                <a:cubicBezTo>
                  <a:pt x="7756208" y="3741420"/>
                  <a:pt x="8056245" y="3780473"/>
                  <a:pt x="8358188" y="3806190"/>
                </a:cubicBezTo>
                <a:cubicBezTo>
                  <a:pt x="8528685" y="3820478"/>
                  <a:pt x="9156382" y="3832860"/>
                  <a:pt x="9299257" y="3832860"/>
                </a:cubicBezTo>
                <a:cubicBezTo>
                  <a:pt x="9731693" y="3832860"/>
                  <a:pt x="10402252" y="3750945"/>
                  <a:pt x="11129962" y="3469005"/>
                </a:cubicBezTo>
                <a:cubicBezTo>
                  <a:pt x="11346180" y="3385185"/>
                  <a:pt x="11549062" y="3276600"/>
                  <a:pt x="11737658" y="3139440"/>
                </a:cubicBezTo>
                <a:cubicBezTo>
                  <a:pt x="11884342" y="3032760"/>
                  <a:pt x="12031980" y="2929890"/>
                  <a:pt x="12151042" y="2790825"/>
                </a:cubicBezTo>
                <a:cubicBezTo>
                  <a:pt x="12185333" y="2749868"/>
                  <a:pt x="12198667" y="2704148"/>
                  <a:pt x="12189142" y="2646998"/>
                </a:cubicBezTo>
                <a:close/>
              </a:path>
            </a:pathLst>
          </a:custGeom>
          <a:solidFill>
            <a:srgbClr val="3F3F3F"/>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60132883-DA10-4887-B695-A672CFAEAB25}"/>
              </a:ext>
            </a:extLst>
          </p:cNvPr>
          <p:cNvSpPr txBox="1"/>
          <p:nvPr/>
        </p:nvSpPr>
        <p:spPr>
          <a:xfrm>
            <a:off x="2500934" y="144979"/>
            <a:ext cx="7624141" cy="707886"/>
          </a:xfrm>
          <a:prstGeom prst="rect">
            <a:avLst/>
          </a:prstGeom>
          <a:noFill/>
        </p:spPr>
        <p:txBody>
          <a:bodyPr wrap="square" rtlCol="0">
            <a:spAutoFit/>
          </a:bodyPr>
          <a:lstStyle/>
          <a:p>
            <a:pPr algn="ctr"/>
            <a:r>
              <a:rPr lang="en-US" sz="4000" dirty="0">
                <a:solidFill>
                  <a:schemeClr val="bg1"/>
                </a:solidFill>
                <a:latin typeface="Times New Roman" panose="02020603050405020304" pitchFamily="18" charset="0"/>
                <a:cs typeface="Times New Roman" panose="02020603050405020304" pitchFamily="18" charset="0"/>
              </a:rPr>
              <a:t>Software Design</a:t>
            </a:r>
          </a:p>
        </p:txBody>
      </p:sp>
      <p:sp>
        <p:nvSpPr>
          <p:cNvPr id="21" name="TextBox 20">
            <a:extLst>
              <a:ext uri="{FF2B5EF4-FFF2-40B4-BE49-F238E27FC236}">
                <a16:creationId xmlns:a16="http://schemas.microsoft.com/office/drawing/2014/main" id="{BEA5B8E3-B830-48DC-8E31-4837A8CD492F}"/>
              </a:ext>
            </a:extLst>
          </p:cNvPr>
          <p:cNvSpPr txBox="1"/>
          <p:nvPr/>
        </p:nvSpPr>
        <p:spPr>
          <a:xfrm>
            <a:off x="11792511" y="6600458"/>
            <a:ext cx="526879" cy="369332"/>
          </a:xfrm>
          <a:prstGeom prst="rect">
            <a:avLst/>
          </a:prstGeom>
          <a:noFill/>
        </p:spPr>
        <p:txBody>
          <a:bodyPr wrap="square" rtlCol="0">
            <a:spAutoFit/>
          </a:bodyPr>
          <a:lstStyle/>
          <a:p>
            <a:r>
              <a:rPr lang="en-US" dirty="0"/>
              <a:t>11</a:t>
            </a:r>
          </a:p>
        </p:txBody>
      </p:sp>
      <p:pic>
        <p:nvPicPr>
          <p:cNvPr id="19" name="Picture 18">
            <a:extLst>
              <a:ext uri="{FF2B5EF4-FFF2-40B4-BE49-F238E27FC236}">
                <a16:creationId xmlns:a16="http://schemas.microsoft.com/office/drawing/2014/main" id="{9FE5956A-5EC4-47BE-8EA0-38F4A102F22A}"/>
              </a:ext>
            </a:extLst>
          </p:cNvPr>
          <p:cNvPicPr>
            <a:picLocks noChangeAspect="1"/>
          </p:cNvPicPr>
          <p:nvPr/>
        </p:nvPicPr>
        <p:blipFill rotWithShape="1">
          <a:blip r:embed="rId2"/>
          <a:srcRect r="66226"/>
          <a:stretch/>
        </p:blipFill>
        <p:spPr>
          <a:xfrm>
            <a:off x="11238907" y="120213"/>
            <a:ext cx="841474" cy="760190"/>
          </a:xfrm>
          <a:prstGeom prst="rect">
            <a:avLst/>
          </a:prstGeom>
        </p:spPr>
      </p:pic>
      <p:pic>
        <p:nvPicPr>
          <p:cNvPr id="7" name="Picture 6">
            <a:extLst>
              <a:ext uri="{FF2B5EF4-FFF2-40B4-BE49-F238E27FC236}">
                <a16:creationId xmlns:a16="http://schemas.microsoft.com/office/drawing/2014/main" id="{5C8294D7-59C3-AE59-071E-B0E698CB16E7}"/>
              </a:ext>
            </a:extLst>
          </p:cNvPr>
          <p:cNvPicPr>
            <a:picLocks noChangeAspect="1"/>
          </p:cNvPicPr>
          <p:nvPr/>
        </p:nvPicPr>
        <p:blipFill>
          <a:blip r:embed="rId3"/>
          <a:stretch>
            <a:fillRect/>
          </a:stretch>
        </p:blipFill>
        <p:spPr>
          <a:xfrm>
            <a:off x="910499" y="1219200"/>
            <a:ext cx="4735387" cy="4943656"/>
          </a:xfrm>
          <a:prstGeom prst="rect">
            <a:avLst/>
          </a:prstGeom>
        </p:spPr>
      </p:pic>
      <p:pic>
        <p:nvPicPr>
          <p:cNvPr id="8" name="Picture 7">
            <a:extLst>
              <a:ext uri="{FF2B5EF4-FFF2-40B4-BE49-F238E27FC236}">
                <a16:creationId xmlns:a16="http://schemas.microsoft.com/office/drawing/2014/main" id="{0C21F18E-EE9E-3F1C-3627-E118D3856374}"/>
              </a:ext>
            </a:extLst>
          </p:cNvPr>
          <p:cNvPicPr>
            <a:picLocks noChangeAspect="1"/>
          </p:cNvPicPr>
          <p:nvPr/>
        </p:nvPicPr>
        <p:blipFill rotWithShape="1">
          <a:blip r:embed="rId4"/>
          <a:srcRect r="8588" b="8918"/>
          <a:stretch/>
        </p:blipFill>
        <p:spPr bwMode="auto">
          <a:xfrm>
            <a:off x="7048550" y="2301969"/>
            <a:ext cx="3740785" cy="2849880"/>
          </a:xfrm>
          <a:prstGeom prst="rect">
            <a:avLst/>
          </a:prstGeom>
          <a:ln>
            <a:noFill/>
          </a:ln>
          <a:extLst>
            <a:ext uri="{53640926-AAD7-44D8-BBD7-CCE9431645EC}">
              <a14:shadowObscured xmlns:a14="http://schemas.microsoft.com/office/drawing/2010/main"/>
            </a:ext>
          </a:extLst>
        </p:spPr>
      </p:pic>
      <p:sp>
        <p:nvSpPr>
          <p:cNvPr id="11" name="TextBox 10">
            <a:extLst>
              <a:ext uri="{FF2B5EF4-FFF2-40B4-BE49-F238E27FC236}">
                <a16:creationId xmlns:a16="http://schemas.microsoft.com/office/drawing/2014/main" id="{3B979583-5A1D-01C6-768D-AC3682755185}"/>
              </a:ext>
            </a:extLst>
          </p:cNvPr>
          <p:cNvSpPr txBox="1"/>
          <p:nvPr/>
        </p:nvSpPr>
        <p:spPr>
          <a:xfrm>
            <a:off x="-227893" y="6284407"/>
            <a:ext cx="6161566" cy="369332"/>
          </a:xfrm>
          <a:prstGeom prst="rect">
            <a:avLst/>
          </a:prstGeom>
          <a:noFill/>
        </p:spPr>
        <p:txBody>
          <a:bodyPr wrap="square">
            <a:spAutoFit/>
          </a:bodyPr>
          <a:lstStyle/>
          <a:p>
            <a:pPr marL="0" marR="0" algn="ctr">
              <a:spcBef>
                <a:spcPts val="0"/>
              </a:spcBef>
              <a:spcAft>
                <a:spcPts val="1000"/>
              </a:spcAft>
            </a:pPr>
            <a:r>
              <a:rPr lang="en-US" sz="1800" i="1" dirty="0">
                <a:solidFill>
                  <a:srgbClr val="44546A"/>
                </a:solidFill>
                <a:effectLst/>
                <a:latin typeface="Times New Roman" panose="02020603050405020304" pitchFamily="18" charset="0"/>
                <a:ea typeface="Calibri" panose="020F0502020204030204" pitchFamily="34" charset="0"/>
                <a:cs typeface="Arial" panose="020B0604020202020204" pitchFamily="34" charset="0"/>
              </a:rPr>
              <a:t>Figure 3: Software System Flowchart</a:t>
            </a:r>
            <a:r>
              <a:rPr lang="en-US" sz="1800" i="1" dirty="0">
                <a:solidFill>
                  <a:srgbClr val="44546A"/>
                </a:solidFill>
                <a:effectLst/>
                <a:latin typeface="Calibri" panose="020F0502020204030204" pitchFamily="34" charset="0"/>
                <a:ea typeface="Calibri" panose="020F0502020204030204" pitchFamily="34" charset="0"/>
                <a:cs typeface="Arial" panose="020B0604020202020204" pitchFamily="34" charset="0"/>
              </a:rPr>
              <a:t>.</a:t>
            </a:r>
          </a:p>
        </p:txBody>
      </p:sp>
      <p:sp>
        <p:nvSpPr>
          <p:cNvPr id="13" name="TextBox 12">
            <a:extLst>
              <a:ext uri="{FF2B5EF4-FFF2-40B4-BE49-F238E27FC236}">
                <a16:creationId xmlns:a16="http://schemas.microsoft.com/office/drawing/2014/main" id="{C87EA5C2-8DA3-81FC-7012-BF54AC371CC1}"/>
              </a:ext>
            </a:extLst>
          </p:cNvPr>
          <p:cNvSpPr txBox="1"/>
          <p:nvPr/>
        </p:nvSpPr>
        <p:spPr>
          <a:xfrm>
            <a:off x="5630945" y="5380235"/>
            <a:ext cx="6161566" cy="369332"/>
          </a:xfrm>
          <a:prstGeom prst="rect">
            <a:avLst/>
          </a:prstGeom>
          <a:noFill/>
        </p:spPr>
        <p:txBody>
          <a:bodyPr wrap="square">
            <a:spAutoFit/>
          </a:bodyPr>
          <a:lstStyle/>
          <a:p>
            <a:pPr algn="ctr">
              <a:spcAft>
                <a:spcPts val="1000"/>
              </a:spcAft>
            </a:pPr>
            <a:r>
              <a:rPr lang="en-US" i="1" dirty="0">
                <a:solidFill>
                  <a:srgbClr val="44546A"/>
                </a:solidFill>
                <a:latin typeface="Times New Roman" panose="02020603050405020304" pitchFamily="18" charset="0"/>
                <a:cs typeface="Arial" panose="020B0604020202020204" pitchFamily="34" charset="0"/>
              </a:rPr>
              <a:t>Figure 4: Interrupt Service Routines Flowchart.</a:t>
            </a:r>
          </a:p>
        </p:txBody>
      </p:sp>
    </p:spTree>
    <p:extLst>
      <p:ext uri="{BB962C8B-B14F-4D97-AF65-F5344CB8AC3E}">
        <p14:creationId xmlns:p14="http://schemas.microsoft.com/office/powerpoint/2010/main" val="30372751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xfrm>
            <a:off x="403042" y="290982"/>
            <a:ext cx="11573197" cy="724247"/>
          </a:xfrm>
          <a:prstGeom prst="rect">
            <a:avLst/>
          </a:prstGeom>
        </p:spPr>
        <p:txBody>
          <a:bodyPr/>
          <a:lstStyle/>
          <a:p>
            <a:r>
              <a:rPr lang="en-US" dirty="0">
                <a:latin typeface="Calibri Light" panose="020F0302020204030204" pitchFamily="34" charset="0"/>
                <a:cs typeface="Calibri Light" panose="020F0302020204030204" pitchFamily="34" charset="0"/>
              </a:rPr>
              <a:t>PV</a:t>
            </a:r>
          </a:p>
        </p:txBody>
      </p:sp>
      <p:sp>
        <p:nvSpPr>
          <p:cNvPr id="10" name="Rectangle 9">
            <a:extLst>
              <a:ext uri="{FF2B5EF4-FFF2-40B4-BE49-F238E27FC236}">
                <a16:creationId xmlns:a16="http://schemas.microsoft.com/office/drawing/2014/main" id="{01D1196C-FEDB-46DF-B356-9247C51AAEF6}"/>
              </a:ext>
            </a:extLst>
          </p:cNvPr>
          <p:cNvSpPr/>
          <p:nvPr/>
        </p:nvSpPr>
        <p:spPr>
          <a:xfrm>
            <a:off x="9446504" y="5559312"/>
            <a:ext cx="2745496" cy="138485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4" name="Rectangle 3">
            <a:extLst>
              <a:ext uri="{FF2B5EF4-FFF2-40B4-BE49-F238E27FC236}">
                <a16:creationId xmlns:a16="http://schemas.microsoft.com/office/drawing/2014/main" id="{11D996CC-0905-49A1-9DE8-E076FDCA2F3F}"/>
              </a:ext>
            </a:extLst>
          </p:cNvPr>
          <p:cNvSpPr/>
          <p:nvPr/>
        </p:nvSpPr>
        <p:spPr>
          <a:xfrm>
            <a:off x="0" y="6206339"/>
            <a:ext cx="9504842" cy="7378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 name="Rectangle 4">
            <a:extLst>
              <a:ext uri="{FF2B5EF4-FFF2-40B4-BE49-F238E27FC236}">
                <a16:creationId xmlns:a16="http://schemas.microsoft.com/office/drawing/2014/main" id="{A60CA9D3-12E9-4902-AD9F-1C7DCEA4954D}"/>
              </a:ext>
            </a:extLst>
          </p:cNvPr>
          <p:cNvSpPr/>
          <p:nvPr/>
        </p:nvSpPr>
        <p:spPr>
          <a:xfrm>
            <a:off x="0" y="0"/>
            <a:ext cx="12192000" cy="1219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545FAA9C-E4D0-4F87-A399-9B7DE6BF5DEA}"/>
              </a:ext>
            </a:extLst>
          </p:cNvPr>
          <p:cNvSpPr/>
          <p:nvPr/>
        </p:nvSpPr>
        <p:spPr>
          <a:xfrm>
            <a:off x="0" y="0"/>
            <a:ext cx="12192000" cy="1015229"/>
          </a:xfrm>
          <a:prstGeom prst="rect">
            <a:avLst/>
          </a:prstGeom>
          <a:solidFill>
            <a:srgbClr val="6297C2"/>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79480732-72E5-45D1-95DA-9B21D0C1B794}"/>
              </a:ext>
            </a:extLst>
          </p:cNvPr>
          <p:cNvSpPr/>
          <p:nvPr/>
        </p:nvSpPr>
        <p:spPr>
          <a:xfrm>
            <a:off x="0" y="-1"/>
            <a:ext cx="6572250" cy="1015229"/>
          </a:xfrm>
          <a:custGeom>
            <a:avLst/>
            <a:gdLst>
              <a:gd name="connsiteX0" fmla="*/ 12189142 w 12192000"/>
              <a:gd name="connsiteY0" fmla="*/ 2646998 h 3829050"/>
              <a:gd name="connsiteX1" fmla="*/ 12141517 w 12192000"/>
              <a:gd name="connsiteY1" fmla="*/ 2670810 h 3829050"/>
              <a:gd name="connsiteX2" fmla="*/ 11187112 w 12192000"/>
              <a:gd name="connsiteY2" fmla="*/ 3076575 h 3829050"/>
              <a:gd name="connsiteX3" fmla="*/ 10240327 w 12192000"/>
              <a:gd name="connsiteY3" fmla="*/ 3248978 h 3829050"/>
              <a:gd name="connsiteX4" fmla="*/ 9317355 w 12192000"/>
              <a:gd name="connsiteY4" fmla="*/ 3191828 h 3829050"/>
              <a:gd name="connsiteX5" fmla="*/ 8830627 w 12192000"/>
              <a:gd name="connsiteY5" fmla="*/ 3085148 h 3829050"/>
              <a:gd name="connsiteX6" fmla="*/ 8441055 w 12192000"/>
              <a:gd name="connsiteY6" fmla="*/ 2957513 h 3829050"/>
              <a:gd name="connsiteX7" fmla="*/ 7615238 w 12192000"/>
              <a:gd name="connsiteY7" fmla="*/ 2605088 h 3829050"/>
              <a:gd name="connsiteX8" fmla="*/ 5779770 w 12192000"/>
              <a:gd name="connsiteY8" fmla="*/ 1497330 h 3829050"/>
              <a:gd name="connsiteX9" fmla="*/ 3469005 w 12192000"/>
              <a:gd name="connsiteY9" fmla="*/ 353378 h 3829050"/>
              <a:gd name="connsiteX10" fmla="*/ 2181225 w 12192000"/>
              <a:gd name="connsiteY10" fmla="*/ 64770 h 3829050"/>
              <a:gd name="connsiteX11" fmla="*/ 1381125 w 12192000"/>
              <a:gd name="connsiteY11" fmla="*/ 0 h 3829050"/>
              <a:gd name="connsiteX12" fmla="*/ 466725 w 12192000"/>
              <a:gd name="connsiteY12" fmla="*/ 26670 h 3829050"/>
              <a:gd name="connsiteX13" fmla="*/ 0 w 12192000"/>
              <a:gd name="connsiteY13" fmla="*/ 83820 h 3829050"/>
              <a:gd name="connsiteX14" fmla="*/ 0 w 12192000"/>
              <a:gd name="connsiteY14" fmla="*/ 2274570 h 3829050"/>
              <a:gd name="connsiteX15" fmla="*/ 647700 w 12192000"/>
              <a:gd name="connsiteY15" fmla="*/ 2130743 h 3829050"/>
              <a:gd name="connsiteX16" fmla="*/ 647700 w 12192000"/>
              <a:gd name="connsiteY16" fmla="*/ 2130743 h 3829050"/>
              <a:gd name="connsiteX17" fmla="*/ 1829753 w 12192000"/>
              <a:gd name="connsiteY17" fmla="*/ 2048828 h 3829050"/>
              <a:gd name="connsiteX18" fmla="*/ 3505200 w 12192000"/>
              <a:gd name="connsiteY18" fmla="*/ 2263140 h 3829050"/>
              <a:gd name="connsiteX19" fmla="*/ 3523298 w 12192000"/>
              <a:gd name="connsiteY19" fmla="*/ 2266950 h 3829050"/>
              <a:gd name="connsiteX20" fmla="*/ 3525203 w 12192000"/>
              <a:gd name="connsiteY20" fmla="*/ 2273618 h 3829050"/>
              <a:gd name="connsiteX21" fmla="*/ 3963353 w 12192000"/>
              <a:gd name="connsiteY21" fmla="*/ 2388870 h 3829050"/>
              <a:gd name="connsiteX22" fmla="*/ 5601653 w 12192000"/>
              <a:gd name="connsiteY22" fmla="*/ 3054668 h 3829050"/>
              <a:gd name="connsiteX23" fmla="*/ 6131243 w 12192000"/>
              <a:gd name="connsiteY23" fmla="*/ 3321368 h 3829050"/>
              <a:gd name="connsiteX24" fmla="*/ 6838950 w 12192000"/>
              <a:gd name="connsiteY24" fmla="*/ 3539490 h 3829050"/>
              <a:gd name="connsiteX25" fmla="*/ 6838950 w 12192000"/>
              <a:gd name="connsiteY25" fmla="*/ 3539490 h 3829050"/>
              <a:gd name="connsiteX26" fmla="*/ 7459028 w 12192000"/>
              <a:gd name="connsiteY26" fmla="*/ 3684270 h 3829050"/>
              <a:gd name="connsiteX27" fmla="*/ 8358188 w 12192000"/>
              <a:gd name="connsiteY27" fmla="*/ 3806190 h 3829050"/>
              <a:gd name="connsiteX28" fmla="*/ 9299257 w 12192000"/>
              <a:gd name="connsiteY28" fmla="*/ 3832860 h 3829050"/>
              <a:gd name="connsiteX29" fmla="*/ 11129962 w 12192000"/>
              <a:gd name="connsiteY29" fmla="*/ 3469005 h 3829050"/>
              <a:gd name="connsiteX30" fmla="*/ 11737658 w 12192000"/>
              <a:gd name="connsiteY30" fmla="*/ 3139440 h 3829050"/>
              <a:gd name="connsiteX31" fmla="*/ 12151042 w 12192000"/>
              <a:gd name="connsiteY31" fmla="*/ 2790825 h 3829050"/>
              <a:gd name="connsiteX32" fmla="*/ 12189142 w 12192000"/>
              <a:gd name="connsiteY32" fmla="*/ 2646998 h 3829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2192000" h="3829050">
                <a:moveTo>
                  <a:pt x="12189142" y="2646998"/>
                </a:moveTo>
                <a:cubicBezTo>
                  <a:pt x="12171998" y="2655570"/>
                  <a:pt x="12155805" y="2663190"/>
                  <a:pt x="12141517" y="2670810"/>
                </a:cubicBezTo>
                <a:cubicBezTo>
                  <a:pt x="11835765" y="2834640"/>
                  <a:pt x="11519535" y="2975610"/>
                  <a:pt x="11187112" y="3076575"/>
                </a:cubicBezTo>
                <a:cubicBezTo>
                  <a:pt x="10877550" y="3170873"/>
                  <a:pt x="10562273" y="3228023"/>
                  <a:pt x="10240327" y="3248978"/>
                </a:cubicBezTo>
                <a:cubicBezTo>
                  <a:pt x="10189845" y="3250883"/>
                  <a:pt x="9434512" y="3210878"/>
                  <a:pt x="9317355" y="3191828"/>
                </a:cubicBezTo>
                <a:cubicBezTo>
                  <a:pt x="9153525" y="3165158"/>
                  <a:pt x="8992552" y="3122295"/>
                  <a:pt x="8830627" y="3085148"/>
                </a:cubicBezTo>
                <a:cubicBezTo>
                  <a:pt x="8827770" y="3084195"/>
                  <a:pt x="8547735" y="2997518"/>
                  <a:pt x="8441055" y="2957513"/>
                </a:cubicBezTo>
                <a:cubicBezTo>
                  <a:pt x="8285798" y="2900363"/>
                  <a:pt x="7646670" y="2621280"/>
                  <a:pt x="7615238" y="2605088"/>
                </a:cubicBezTo>
                <a:cubicBezTo>
                  <a:pt x="6972300" y="2286953"/>
                  <a:pt x="6367463" y="1905000"/>
                  <a:pt x="5779770" y="1497330"/>
                </a:cubicBezTo>
                <a:cubicBezTo>
                  <a:pt x="5065395" y="1002030"/>
                  <a:pt x="4297680" y="615315"/>
                  <a:pt x="3469005" y="353378"/>
                </a:cubicBezTo>
                <a:cubicBezTo>
                  <a:pt x="3279458" y="293370"/>
                  <a:pt x="2514600" y="93345"/>
                  <a:pt x="2181225" y="64770"/>
                </a:cubicBezTo>
                <a:cubicBezTo>
                  <a:pt x="2171700" y="63818"/>
                  <a:pt x="1553528" y="0"/>
                  <a:pt x="1381125" y="0"/>
                </a:cubicBezTo>
                <a:cubicBezTo>
                  <a:pt x="1359218" y="0"/>
                  <a:pt x="576263" y="8573"/>
                  <a:pt x="466725" y="26670"/>
                </a:cubicBezTo>
                <a:cubicBezTo>
                  <a:pt x="309563" y="36195"/>
                  <a:pt x="154305" y="55245"/>
                  <a:pt x="0" y="83820"/>
                </a:cubicBezTo>
                <a:cubicBezTo>
                  <a:pt x="0" y="814388"/>
                  <a:pt x="0" y="1544003"/>
                  <a:pt x="0" y="2274570"/>
                </a:cubicBezTo>
                <a:cubicBezTo>
                  <a:pt x="212408" y="2212658"/>
                  <a:pt x="430530" y="2172653"/>
                  <a:pt x="647700" y="2130743"/>
                </a:cubicBezTo>
                <a:cubicBezTo>
                  <a:pt x="647700" y="2130743"/>
                  <a:pt x="647700" y="2130743"/>
                  <a:pt x="647700" y="2130743"/>
                </a:cubicBezTo>
                <a:cubicBezTo>
                  <a:pt x="748665" y="2117408"/>
                  <a:pt x="1756410" y="2044065"/>
                  <a:pt x="1829753" y="2048828"/>
                </a:cubicBezTo>
                <a:cubicBezTo>
                  <a:pt x="2273618" y="2045970"/>
                  <a:pt x="2845118" y="2131695"/>
                  <a:pt x="3505200" y="2263140"/>
                </a:cubicBezTo>
                <a:cubicBezTo>
                  <a:pt x="3510915" y="2264093"/>
                  <a:pt x="3517583" y="2265998"/>
                  <a:pt x="3523298" y="2266950"/>
                </a:cubicBezTo>
                <a:cubicBezTo>
                  <a:pt x="3524250" y="2268855"/>
                  <a:pt x="3524250" y="2271713"/>
                  <a:pt x="3525203" y="2273618"/>
                </a:cubicBezTo>
                <a:cubicBezTo>
                  <a:pt x="3671888" y="2308860"/>
                  <a:pt x="3818573" y="2345055"/>
                  <a:pt x="3963353" y="2388870"/>
                </a:cubicBezTo>
                <a:cubicBezTo>
                  <a:pt x="4530090" y="2559368"/>
                  <a:pt x="5077778" y="2778443"/>
                  <a:pt x="5601653" y="3054668"/>
                </a:cubicBezTo>
                <a:cubicBezTo>
                  <a:pt x="5703570" y="3108960"/>
                  <a:pt x="6059805" y="3296603"/>
                  <a:pt x="6131243" y="3321368"/>
                </a:cubicBezTo>
                <a:cubicBezTo>
                  <a:pt x="6364605" y="3403283"/>
                  <a:pt x="6598920" y="3481388"/>
                  <a:pt x="6838950" y="3539490"/>
                </a:cubicBezTo>
                <a:lnTo>
                  <a:pt x="6838950" y="3539490"/>
                </a:lnTo>
                <a:cubicBezTo>
                  <a:pt x="7042785" y="3599498"/>
                  <a:pt x="7250430" y="3644265"/>
                  <a:pt x="7459028" y="3684270"/>
                </a:cubicBezTo>
                <a:cubicBezTo>
                  <a:pt x="7756208" y="3741420"/>
                  <a:pt x="8056245" y="3780473"/>
                  <a:pt x="8358188" y="3806190"/>
                </a:cubicBezTo>
                <a:cubicBezTo>
                  <a:pt x="8528685" y="3820478"/>
                  <a:pt x="9156382" y="3832860"/>
                  <a:pt x="9299257" y="3832860"/>
                </a:cubicBezTo>
                <a:cubicBezTo>
                  <a:pt x="9731693" y="3832860"/>
                  <a:pt x="10402252" y="3750945"/>
                  <a:pt x="11129962" y="3469005"/>
                </a:cubicBezTo>
                <a:cubicBezTo>
                  <a:pt x="11346180" y="3385185"/>
                  <a:pt x="11549062" y="3276600"/>
                  <a:pt x="11737658" y="3139440"/>
                </a:cubicBezTo>
                <a:cubicBezTo>
                  <a:pt x="11884342" y="3032760"/>
                  <a:pt x="12031980" y="2929890"/>
                  <a:pt x="12151042" y="2790825"/>
                </a:cubicBezTo>
                <a:cubicBezTo>
                  <a:pt x="12185333" y="2749868"/>
                  <a:pt x="12198667" y="2704148"/>
                  <a:pt x="12189142" y="2646998"/>
                </a:cubicBezTo>
                <a:close/>
              </a:path>
            </a:pathLst>
          </a:custGeom>
          <a:solidFill>
            <a:srgbClr val="3F3F3F"/>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60132883-DA10-4887-B695-A672CFAEAB25}"/>
              </a:ext>
            </a:extLst>
          </p:cNvPr>
          <p:cNvSpPr txBox="1"/>
          <p:nvPr/>
        </p:nvSpPr>
        <p:spPr>
          <a:xfrm>
            <a:off x="2500934" y="144979"/>
            <a:ext cx="7624141" cy="707886"/>
          </a:xfrm>
          <a:prstGeom prst="rect">
            <a:avLst/>
          </a:prstGeom>
          <a:noFill/>
        </p:spPr>
        <p:txBody>
          <a:bodyPr wrap="square" rtlCol="0">
            <a:spAutoFit/>
          </a:bodyPr>
          <a:lstStyle/>
          <a:p>
            <a:pPr algn="ctr"/>
            <a:r>
              <a:rPr lang="en-US" sz="4000" dirty="0">
                <a:solidFill>
                  <a:schemeClr val="bg1"/>
                </a:solidFill>
                <a:latin typeface="Times New Roman" panose="02020603050405020304" pitchFamily="18" charset="0"/>
                <a:cs typeface="Times New Roman" panose="02020603050405020304" pitchFamily="18" charset="0"/>
              </a:rPr>
              <a:t>Software Design</a:t>
            </a:r>
          </a:p>
        </p:txBody>
      </p:sp>
      <p:sp>
        <p:nvSpPr>
          <p:cNvPr id="21" name="TextBox 20">
            <a:extLst>
              <a:ext uri="{FF2B5EF4-FFF2-40B4-BE49-F238E27FC236}">
                <a16:creationId xmlns:a16="http://schemas.microsoft.com/office/drawing/2014/main" id="{BEA5B8E3-B830-48DC-8E31-4837A8CD492F}"/>
              </a:ext>
            </a:extLst>
          </p:cNvPr>
          <p:cNvSpPr txBox="1"/>
          <p:nvPr/>
        </p:nvSpPr>
        <p:spPr>
          <a:xfrm>
            <a:off x="11792511" y="6600458"/>
            <a:ext cx="526879" cy="369332"/>
          </a:xfrm>
          <a:prstGeom prst="rect">
            <a:avLst/>
          </a:prstGeom>
          <a:noFill/>
        </p:spPr>
        <p:txBody>
          <a:bodyPr wrap="square" rtlCol="0">
            <a:spAutoFit/>
          </a:bodyPr>
          <a:lstStyle/>
          <a:p>
            <a:r>
              <a:rPr lang="en-US" dirty="0"/>
              <a:t>12</a:t>
            </a:r>
          </a:p>
        </p:txBody>
      </p:sp>
      <p:pic>
        <p:nvPicPr>
          <p:cNvPr id="19" name="Picture 18">
            <a:extLst>
              <a:ext uri="{FF2B5EF4-FFF2-40B4-BE49-F238E27FC236}">
                <a16:creationId xmlns:a16="http://schemas.microsoft.com/office/drawing/2014/main" id="{9FE5956A-5EC4-47BE-8EA0-38F4A102F22A}"/>
              </a:ext>
            </a:extLst>
          </p:cNvPr>
          <p:cNvPicPr>
            <a:picLocks noChangeAspect="1"/>
          </p:cNvPicPr>
          <p:nvPr/>
        </p:nvPicPr>
        <p:blipFill rotWithShape="1">
          <a:blip r:embed="rId2"/>
          <a:srcRect r="66226"/>
          <a:stretch/>
        </p:blipFill>
        <p:spPr>
          <a:xfrm>
            <a:off x="11238907" y="120213"/>
            <a:ext cx="841474" cy="760190"/>
          </a:xfrm>
          <a:prstGeom prst="rect">
            <a:avLst/>
          </a:prstGeom>
        </p:spPr>
      </p:pic>
      <p:pic>
        <p:nvPicPr>
          <p:cNvPr id="9" name="Picture 8">
            <a:extLst>
              <a:ext uri="{FF2B5EF4-FFF2-40B4-BE49-F238E27FC236}">
                <a16:creationId xmlns:a16="http://schemas.microsoft.com/office/drawing/2014/main" id="{4A0E9DF8-BAF2-7E84-34C3-E887511076C1}"/>
              </a:ext>
            </a:extLst>
          </p:cNvPr>
          <p:cNvPicPr>
            <a:picLocks noChangeAspect="1"/>
          </p:cNvPicPr>
          <p:nvPr/>
        </p:nvPicPr>
        <p:blipFill>
          <a:blip r:embed="rId3"/>
          <a:stretch>
            <a:fillRect/>
          </a:stretch>
        </p:blipFill>
        <p:spPr>
          <a:xfrm>
            <a:off x="1552047" y="1473566"/>
            <a:ext cx="9521914" cy="4205287"/>
          </a:xfrm>
          <a:prstGeom prst="rect">
            <a:avLst/>
          </a:prstGeom>
        </p:spPr>
      </p:pic>
      <p:sp>
        <p:nvSpPr>
          <p:cNvPr id="12" name="TextBox 11">
            <a:extLst>
              <a:ext uri="{FF2B5EF4-FFF2-40B4-BE49-F238E27FC236}">
                <a16:creationId xmlns:a16="http://schemas.microsoft.com/office/drawing/2014/main" id="{1FA71ED8-1F47-9FD5-CF74-CDD9BF852938}"/>
              </a:ext>
            </a:extLst>
          </p:cNvPr>
          <p:cNvSpPr txBox="1"/>
          <p:nvPr/>
        </p:nvSpPr>
        <p:spPr>
          <a:xfrm>
            <a:off x="3108857" y="5882406"/>
            <a:ext cx="6161566" cy="369332"/>
          </a:xfrm>
          <a:prstGeom prst="rect">
            <a:avLst/>
          </a:prstGeom>
          <a:noFill/>
        </p:spPr>
        <p:txBody>
          <a:bodyPr wrap="square">
            <a:spAutoFit/>
          </a:bodyPr>
          <a:lstStyle/>
          <a:p>
            <a:pPr marL="0" marR="0" algn="ctr">
              <a:spcBef>
                <a:spcPts val="0"/>
              </a:spcBef>
              <a:spcAft>
                <a:spcPts val="1000"/>
              </a:spcAft>
            </a:pPr>
            <a:r>
              <a:rPr lang="en-US" sz="1800" i="1" dirty="0">
                <a:solidFill>
                  <a:srgbClr val="44546A"/>
                </a:solidFill>
                <a:effectLst/>
                <a:latin typeface="Times New Roman" panose="02020603050405020304" pitchFamily="18" charset="0"/>
                <a:ea typeface="Calibri" panose="020F0502020204030204" pitchFamily="34" charset="0"/>
                <a:cs typeface="Arial" panose="020B0604020202020204" pitchFamily="34" charset="0"/>
              </a:rPr>
              <a:t>Figure 5: Accelerometer MATLAB Simulink Model.</a:t>
            </a:r>
            <a:endParaRPr lang="en-US" sz="1800" i="1" dirty="0">
              <a:solidFill>
                <a:srgbClr val="44546A"/>
              </a:solidFill>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532830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xfrm>
            <a:off x="403042" y="290982"/>
            <a:ext cx="11573197" cy="724247"/>
          </a:xfrm>
          <a:prstGeom prst="rect">
            <a:avLst/>
          </a:prstGeom>
        </p:spPr>
        <p:txBody>
          <a:bodyPr/>
          <a:lstStyle/>
          <a:p>
            <a:r>
              <a:rPr lang="en-US" dirty="0">
                <a:latin typeface="Calibri Light" panose="020F0302020204030204" pitchFamily="34" charset="0"/>
                <a:cs typeface="Calibri Light" panose="020F0302020204030204" pitchFamily="34" charset="0"/>
              </a:rPr>
              <a:t>PV</a:t>
            </a:r>
          </a:p>
        </p:txBody>
      </p:sp>
      <p:sp>
        <p:nvSpPr>
          <p:cNvPr id="10" name="Rectangle 9">
            <a:extLst>
              <a:ext uri="{FF2B5EF4-FFF2-40B4-BE49-F238E27FC236}">
                <a16:creationId xmlns:a16="http://schemas.microsoft.com/office/drawing/2014/main" id="{01D1196C-FEDB-46DF-B356-9247C51AAEF6}"/>
              </a:ext>
            </a:extLst>
          </p:cNvPr>
          <p:cNvSpPr/>
          <p:nvPr/>
        </p:nvSpPr>
        <p:spPr>
          <a:xfrm>
            <a:off x="9446504" y="5559312"/>
            <a:ext cx="2745496" cy="138485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4" name="Rectangle 3">
            <a:extLst>
              <a:ext uri="{FF2B5EF4-FFF2-40B4-BE49-F238E27FC236}">
                <a16:creationId xmlns:a16="http://schemas.microsoft.com/office/drawing/2014/main" id="{11D996CC-0905-49A1-9DE8-E076FDCA2F3F}"/>
              </a:ext>
            </a:extLst>
          </p:cNvPr>
          <p:cNvSpPr/>
          <p:nvPr/>
        </p:nvSpPr>
        <p:spPr>
          <a:xfrm>
            <a:off x="0" y="6206339"/>
            <a:ext cx="9504842" cy="7378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 name="Rectangle 4">
            <a:extLst>
              <a:ext uri="{FF2B5EF4-FFF2-40B4-BE49-F238E27FC236}">
                <a16:creationId xmlns:a16="http://schemas.microsoft.com/office/drawing/2014/main" id="{A60CA9D3-12E9-4902-AD9F-1C7DCEA4954D}"/>
              </a:ext>
            </a:extLst>
          </p:cNvPr>
          <p:cNvSpPr/>
          <p:nvPr/>
        </p:nvSpPr>
        <p:spPr>
          <a:xfrm>
            <a:off x="0" y="0"/>
            <a:ext cx="12192000" cy="1219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545FAA9C-E4D0-4F87-A399-9B7DE6BF5DEA}"/>
              </a:ext>
            </a:extLst>
          </p:cNvPr>
          <p:cNvSpPr/>
          <p:nvPr/>
        </p:nvSpPr>
        <p:spPr>
          <a:xfrm>
            <a:off x="0" y="0"/>
            <a:ext cx="12192000" cy="1015229"/>
          </a:xfrm>
          <a:prstGeom prst="rect">
            <a:avLst/>
          </a:prstGeom>
          <a:solidFill>
            <a:srgbClr val="6297C2"/>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79480732-72E5-45D1-95DA-9B21D0C1B794}"/>
              </a:ext>
            </a:extLst>
          </p:cNvPr>
          <p:cNvSpPr/>
          <p:nvPr/>
        </p:nvSpPr>
        <p:spPr>
          <a:xfrm>
            <a:off x="0" y="-1"/>
            <a:ext cx="6572250" cy="1015229"/>
          </a:xfrm>
          <a:custGeom>
            <a:avLst/>
            <a:gdLst>
              <a:gd name="connsiteX0" fmla="*/ 12189142 w 12192000"/>
              <a:gd name="connsiteY0" fmla="*/ 2646998 h 3829050"/>
              <a:gd name="connsiteX1" fmla="*/ 12141517 w 12192000"/>
              <a:gd name="connsiteY1" fmla="*/ 2670810 h 3829050"/>
              <a:gd name="connsiteX2" fmla="*/ 11187112 w 12192000"/>
              <a:gd name="connsiteY2" fmla="*/ 3076575 h 3829050"/>
              <a:gd name="connsiteX3" fmla="*/ 10240327 w 12192000"/>
              <a:gd name="connsiteY3" fmla="*/ 3248978 h 3829050"/>
              <a:gd name="connsiteX4" fmla="*/ 9317355 w 12192000"/>
              <a:gd name="connsiteY4" fmla="*/ 3191828 h 3829050"/>
              <a:gd name="connsiteX5" fmla="*/ 8830627 w 12192000"/>
              <a:gd name="connsiteY5" fmla="*/ 3085148 h 3829050"/>
              <a:gd name="connsiteX6" fmla="*/ 8441055 w 12192000"/>
              <a:gd name="connsiteY6" fmla="*/ 2957513 h 3829050"/>
              <a:gd name="connsiteX7" fmla="*/ 7615238 w 12192000"/>
              <a:gd name="connsiteY7" fmla="*/ 2605088 h 3829050"/>
              <a:gd name="connsiteX8" fmla="*/ 5779770 w 12192000"/>
              <a:gd name="connsiteY8" fmla="*/ 1497330 h 3829050"/>
              <a:gd name="connsiteX9" fmla="*/ 3469005 w 12192000"/>
              <a:gd name="connsiteY9" fmla="*/ 353378 h 3829050"/>
              <a:gd name="connsiteX10" fmla="*/ 2181225 w 12192000"/>
              <a:gd name="connsiteY10" fmla="*/ 64770 h 3829050"/>
              <a:gd name="connsiteX11" fmla="*/ 1381125 w 12192000"/>
              <a:gd name="connsiteY11" fmla="*/ 0 h 3829050"/>
              <a:gd name="connsiteX12" fmla="*/ 466725 w 12192000"/>
              <a:gd name="connsiteY12" fmla="*/ 26670 h 3829050"/>
              <a:gd name="connsiteX13" fmla="*/ 0 w 12192000"/>
              <a:gd name="connsiteY13" fmla="*/ 83820 h 3829050"/>
              <a:gd name="connsiteX14" fmla="*/ 0 w 12192000"/>
              <a:gd name="connsiteY14" fmla="*/ 2274570 h 3829050"/>
              <a:gd name="connsiteX15" fmla="*/ 647700 w 12192000"/>
              <a:gd name="connsiteY15" fmla="*/ 2130743 h 3829050"/>
              <a:gd name="connsiteX16" fmla="*/ 647700 w 12192000"/>
              <a:gd name="connsiteY16" fmla="*/ 2130743 h 3829050"/>
              <a:gd name="connsiteX17" fmla="*/ 1829753 w 12192000"/>
              <a:gd name="connsiteY17" fmla="*/ 2048828 h 3829050"/>
              <a:gd name="connsiteX18" fmla="*/ 3505200 w 12192000"/>
              <a:gd name="connsiteY18" fmla="*/ 2263140 h 3829050"/>
              <a:gd name="connsiteX19" fmla="*/ 3523298 w 12192000"/>
              <a:gd name="connsiteY19" fmla="*/ 2266950 h 3829050"/>
              <a:gd name="connsiteX20" fmla="*/ 3525203 w 12192000"/>
              <a:gd name="connsiteY20" fmla="*/ 2273618 h 3829050"/>
              <a:gd name="connsiteX21" fmla="*/ 3963353 w 12192000"/>
              <a:gd name="connsiteY21" fmla="*/ 2388870 h 3829050"/>
              <a:gd name="connsiteX22" fmla="*/ 5601653 w 12192000"/>
              <a:gd name="connsiteY22" fmla="*/ 3054668 h 3829050"/>
              <a:gd name="connsiteX23" fmla="*/ 6131243 w 12192000"/>
              <a:gd name="connsiteY23" fmla="*/ 3321368 h 3829050"/>
              <a:gd name="connsiteX24" fmla="*/ 6838950 w 12192000"/>
              <a:gd name="connsiteY24" fmla="*/ 3539490 h 3829050"/>
              <a:gd name="connsiteX25" fmla="*/ 6838950 w 12192000"/>
              <a:gd name="connsiteY25" fmla="*/ 3539490 h 3829050"/>
              <a:gd name="connsiteX26" fmla="*/ 7459028 w 12192000"/>
              <a:gd name="connsiteY26" fmla="*/ 3684270 h 3829050"/>
              <a:gd name="connsiteX27" fmla="*/ 8358188 w 12192000"/>
              <a:gd name="connsiteY27" fmla="*/ 3806190 h 3829050"/>
              <a:gd name="connsiteX28" fmla="*/ 9299257 w 12192000"/>
              <a:gd name="connsiteY28" fmla="*/ 3832860 h 3829050"/>
              <a:gd name="connsiteX29" fmla="*/ 11129962 w 12192000"/>
              <a:gd name="connsiteY29" fmla="*/ 3469005 h 3829050"/>
              <a:gd name="connsiteX30" fmla="*/ 11737658 w 12192000"/>
              <a:gd name="connsiteY30" fmla="*/ 3139440 h 3829050"/>
              <a:gd name="connsiteX31" fmla="*/ 12151042 w 12192000"/>
              <a:gd name="connsiteY31" fmla="*/ 2790825 h 3829050"/>
              <a:gd name="connsiteX32" fmla="*/ 12189142 w 12192000"/>
              <a:gd name="connsiteY32" fmla="*/ 2646998 h 3829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2192000" h="3829050">
                <a:moveTo>
                  <a:pt x="12189142" y="2646998"/>
                </a:moveTo>
                <a:cubicBezTo>
                  <a:pt x="12171998" y="2655570"/>
                  <a:pt x="12155805" y="2663190"/>
                  <a:pt x="12141517" y="2670810"/>
                </a:cubicBezTo>
                <a:cubicBezTo>
                  <a:pt x="11835765" y="2834640"/>
                  <a:pt x="11519535" y="2975610"/>
                  <a:pt x="11187112" y="3076575"/>
                </a:cubicBezTo>
                <a:cubicBezTo>
                  <a:pt x="10877550" y="3170873"/>
                  <a:pt x="10562273" y="3228023"/>
                  <a:pt x="10240327" y="3248978"/>
                </a:cubicBezTo>
                <a:cubicBezTo>
                  <a:pt x="10189845" y="3250883"/>
                  <a:pt x="9434512" y="3210878"/>
                  <a:pt x="9317355" y="3191828"/>
                </a:cubicBezTo>
                <a:cubicBezTo>
                  <a:pt x="9153525" y="3165158"/>
                  <a:pt x="8992552" y="3122295"/>
                  <a:pt x="8830627" y="3085148"/>
                </a:cubicBezTo>
                <a:cubicBezTo>
                  <a:pt x="8827770" y="3084195"/>
                  <a:pt x="8547735" y="2997518"/>
                  <a:pt x="8441055" y="2957513"/>
                </a:cubicBezTo>
                <a:cubicBezTo>
                  <a:pt x="8285798" y="2900363"/>
                  <a:pt x="7646670" y="2621280"/>
                  <a:pt x="7615238" y="2605088"/>
                </a:cubicBezTo>
                <a:cubicBezTo>
                  <a:pt x="6972300" y="2286953"/>
                  <a:pt x="6367463" y="1905000"/>
                  <a:pt x="5779770" y="1497330"/>
                </a:cubicBezTo>
                <a:cubicBezTo>
                  <a:pt x="5065395" y="1002030"/>
                  <a:pt x="4297680" y="615315"/>
                  <a:pt x="3469005" y="353378"/>
                </a:cubicBezTo>
                <a:cubicBezTo>
                  <a:pt x="3279458" y="293370"/>
                  <a:pt x="2514600" y="93345"/>
                  <a:pt x="2181225" y="64770"/>
                </a:cubicBezTo>
                <a:cubicBezTo>
                  <a:pt x="2171700" y="63818"/>
                  <a:pt x="1553528" y="0"/>
                  <a:pt x="1381125" y="0"/>
                </a:cubicBezTo>
                <a:cubicBezTo>
                  <a:pt x="1359218" y="0"/>
                  <a:pt x="576263" y="8573"/>
                  <a:pt x="466725" y="26670"/>
                </a:cubicBezTo>
                <a:cubicBezTo>
                  <a:pt x="309563" y="36195"/>
                  <a:pt x="154305" y="55245"/>
                  <a:pt x="0" y="83820"/>
                </a:cubicBezTo>
                <a:cubicBezTo>
                  <a:pt x="0" y="814388"/>
                  <a:pt x="0" y="1544003"/>
                  <a:pt x="0" y="2274570"/>
                </a:cubicBezTo>
                <a:cubicBezTo>
                  <a:pt x="212408" y="2212658"/>
                  <a:pt x="430530" y="2172653"/>
                  <a:pt x="647700" y="2130743"/>
                </a:cubicBezTo>
                <a:cubicBezTo>
                  <a:pt x="647700" y="2130743"/>
                  <a:pt x="647700" y="2130743"/>
                  <a:pt x="647700" y="2130743"/>
                </a:cubicBezTo>
                <a:cubicBezTo>
                  <a:pt x="748665" y="2117408"/>
                  <a:pt x="1756410" y="2044065"/>
                  <a:pt x="1829753" y="2048828"/>
                </a:cubicBezTo>
                <a:cubicBezTo>
                  <a:pt x="2273618" y="2045970"/>
                  <a:pt x="2845118" y="2131695"/>
                  <a:pt x="3505200" y="2263140"/>
                </a:cubicBezTo>
                <a:cubicBezTo>
                  <a:pt x="3510915" y="2264093"/>
                  <a:pt x="3517583" y="2265998"/>
                  <a:pt x="3523298" y="2266950"/>
                </a:cubicBezTo>
                <a:cubicBezTo>
                  <a:pt x="3524250" y="2268855"/>
                  <a:pt x="3524250" y="2271713"/>
                  <a:pt x="3525203" y="2273618"/>
                </a:cubicBezTo>
                <a:cubicBezTo>
                  <a:pt x="3671888" y="2308860"/>
                  <a:pt x="3818573" y="2345055"/>
                  <a:pt x="3963353" y="2388870"/>
                </a:cubicBezTo>
                <a:cubicBezTo>
                  <a:pt x="4530090" y="2559368"/>
                  <a:pt x="5077778" y="2778443"/>
                  <a:pt x="5601653" y="3054668"/>
                </a:cubicBezTo>
                <a:cubicBezTo>
                  <a:pt x="5703570" y="3108960"/>
                  <a:pt x="6059805" y="3296603"/>
                  <a:pt x="6131243" y="3321368"/>
                </a:cubicBezTo>
                <a:cubicBezTo>
                  <a:pt x="6364605" y="3403283"/>
                  <a:pt x="6598920" y="3481388"/>
                  <a:pt x="6838950" y="3539490"/>
                </a:cubicBezTo>
                <a:lnTo>
                  <a:pt x="6838950" y="3539490"/>
                </a:lnTo>
                <a:cubicBezTo>
                  <a:pt x="7042785" y="3599498"/>
                  <a:pt x="7250430" y="3644265"/>
                  <a:pt x="7459028" y="3684270"/>
                </a:cubicBezTo>
                <a:cubicBezTo>
                  <a:pt x="7756208" y="3741420"/>
                  <a:pt x="8056245" y="3780473"/>
                  <a:pt x="8358188" y="3806190"/>
                </a:cubicBezTo>
                <a:cubicBezTo>
                  <a:pt x="8528685" y="3820478"/>
                  <a:pt x="9156382" y="3832860"/>
                  <a:pt x="9299257" y="3832860"/>
                </a:cubicBezTo>
                <a:cubicBezTo>
                  <a:pt x="9731693" y="3832860"/>
                  <a:pt x="10402252" y="3750945"/>
                  <a:pt x="11129962" y="3469005"/>
                </a:cubicBezTo>
                <a:cubicBezTo>
                  <a:pt x="11346180" y="3385185"/>
                  <a:pt x="11549062" y="3276600"/>
                  <a:pt x="11737658" y="3139440"/>
                </a:cubicBezTo>
                <a:cubicBezTo>
                  <a:pt x="11884342" y="3032760"/>
                  <a:pt x="12031980" y="2929890"/>
                  <a:pt x="12151042" y="2790825"/>
                </a:cubicBezTo>
                <a:cubicBezTo>
                  <a:pt x="12185333" y="2749868"/>
                  <a:pt x="12198667" y="2704148"/>
                  <a:pt x="12189142" y="2646998"/>
                </a:cubicBezTo>
                <a:close/>
              </a:path>
            </a:pathLst>
          </a:custGeom>
          <a:solidFill>
            <a:srgbClr val="3F3F3F"/>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60132883-DA10-4887-B695-A672CFAEAB25}"/>
              </a:ext>
            </a:extLst>
          </p:cNvPr>
          <p:cNvSpPr txBox="1"/>
          <p:nvPr/>
        </p:nvSpPr>
        <p:spPr>
          <a:xfrm>
            <a:off x="2500934" y="144979"/>
            <a:ext cx="7624141" cy="707886"/>
          </a:xfrm>
          <a:prstGeom prst="rect">
            <a:avLst/>
          </a:prstGeom>
          <a:noFill/>
        </p:spPr>
        <p:txBody>
          <a:bodyPr wrap="square" rtlCol="0">
            <a:spAutoFit/>
          </a:bodyPr>
          <a:lstStyle/>
          <a:p>
            <a:pPr algn="ctr"/>
            <a:r>
              <a:rPr lang="en-US" sz="4000" dirty="0">
                <a:solidFill>
                  <a:schemeClr val="bg1"/>
                </a:solidFill>
                <a:latin typeface="Times New Roman" panose="02020603050405020304" pitchFamily="18" charset="0"/>
                <a:cs typeface="Times New Roman" panose="02020603050405020304" pitchFamily="18" charset="0"/>
              </a:rPr>
              <a:t>Transmitted Data Output</a:t>
            </a:r>
          </a:p>
        </p:txBody>
      </p:sp>
      <p:sp>
        <p:nvSpPr>
          <p:cNvPr id="21" name="TextBox 20">
            <a:extLst>
              <a:ext uri="{FF2B5EF4-FFF2-40B4-BE49-F238E27FC236}">
                <a16:creationId xmlns:a16="http://schemas.microsoft.com/office/drawing/2014/main" id="{BEA5B8E3-B830-48DC-8E31-4837A8CD492F}"/>
              </a:ext>
            </a:extLst>
          </p:cNvPr>
          <p:cNvSpPr txBox="1"/>
          <p:nvPr/>
        </p:nvSpPr>
        <p:spPr>
          <a:xfrm>
            <a:off x="11792511" y="6600458"/>
            <a:ext cx="526879" cy="369332"/>
          </a:xfrm>
          <a:prstGeom prst="rect">
            <a:avLst/>
          </a:prstGeom>
          <a:noFill/>
        </p:spPr>
        <p:txBody>
          <a:bodyPr wrap="square" rtlCol="0">
            <a:spAutoFit/>
          </a:bodyPr>
          <a:lstStyle/>
          <a:p>
            <a:r>
              <a:rPr lang="en-US" dirty="0"/>
              <a:t>13</a:t>
            </a:r>
          </a:p>
        </p:txBody>
      </p:sp>
      <p:pic>
        <p:nvPicPr>
          <p:cNvPr id="19" name="Picture 18">
            <a:extLst>
              <a:ext uri="{FF2B5EF4-FFF2-40B4-BE49-F238E27FC236}">
                <a16:creationId xmlns:a16="http://schemas.microsoft.com/office/drawing/2014/main" id="{9FE5956A-5EC4-47BE-8EA0-38F4A102F22A}"/>
              </a:ext>
            </a:extLst>
          </p:cNvPr>
          <p:cNvPicPr>
            <a:picLocks noChangeAspect="1"/>
          </p:cNvPicPr>
          <p:nvPr/>
        </p:nvPicPr>
        <p:blipFill rotWithShape="1">
          <a:blip r:embed="rId2"/>
          <a:srcRect r="66226"/>
          <a:stretch/>
        </p:blipFill>
        <p:spPr>
          <a:xfrm>
            <a:off x="11238907" y="120213"/>
            <a:ext cx="841474" cy="760190"/>
          </a:xfrm>
          <a:prstGeom prst="rect">
            <a:avLst/>
          </a:prstGeom>
        </p:spPr>
      </p:pic>
      <p:pic>
        <p:nvPicPr>
          <p:cNvPr id="7" name="Picture 6">
            <a:extLst>
              <a:ext uri="{FF2B5EF4-FFF2-40B4-BE49-F238E27FC236}">
                <a16:creationId xmlns:a16="http://schemas.microsoft.com/office/drawing/2014/main" id="{96545C9F-2A20-8B00-D21A-4485D06035D7}"/>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66535" y="1311089"/>
            <a:ext cx="7292938" cy="4869624"/>
          </a:xfrm>
          <a:prstGeom prst="rect">
            <a:avLst/>
          </a:prstGeom>
          <a:noFill/>
          <a:ln>
            <a:noFill/>
          </a:ln>
        </p:spPr>
      </p:pic>
      <p:sp>
        <p:nvSpPr>
          <p:cNvPr id="11" name="TextBox 10">
            <a:extLst>
              <a:ext uri="{FF2B5EF4-FFF2-40B4-BE49-F238E27FC236}">
                <a16:creationId xmlns:a16="http://schemas.microsoft.com/office/drawing/2014/main" id="{27FE7EA4-DF4C-0830-12C0-1FD7578F3778}"/>
              </a:ext>
            </a:extLst>
          </p:cNvPr>
          <p:cNvSpPr txBox="1"/>
          <p:nvPr/>
        </p:nvSpPr>
        <p:spPr>
          <a:xfrm>
            <a:off x="2519175" y="6272602"/>
            <a:ext cx="6985667" cy="369332"/>
          </a:xfrm>
          <a:prstGeom prst="rect">
            <a:avLst/>
          </a:prstGeom>
          <a:noFill/>
        </p:spPr>
        <p:txBody>
          <a:bodyPr wrap="square">
            <a:spAutoFit/>
          </a:bodyPr>
          <a:lstStyle/>
          <a:p>
            <a:pPr marL="0" marR="0" algn="ctr">
              <a:spcBef>
                <a:spcPts val="0"/>
              </a:spcBef>
              <a:spcAft>
                <a:spcPts val="1000"/>
              </a:spcAft>
            </a:pPr>
            <a:r>
              <a:rPr lang="en-US" sz="1800" i="1" dirty="0">
                <a:solidFill>
                  <a:srgbClr val="44546A"/>
                </a:solidFill>
                <a:effectLst/>
                <a:latin typeface="Times New Roman" panose="02020603050405020304" pitchFamily="18" charset="0"/>
                <a:ea typeface="Calibri" panose="020F0502020204030204" pitchFamily="34" charset="0"/>
                <a:cs typeface="Arial" panose="020B0604020202020204" pitchFamily="34" charset="0"/>
              </a:rPr>
              <a:t>Figure 6: Accelerometer Transmitted Data Output on Terminal Port. </a:t>
            </a:r>
            <a:endParaRPr lang="en-US" sz="1800" i="1" dirty="0">
              <a:solidFill>
                <a:srgbClr val="44546A"/>
              </a:solidFill>
              <a:effectLst/>
              <a:latin typeface="Calibri" panose="020F0502020204030204" pitchFamily="34" charset="0"/>
              <a:ea typeface="Calibri" panose="020F050202020403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E1F6557E-2B02-4418-DB27-B57263D886A7}"/>
              </a:ext>
            </a:extLst>
          </p:cNvPr>
          <p:cNvSpPr txBox="1"/>
          <p:nvPr/>
        </p:nvSpPr>
        <p:spPr>
          <a:xfrm>
            <a:off x="5488535" y="2770133"/>
            <a:ext cx="3957969" cy="1477328"/>
          </a:xfrm>
          <a:prstGeom prst="rect">
            <a:avLst/>
          </a:prstGeom>
          <a:noFill/>
        </p:spPr>
        <p:txBody>
          <a:bodyPr wrap="square">
            <a:spAutoFit/>
          </a:bodyPr>
          <a:lstStyle/>
          <a:p>
            <a:r>
              <a:rPr lang="en-US" sz="1800" b="1"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0: No action or a complete stop</a:t>
            </a:r>
          </a:p>
          <a:p>
            <a:r>
              <a:rPr lang="en-US" sz="1800" b="1"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1: Leftward turn</a:t>
            </a:r>
          </a:p>
          <a:p>
            <a:r>
              <a:rPr lang="en-US" sz="1800" b="1"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2: Rightward turn</a:t>
            </a:r>
            <a:endParaRPr lang="en-US" b="1" dirty="0">
              <a:solidFill>
                <a:srgbClr val="0070C0"/>
              </a:solidFill>
              <a:latin typeface="Times New Roman" panose="02020603050405020304" pitchFamily="18" charset="0"/>
              <a:ea typeface="Calibri" panose="020F0502020204030204" pitchFamily="34" charset="0"/>
              <a:cs typeface="Times New Roman" panose="02020603050405020304" pitchFamily="18" charset="0"/>
            </a:endParaRPr>
          </a:p>
          <a:p>
            <a:r>
              <a:rPr lang="en-US" sz="1800" b="1"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3-6</a:t>
            </a:r>
            <a:r>
              <a:rPr lang="en-US" b="1" dirty="0">
                <a:solidFill>
                  <a:srgbClr val="0070C0"/>
                </a:solidFill>
                <a:latin typeface="Times New Roman" panose="02020603050405020304" pitchFamily="18" charset="0"/>
                <a:ea typeface="Calibri" panose="020F0502020204030204" pitchFamily="34" charset="0"/>
                <a:cs typeface="Times New Roman" panose="02020603050405020304" pitchFamily="18" charset="0"/>
              </a:rPr>
              <a:t>: V</a:t>
            </a:r>
            <a:r>
              <a:rPr lang="en-US" sz="1800" b="1"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arious speeds and directions of forward and backward motion</a:t>
            </a:r>
            <a:endParaRPr lang="en-US" b="1"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788705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A5A2245E-D65D-4E72-9270-065B6538264E}"/>
              </a:ext>
            </a:extLst>
          </p:cNvPr>
          <p:cNvGrpSpPr/>
          <p:nvPr/>
        </p:nvGrpSpPr>
        <p:grpSpPr>
          <a:xfrm>
            <a:off x="0" y="2388744"/>
            <a:ext cx="12192148" cy="2080511"/>
            <a:chOff x="-148" y="3417122"/>
            <a:chExt cx="12192148" cy="2080511"/>
          </a:xfrm>
          <a:solidFill>
            <a:srgbClr val="6297C2"/>
          </a:solidFill>
        </p:grpSpPr>
        <p:sp>
          <p:nvSpPr>
            <p:cNvPr id="99" name="Rectangle 98">
              <a:extLst>
                <a:ext uri="{FF2B5EF4-FFF2-40B4-BE49-F238E27FC236}">
                  <a16:creationId xmlns:a16="http://schemas.microsoft.com/office/drawing/2014/main" id="{A5185807-BFFE-41DD-9E11-896DB79CD116}"/>
                </a:ext>
              </a:extLst>
            </p:cNvPr>
            <p:cNvSpPr/>
            <p:nvPr/>
          </p:nvSpPr>
          <p:spPr>
            <a:xfrm>
              <a:off x="-148" y="3559889"/>
              <a:ext cx="12192000" cy="18181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a:extLst>
                <a:ext uri="{FF2B5EF4-FFF2-40B4-BE49-F238E27FC236}">
                  <a16:creationId xmlns:a16="http://schemas.microsoft.com/office/drawing/2014/main" id="{5E3FD0C2-CEF5-438E-B90B-978756B8C9BE}"/>
                </a:ext>
              </a:extLst>
            </p:cNvPr>
            <p:cNvSpPr/>
            <p:nvPr/>
          </p:nvSpPr>
          <p:spPr>
            <a:xfrm>
              <a:off x="-1" y="3417122"/>
              <a:ext cx="12191853" cy="707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a:extLst>
                <a:ext uri="{FF2B5EF4-FFF2-40B4-BE49-F238E27FC236}">
                  <a16:creationId xmlns:a16="http://schemas.microsoft.com/office/drawing/2014/main" id="{A15DC202-E55F-4A81-B799-58CA9018BA5F}"/>
                </a:ext>
              </a:extLst>
            </p:cNvPr>
            <p:cNvSpPr/>
            <p:nvPr/>
          </p:nvSpPr>
          <p:spPr>
            <a:xfrm>
              <a:off x="147" y="5426893"/>
              <a:ext cx="12191853" cy="707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Freeform: Shape 6">
            <a:extLst>
              <a:ext uri="{FF2B5EF4-FFF2-40B4-BE49-F238E27FC236}">
                <a16:creationId xmlns:a16="http://schemas.microsoft.com/office/drawing/2014/main" id="{EFA1A193-1321-4CAF-8803-C7814566B173}"/>
              </a:ext>
            </a:extLst>
          </p:cNvPr>
          <p:cNvSpPr/>
          <p:nvPr/>
        </p:nvSpPr>
        <p:spPr>
          <a:xfrm>
            <a:off x="0" y="2544189"/>
            <a:ext cx="6435634" cy="1805486"/>
          </a:xfrm>
          <a:custGeom>
            <a:avLst/>
            <a:gdLst>
              <a:gd name="connsiteX0" fmla="*/ 12189142 w 12192000"/>
              <a:gd name="connsiteY0" fmla="*/ 2646998 h 3829050"/>
              <a:gd name="connsiteX1" fmla="*/ 12141517 w 12192000"/>
              <a:gd name="connsiteY1" fmla="*/ 2670810 h 3829050"/>
              <a:gd name="connsiteX2" fmla="*/ 11187112 w 12192000"/>
              <a:gd name="connsiteY2" fmla="*/ 3076575 h 3829050"/>
              <a:gd name="connsiteX3" fmla="*/ 10240327 w 12192000"/>
              <a:gd name="connsiteY3" fmla="*/ 3248978 h 3829050"/>
              <a:gd name="connsiteX4" fmla="*/ 9317355 w 12192000"/>
              <a:gd name="connsiteY4" fmla="*/ 3191828 h 3829050"/>
              <a:gd name="connsiteX5" fmla="*/ 8830627 w 12192000"/>
              <a:gd name="connsiteY5" fmla="*/ 3085148 h 3829050"/>
              <a:gd name="connsiteX6" fmla="*/ 8441055 w 12192000"/>
              <a:gd name="connsiteY6" fmla="*/ 2957513 h 3829050"/>
              <a:gd name="connsiteX7" fmla="*/ 7615238 w 12192000"/>
              <a:gd name="connsiteY7" fmla="*/ 2605088 h 3829050"/>
              <a:gd name="connsiteX8" fmla="*/ 5779770 w 12192000"/>
              <a:gd name="connsiteY8" fmla="*/ 1497330 h 3829050"/>
              <a:gd name="connsiteX9" fmla="*/ 3469005 w 12192000"/>
              <a:gd name="connsiteY9" fmla="*/ 353378 h 3829050"/>
              <a:gd name="connsiteX10" fmla="*/ 2181225 w 12192000"/>
              <a:gd name="connsiteY10" fmla="*/ 64770 h 3829050"/>
              <a:gd name="connsiteX11" fmla="*/ 1381125 w 12192000"/>
              <a:gd name="connsiteY11" fmla="*/ 0 h 3829050"/>
              <a:gd name="connsiteX12" fmla="*/ 466725 w 12192000"/>
              <a:gd name="connsiteY12" fmla="*/ 26670 h 3829050"/>
              <a:gd name="connsiteX13" fmla="*/ 0 w 12192000"/>
              <a:gd name="connsiteY13" fmla="*/ 83820 h 3829050"/>
              <a:gd name="connsiteX14" fmla="*/ 0 w 12192000"/>
              <a:gd name="connsiteY14" fmla="*/ 2274570 h 3829050"/>
              <a:gd name="connsiteX15" fmla="*/ 647700 w 12192000"/>
              <a:gd name="connsiteY15" fmla="*/ 2130743 h 3829050"/>
              <a:gd name="connsiteX16" fmla="*/ 647700 w 12192000"/>
              <a:gd name="connsiteY16" fmla="*/ 2130743 h 3829050"/>
              <a:gd name="connsiteX17" fmla="*/ 1829753 w 12192000"/>
              <a:gd name="connsiteY17" fmla="*/ 2048828 h 3829050"/>
              <a:gd name="connsiteX18" fmla="*/ 3505200 w 12192000"/>
              <a:gd name="connsiteY18" fmla="*/ 2263140 h 3829050"/>
              <a:gd name="connsiteX19" fmla="*/ 3523298 w 12192000"/>
              <a:gd name="connsiteY19" fmla="*/ 2266950 h 3829050"/>
              <a:gd name="connsiteX20" fmla="*/ 3525203 w 12192000"/>
              <a:gd name="connsiteY20" fmla="*/ 2273618 h 3829050"/>
              <a:gd name="connsiteX21" fmla="*/ 3963353 w 12192000"/>
              <a:gd name="connsiteY21" fmla="*/ 2388870 h 3829050"/>
              <a:gd name="connsiteX22" fmla="*/ 5601653 w 12192000"/>
              <a:gd name="connsiteY22" fmla="*/ 3054668 h 3829050"/>
              <a:gd name="connsiteX23" fmla="*/ 6131243 w 12192000"/>
              <a:gd name="connsiteY23" fmla="*/ 3321368 h 3829050"/>
              <a:gd name="connsiteX24" fmla="*/ 6838950 w 12192000"/>
              <a:gd name="connsiteY24" fmla="*/ 3539490 h 3829050"/>
              <a:gd name="connsiteX25" fmla="*/ 6838950 w 12192000"/>
              <a:gd name="connsiteY25" fmla="*/ 3539490 h 3829050"/>
              <a:gd name="connsiteX26" fmla="*/ 7459028 w 12192000"/>
              <a:gd name="connsiteY26" fmla="*/ 3684270 h 3829050"/>
              <a:gd name="connsiteX27" fmla="*/ 8358188 w 12192000"/>
              <a:gd name="connsiteY27" fmla="*/ 3806190 h 3829050"/>
              <a:gd name="connsiteX28" fmla="*/ 9299257 w 12192000"/>
              <a:gd name="connsiteY28" fmla="*/ 3832860 h 3829050"/>
              <a:gd name="connsiteX29" fmla="*/ 11129962 w 12192000"/>
              <a:gd name="connsiteY29" fmla="*/ 3469005 h 3829050"/>
              <a:gd name="connsiteX30" fmla="*/ 11737658 w 12192000"/>
              <a:gd name="connsiteY30" fmla="*/ 3139440 h 3829050"/>
              <a:gd name="connsiteX31" fmla="*/ 12151042 w 12192000"/>
              <a:gd name="connsiteY31" fmla="*/ 2790825 h 3829050"/>
              <a:gd name="connsiteX32" fmla="*/ 12189142 w 12192000"/>
              <a:gd name="connsiteY32" fmla="*/ 2646998 h 3829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2192000" h="3829050">
                <a:moveTo>
                  <a:pt x="12189142" y="2646998"/>
                </a:moveTo>
                <a:cubicBezTo>
                  <a:pt x="12171998" y="2655570"/>
                  <a:pt x="12155805" y="2663190"/>
                  <a:pt x="12141517" y="2670810"/>
                </a:cubicBezTo>
                <a:cubicBezTo>
                  <a:pt x="11835765" y="2834640"/>
                  <a:pt x="11519535" y="2975610"/>
                  <a:pt x="11187112" y="3076575"/>
                </a:cubicBezTo>
                <a:cubicBezTo>
                  <a:pt x="10877550" y="3170873"/>
                  <a:pt x="10562273" y="3228023"/>
                  <a:pt x="10240327" y="3248978"/>
                </a:cubicBezTo>
                <a:cubicBezTo>
                  <a:pt x="10189845" y="3250883"/>
                  <a:pt x="9434512" y="3210878"/>
                  <a:pt x="9317355" y="3191828"/>
                </a:cubicBezTo>
                <a:cubicBezTo>
                  <a:pt x="9153525" y="3165158"/>
                  <a:pt x="8992552" y="3122295"/>
                  <a:pt x="8830627" y="3085148"/>
                </a:cubicBezTo>
                <a:cubicBezTo>
                  <a:pt x="8827770" y="3084195"/>
                  <a:pt x="8547735" y="2997518"/>
                  <a:pt x="8441055" y="2957513"/>
                </a:cubicBezTo>
                <a:cubicBezTo>
                  <a:pt x="8285798" y="2900363"/>
                  <a:pt x="7646670" y="2621280"/>
                  <a:pt x="7615238" y="2605088"/>
                </a:cubicBezTo>
                <a:cubicBezTo>
                  <a:pt x="6972300" y="2286953"/>
                  <a:pt x="6367463" y="1905000"/>
                  <a:pt x="5779770" y="1497330"/>
                </a:cubicBezTo>
                <a:cubicBezTo>
                  <a:pt x="5065395" y="1002030"/>
                  <a:pt x="4297680" y="615315"/>
                  <a:pt x="3469005" y="353378"/>
                </a:cubicBezTo>
                <a:cubicBezTo>
                  <a:pt x="3279458" y="293370"/>
                  <a:pt x="2514600" y="93345"/>
                  <a:pt x="2181225" y="64770"/>
                </a:cubicBezTo>
                <a:cubicBezTo>
                  <a:pt x="2171700" y="63818"/>
                  <a:pt x="1553528" y="0"/>
                  <a:pt x="1381125" y="0"/>
                </a:cubicBezTo>
                <a:cubicBezTo>
                  <a:pt x="1359218" y="0"/>
                  <a:pt x="576263" y="8573"/>
                  <a:pt x="466725" y="26670"/>
                </a:cubicBezTo>
                <a:cubicBezTo>
                  <a:pt x="309563" y="36195"/>
                  <a:pt x="154305" y="55245"/>
                  <a:pt x="0" y="83820"/>
                </a:cubicBezTo>
                <a:cubicBezTo>
                  <a:pt x="0" y="814388"/>
                  <a:pt x="0" y="1544003"/>
                  <a:pt x="0" y="2274570"/>
                </a:cubicBezTo>
                <a:cubicBezTo>
                  <a:pt x="212408" y="2212658"/>
                  <a:pt x="430530" y="2172653"/>
                  <a:pt x="647700" y="2130743"/>
                </a:cubicBezTo>
                <a:cubicBezTo>
                  <a:pt x="647700" y="2130743"/>
                  <a:pt x="647700" y="2130743"/>
                  <a:pt x="647700" y="2130743"/>
                </a:cubicBezTo>
                <a:cubicBezTo>
                  <a:pt x="748665" y="2117408"/>
                  <a:pt x="1756410" y="2044065"/>
                  <a:pt x="1829753" y="2048828"/>
                </a:cubicBezTo>
                <a:cubicBezTo>
                  <a:pt x="2273618" y="2045970"/>
                  <a:pt x="2845118" y="2131695"/>
                  <a:pt x="3505200" y="2263140"/>
                </a:cubicBezTo>
                <a:cubicBezTo>
                  <a:pt x="3510915" y="2264093"/>
                  <a:pt x="3517583" y="2265998"/>
                  <a:pt x="3523298" y="2266950"/>
                </a:cubicBezTo>
                <a:cubicBezTo>
                  <a:pt x="3524250" y="2268855"/>
                  <a:pt x="3524250" y="2271713"/>
                  <a:pt x="3525203" y="2273618"/>
                </a:cubicBezTo>
                <a:cubicBezTo>
                  <a:pt x="3671888" y="2308860"/>
                  <a:pt x="3818573" y="2345055"/>
                  <a:pt x="3963353" y="2388870"/>
                </a:cubicBezTo>
                <a:cubicBezTo>
                  <a:pt x="4530090" y="2559368"/>
                  <a:pt x="5077778" y="2778443"/>
                  <a:pt x="5601653" y="3054668"/>
                </a:cubicBezTo>
                <a:cubicBezTo>
                  <a:pt x="5703570" y="3108960"/>
                  <a:pt x="6059805" y="3296603"/>
                  <a:pt x="6131243" y="3321368"/>
                </a:cubicBezTo>
                <a:cubicBezTo>
                  <a:pt x="6364605" y="3403283"/>
                  <a:pt x="6598920" y="3481388"/>
                  <a:pt x="6838950" y="3539490"/>
                </a:cubicBezTo>
                <a:lnTo>
                  <a:pt x="6838950" y="3539490"/>
                </a:lnTo>
                <a:cubicBezTo>
                  <a:pt x="7042785" y="3599498"/>
                  <a:pt x="7250430" y="3644265"/>
                  <a:pt x="7459028" y="3684270"/>
                </a:cubicBezTo>
                <a:cubicBezTo>
                  <a:pt x="7756208" y="3741420"/>
                  <a:pt x="8056245" y="3780473"/>
                  <a:pt x="8358188" y="3806190"/>
                </a:cubicBezTo>
                <a:cubicBezTo>
                  <a:pt x="8528685" y="3820478"/>
                  <a:pt x="9156382" y="3832860"/>
                  <a:pt x="9299257" y="3832860"/>
                </a:cubicBezTo>
                <a:cubicBezTo>
                  <a:pt x="9731693" y="3832860"/>
                  <a:pt x="10402252" y="3750945"/>
                  <a:pt x="11129962" y="3469005"/>
                </a:cubicBezTo>
                <a:cubicBezTo>
                  <a:pt x="11346180" y="3385185"/>
                  <a:pt x="11549062" y="3276600"/>
                  <a:pt x="11737658" y="3139440"/>
                </a:cubicBezTo>
                <a:cubicBezTo>
                  <a:pt x="11884342" y="3032760"/>
                  <a:pt x="12031980" y="2929890"/>
                  <a:pt x="12151042" y="2790825"/>
                </a:cubicBezTo>
                <a:cubicBezTo>
                  <a:pt x="12185333" y="2749868"/>
                  <a:pt x="12198667" y="2704148"/>
                  <a:pt x="12189142" y="2646998"/>
                </a:cubicBezTo>
                <a:close/>
              </a:path>
            </a:pathLst>
          </a:custGeom>
          <a:solidFill>
            <a:srgbClr val="3F3F3F"/>
          </a:solidFill>
          <a:ln w="9525" cap="flat">
            <a:noFill/>
            <a:prstDash val="solid"/>
            <a:miter/>
          </a:ln>
        </p:spPr>
        <p:txBody>
          <a:bodyPr rtlCol="0" anchor="ctr"/>
          <a:lstStyle/>
          <a:p>
            <a:endParaRPr lang="en-US"/>
          </a:p>
        </p:txBody>
      </p:sp>
      <p:sp>
        <p:nvSpPr>
          <p:cNvPr id="100" name="TextBox 99">
            <a:extLst>
              <a:ext uri="{FF2B5EF4-FFF2-40B4-BE49-F238E27FC236}">
                <a16:creationId xmlns:a16="http://schemas.microsoft.com/office/drawing/2014/main" id="{7F2CFAEB-7DBC-4C48-A698-FE974A481D1A}"/>
              </a:ext>
            </a:extLst>
          </p:cNvPr>
          <p:cNvSpPr txBox="1"/>
          <p:nvPr/>
        </p:nvSpPr>
        <p:spPr>
          <a:xfrm>
            <a:off x="0" y="3013501"/>
            <a:ext cx="12192000" cy="830997"/>
          </a:xfrm>
          <a:prstGeom prst="rect">
            <a:avLst/>
          </a:prstGeom>
          <a:noFill/>
        </p:spPr>
        <p:txBody>
          <a:bodyPr wrap="square" rtlCol="0" anchor="ctr">
            <a:spAutoFit/>
          </a:bodyPr>
          <a:lstStyle/>
          <a:p>
            <a:pPr algn="ctr"/>
            <a:r>
              <a:rPr lang="en-US" altLang="ko-KR" sz="4800" b="1" dirty="0">
                <a:solidFill>
                  <a:schemeClr val="bg1"/>
                </a:solidFill>
                <a:latin typeface="Times New Roman" panose="02020603050405020304" pitchFamily="18" charset="0"/>
                <a:cs typeface="Times New Roman" panose="02020603050405020304" pitchFamily="18" charset="0"/>
              </a:rPr>
              <a:t>04 – Problems &amp; Recommendations</a:t>
            </a:r>
            <a:endParaRPr lang="ko-KR" altLang="en-US" sz="4800" b="1" dirty="0">
              <a:solidFill>
                <a:schemeClr val="bg1"/>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4B6703AF-6EC7-467C-B599-414804C2BD54}"/>
              </a:ext>
            </a:extLst>
          </p:cNvPr>
          <p:cNvSpPr txBox="1"/>
          <p:nvPr/>
        </p:nvSpPr>
        <p:spPr>
          <a:xfrm>
            <a:off x="11774073" y="6488668"/>
            <a:ext cx="560802" cy="369332"/>
          </a:xfrm>
          <a:prstGeom prst="rect">
            <a:avLst/>
          </a:prstGeom>
          <a:noFill/>
        </p:spPr>
        <p:txBody>
          <a:bodyPr wrap="square" rtlCol="0">
            <a:spAutoFit/>
          </a:bodyPr>
          <a:lstStyle/>
          <a:p>
            <a:r>
              <a:rPr lang="en-US" dirty="0"/>
              <a:t>14</a:t>
            </a:r>
          </a:p>
        </p:txBody>
      </p:sp>
      <p:pic>
        <p:nvPicPr>
          <p:cNvPr id="15" name="Picture 14">
            <a:extLst>
              <a:ext uri="{FF2B5EF4-FFF2-40B4-BE49-F238E27FC236}">
                <a16:creationId xmlns:a16="http://schemas.microsoft.com/office/drawing/2014/main" id="{A9B2EE93-8603-4D16-AA7B-02CC53C12BCA}"/>
              </a:ext>
            </a:extLst>
          </p:cNvPr>
          <p:cNvPicPr>
            <a:picLocks noChangeAspect="1"/>
          </p:cNvPicPr>
          <p:nvPr/>
        </p:nvPicPr>
        <p:blipFill rotWithShape="1">
          <a:blip r:embed="rId2"/>
          <a:srcRect r="66226"/>
          <a:stretch/>
        </p:blipFill>
        <p:spPr>
          <a:xfrm>
            <a:off x="11238907" y="120213"/>
            <a:ext cx="841474" cy="760190"/>
          </a:xfrm>
          <a:prstGeom prst="rect">
            <a:avLst/>
          </a:prstGeom>
        </p:spPr>
      </p:pic>
    </p:spTree>
    <p:extLst>
      <p:ext uri="{BB962C8B-B14F-4D97-AF65-F5344CB8AC3E}">
        <p14:creationId xmlns:p14="http://schemas.microsoft.com/office/powerpoint/2010/main" val="10297254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xfrm>
            <a:off x="403042" y="290982"/>
            <a:ext cx="11573197" cy="724247"/>
          </a:xfrm>
          <a:prstGeom prst="rect">
            <a:avLst/>
          </a:prstGeom>
        </p:spPr>
        <p:txBody>
          <a:bodyPr/>
          <a:lstStyle/>
          <a:p>
            <a:r>
              <a:rPr lang="en-US" dirty="0">
                <a:latin typeface="Calibri Light" panose="020F0302020204030204" pitchFamily="34" charset="0"/>
                <a:cs typeface="Calibri Light" panose="020F0302020204030204" pitchFamily="34" charset="0"/>
              </a:rPr>
              <a:t>PV</a:t>
            </a:r>
          </a:p>
        </p:txBody>
      </p:sp>
      <p:sp>
        <p:nvSpPr>
          <p:cNvPr id="10" name="Rectangle 9">
            <a:extLst>
              <a:ext uri="{FF2B5EF4-FFF2-40B4-BE49-F238E27FC236}">
                <a16:creationId xmlns:a16="http://schemas.microsoft.com/office/drawing/2014/main" id="{01D1196C-FEDB-46DF-B356-9247C51AAEF6}"/>
              </a:ext>
            </a:extLst>
          </p:cNvPr>
          <p:cNvSpPr/>
          <p:nvPr/>
        </p:nvSpPr>
        <p:spPr>
          <a:xfrm>
            <a:off x="9446504" y="5559312"/>
            <a:ext cx="2745496" cy="138485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4" name="Rectangle 3">
            <a:extLst>
              <a:ext uri="{FF2B5EF4-FFF2-40B4-BE49-F238E27FC236}">
                <a16:creationId xmlns:a16="http://schemas.microsoft.com/office/drawing/2014/main" id="{11D996CC-0905-49A1-9DE8-E076FDCA2F3F}"/>
              </a:ext>
            </a:extLst>
          </p:cNvPr>
          <p:cNvSpPr/>
          <p:nvPr/>
        </p:nvSpPr>
        <p:spPr>
          <a:xfrm>
            <a:off x="0" y="6206339"/>
            <a:ext cx="9504842" cy="7378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 name="Rectangle 4">
            <a:extLst>
              <a:ext uri="{FF2B5EF4-FFF2-40B4-BE49-F238E27FC236}">
                <a16:creationId xmlns:a16="http://schemas.microsoft.com/office/drawing/2014/main" id="{A60CA9D3-12E9-4902-AD9F-1C7DCEA4954D}"/>
              </a:ext>
            </a:extLst>
          </p:cNvPr>
          <p:cNvSpPr/>
          <p:nvPr/>
        </p:nvSpPr>
        <p:spPr>
          <a:xfrm>
            <a:off x="0" y="0"/>
            <a:ext cx="12192000" cy="1219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545FAA9C-E4D0-4F87-A399-9B7DE6BF5DEA}"/>
              </a:ext>
            </a:extLst>
          </p:cNvPr>
          <p:cNvSpPr/>
          <p:nvPr/>
        </p:nvSpPr>
        <p:spPr>
          <a:xfrm>
            <a:off x="0" y="0"/>
            <a:ext cx="12192000" cy="1015229"/>
          </a:xfrm>
          <a:prstGeom prst="rect">
            <a:avLst/>
          </a:prstGeom>
          <a:solidFill>
            <a:srgbClr val="6297C2"/>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79480732-72E5-45D1-95DA-9B21D0C1B794}"/>
              </a:ext>
            </a:extLst>
          </p:cNvPr>
          <p:cNvSpPr/>
          <p:nvPr/>
        </p:nvSpPr>
        <p:spPr>
          <a:xfrm>
            <a:off x="0" y="-1"/>
            <a:ext cx="6572250" cy="1015229"/>
          </a:xfrm>
          <a:custGeom>
            <a:avLst/>
            <a:gdLst>
              <a:gd name="connsiteX0" fmla="*/ 12189142 w 12192000"/>
              <a:gd name="connsiteY0" fmla="*/ 2646998 h 3829050"/>
              <a:gd name="connsiteX1" fmla="*/ 12141517 w 12192000"/>
              <a:gd name="connsiteY1" fmla="*/ 2670810 h 3829050"/>
              <a:gd name="connsiteX2" fmla="*/ 11187112 w 12192000"/>
              <a:gd name="connsiteY2" fmla="*/ 3076575 h 3829050"/>
              <a:gd name="connsiteX3" fmla="*/ 10240327 w 12192000"/>
              <a:gd name="connsiteY3" fmla="*/ 3248978 h 3829050"/>
              <a:gd name="connsiteX4" fmla="*/ 9317355 w 12192000"/>
              <a:gd name="connsiteY4" fmla="*/ 3191828 h 3829050"/>
              <a:gd name="connsiteX5" fmla="*/ 8830627 w 12192000"/>
              <a:gd name="connsiteY5" fmla="*/ 3085148 h 3829050"/>
              <a:gd name="connsiteX6" fmla="*/ 8441055 w 12192000"/>
              <a:gd name="connsiteY6" fmla="*/ 2957513 h 3829050"/>
              <a:gd name="connsiteX7" fmla="*/ 7615238 w 12192000"/>
              <a:gd name="connsiteY7" fmla="*/ 2605088 h 3829050"/>
              <a:gd name="connsiteX8" fmla="*/ 5779770 w 12192000"/>
              <a:gd name="connsiteY8" fmla="*/ 1497330 h 3829050"/>
              <a:gd name="connsiteX9" fmla="*/ 3469005 w 12192000"/>
              <a:gd name="connsiteY9" fmla="*/ 353378 h 3829050"/>
              <a:gd name="connsiteX10" fmla="*/ 2181225 w 12192000"/>
              <a:gd name="connsiteY10" fmla="*/ 64770 h 3829050"/>
              <a:gd name="connsiteX11" fmla="*/ 1381125 w 12192000"/>
              <a:gd name="connsiteY11" fmla="*/ 0 h 3829050"/>
              <a:gd name="connsiteX12" fmla="*/ 466725 w 12192000"/>
              <a:gd name="connsiteY12" fmla="*/ 26670 h 3829050"/>
              <a:gd name="connsiteX13" fmla="*/ 0 w 12192000"/>
              <a:gd name="connsiteY13" fmla="*/ 83820 h 3829050"/>
              <a:gd name="connsiteX14" fmla="*/ 0 w 12192000"/>
              <a:gd name="connsiteY14" fmla="*/ 2274570 h 3829050"/>
              <a:gd name="connsiteX15" fmla="*/ 647700 w 12192000"/>
              <a:gd name="connsiteY15" fmla="*/ 2130743 h 3829050"/>
              <a:gd name="connsiteX16" fmla="*/ 647700 w 12192000"/>
              <a:gd name="connsiteY16" fmla="*/ 2130743 h 3829050"/>
              <a:gd name="connsiteX17" fmla="*/ 1829753 w 12192000"/>
              <a:gd name="connsiteY17" fmla="*/ 2048828 h 3829050"/>
              <a:gd name="connsiteX18" fmla="*/ 3505200 w 12192000"/>
              <a:gd name="connsiteY18" fmla="*/ 2263140 h 3829050"/>
              <a:gd name="connsiteX19" fmla="*/ 3523298 w 12192000"/>
              <a:gd name="connsiteY19" fmla="*/ 2266950 h 3829050"/>
              <a:gd name="connsiteX20" fmla="*/ 3525203 w 12192000"/>
              <a:gd name="connsiteY20" fmla="*/ 2273618 h 3829050"/>
              <a:gd name="connsiteX21" fmla="*/ 3963353 w 12192000"/>
              <a:gd name="connsiteY21" fmla="*/ 2388870 h 3829050"/>
              <a:gd name="connsiteX22" fmla="*/ 5601653 w 12192000"/>
              <a:gd name="connsiteY22" fmla="*/ 3054668 h 3829050"/>
              <a:gd name="connsiteX23" fmla="*/ 6131243 w 12192000"/>
              <a:gd name="connsiteY23" fmla="*/ 3321368 h 3829050"/>
              <a:gd name="connsiteX24" fmla="*/ 6838950 w 12192000"/>
              <a:gd name="connsiteY24" fmla="*/ 3539490 h 3829050"/>
              <a:gd name="connsiteX25" fmla="*/ 6838950 w 12192000"/>
              <a:gd name="connsiteY25" fmla="*/ 3539490 h 3829050"/>
              <a:gd name="connsiteX26" fmla="*/ 7459028 w 12192000"/>
              <a:gd name="connsiteY26" fmla="*/ 3684270 h 3829050"/>
              <a:gd name="connsiteX27" fmla="*/ 8358188 w 12192000"/>
              <a:gd name="connsiteY27" fmla="*/ 3806190 h 3829050"/>
              <a:gd name="connsiteX28" fmla="*/ 9299257 w 12192000"/>
              <a:gd name="connsiteY28" fmla="*/ 3832860 h 3829050"/>
              <a:gd name="connsiteX29" fmla="*/ 11129962 w 12192000"/>
              <a:gd name="connsiteY29" fmla="*/ 3469005 h 3829050"/>
              <a:gd name="connsiteX30" fmla="*/ 11737658 w 12192000"/>
              <a:gd name="connsiteY30" fmla="*/ 3139440 h 3829050"/>
              <a:gd name="connsiteX31" fmla="*/ 12151042 w 12192000"/>
              <a:gd name="connsiteY31" fmla="*/ 2790825 h 3829050"/>
              <a:gd name="connsiteX32" fmla="*/ 12189142 w 12192000"/>
              <a:gd name="connsiteY32" fmla="*/ 2646998 h 3829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2192000" h="3829050">
                <a:moveTo>
                  <a:pt x="12189142" y="2646998"/>
                </a:moveTo>
                <a:cubicBezTo>
                  <a:pt x="12171998" y="2655570"/>
                  <a:pt x="12155805" y="2663190"/>
                  <a:pt x="12141517" y="2670810"/>
                </a:cubicBezTo>
                <a:cubicBezTo>
                  <a:pt x="11835765" y="2834640"/>
                  <a:pt x="11519535" y="2975610"/>
                  <a:pt x="11187112" y="3076575"/>
                </a:cubicBezTo>
                <a:cubicBezTo>
                  <a:pt x="10877550" y="3170873"/>
                  <a:pt x="10562273" y="3228023"/>
                  <a:pt x="10240327" y="3248978"/>
                </a:cubicBezTo>
                <a:cubicBezTo>
                  <a:pt x="10189845" y="3250883"/>
                  <a:pt x="9434512" y="3210878"/>
                  <a:pt x="9317355" y="3191828"/>
                </a:cubicBezTo>
                <a:cubicBezTo>
                  <a:pt x="9153525" y="3165158"/>
                  <a:pt x="8992552" y="3122295"/>
                  <a:pt x="8830627" y="3085148"/>
                </a:cubicBezTo>
                <a:cubicBezTo>
                  <a:pt x="8827770" y="3084195"/>
                  <a:pt x="8547735" y="2997518"/>
                  <a:pt x="8441055" y="2957513"/>
                </a:cubicBezTo>
                <a:cubicBezTo>
                  <a:pt x="8285798" y="2900363"/>
                  <a:pt x="7646670" y="2621280"/>
                  <a:pt x="7615238" y="2605088"/>
                </a:cubicBezTo>
                <a:cubicBezTo>
                  <a:pt x="6972300" y="2286953"/>
                  <a:pt x="6367463" y="1905000"/>
                  <a:pt x="5779770" y="1497330"/>
                </a:cubicBezTo>
                <a:cubicBezTo>
                  <a:pt x="5065395" y="1002030"/>
                  <a:pt x="4297680" y="615315"/>
                  <a:pt x="3469005" y="353378"/>
                </a:cubicBezTo>
                <a:cubicBezTo>
                  <a:pt x="3279458" y="293370"/>
                  <a:pt x="2514600" y="93345"/>
                  <a:pt x="2181225" y="64770"/>
                </a:cubicBezTo>
                <a:cubicBezTo>
                  <a:pt x="2171700" y="63818"/>
                  <a:pt x="1553528" y="0"/>
                  <a:pt x="1381125" y="0"/>
                </a:cubicBezTo>
                <a:cubicBezTo>
                  <a:pt x="1359218" y="0"/>
                  <a:pt x="576263" y="8573"/>
                  <a:pt x="466725" y="26670"/>
                </a:cubicBezTo>
                <a:cubicBezTo>
                  <a:pt x="309563" y="36195"/>
                  <a:pt x="154305" y="55245"/>
                  <a:pt x="0" y="83820"/>
                </a:cubicBezTo>
                <a:cubicBezTo>
                  <a:pt x="0" y="814388"/>
                  <a:pt x="0" y="1544003"/>
                  <a:pt x="0" y="2274570"/>
                </a:cubicBezTo>
                <a:cubicBezTo>
                  <a:pt x="212408" y="2212658"/>
                  <a:pt x="430530" y="2172653"/>
                  <a:pt x="647700" y="2130743"/>
                </a:cubicBezTo>
                <a:cubicBezTo>
                  <a:pt x="647700" y="2130743"/>
                  <a:pt x="647700" y="2130743"/>
                  <a:pt x="647700" y="2130743"/>
                </a:cubicBezTo>
                <a:cubicBezTo>
                  <a:pt x="748665" y="2117408"/>
                  <a:pt x="1756410" y="2044065"/>
                  <a:pt x="1829753" y="2048828"/>
                </a:cubicBezTo>
                <a:cubicBezTo>
                  <a:pt x="2273618" y="2045970"/>
                  <a:pt x="2845118" y="2131695"/>
                  <a:pt x="3505200" y="2263140"/>
                </a:cubicBezTo>
                <a:cubicBezTo>
                  <a:pt x="3510915" y="2264093"/>
                  <a:pt x="3517583" y="2265998"/>
                  <a:pt x="3523298" y="2266950"/>
                </a:cubicBezTo>
                <a:cubicBezTo>
                  <a:pt x="3524250" y="2268855"/>
                  <a:pt x="3524250" y="2271713"/>
                  <a:pt x="3525203" y="2273618"/>
                </a:cubicBezTo>
                <a:cubicBezTo>
                  <a:pt x="3671888" y="2308860"/>
                  <a:pt x="3818573" y="2345055"/>
                  <a:pt x="3963353" y="2388870"/>
                </a:cubicBezTo>
                <a:cubicBezTo>
                  <a:pt x="4530090" y="2559368"/>
                  <a:pt x="5077778" y="2778443"/>
                  <a:pt x="5601653" y="3054668"/>
                </a:cubicBezTo>
                <a:cubicBezTo>
                  <a:pt x="5703570" y="3108960"/>
                  <a:pt x="6059805" y="3296603"/>
                  <a:pt x="6131243" y="3321368"/>
                </a:cubicBezTo>
                <a:cubicBezTo>
                  <a:pt x="6364605" y="3403283"/>
                  <a:pt x="6598920" y="3481388"/>
                  <a:pt x="6838950" y="3539490"/>
                </a:cubicBezTo>
                <a:lnTo>
                  <a:pt x="6838950" y="3539490"/>
                </a:lnTo>
                <a:cubicBezTo>
                  <a:pt x="7042785" y="3599498"/>
                  <a:pt x="7250430" y="3644265"/>
                  <a:pt x="7459028" y="3684270"/>
                </a:cubicBezTo>
                <a:cubicBezTo>
                  <a:pt x="7756208" y="3741420"/>
                  <a:pt x="8056245" y="3780473"/>
                  <a:pt x="8358188" y="3806190"/>
                </a:cubicBezTo>
                <a:cubicBezTo>
                  <a:pt x="8528685" y="3820478"/>
                  <a:pt x="9156382" y="3832860"/>
                  <a:pt x="9299257" y="3832860"/>
                </a:cubicBezTo>
                <a:cubicBezTo>
                  <a:pt x="9731693" y="3832860"/>
                  <a:pt x="10402252" y="3750945"/>
                  <a:pt x="11129962" y="3469005"/>
                </a:cubicBezTo>
                <a:cubicBezTo>
                  <a:pt x="11346180" y="3385185"/>
                  <a:pt x="11549062" y="3276600"/>
                  <a:pt x="11737658" y="3139440"/>
                </a:cubicBezTo>
                <a:cubicBezTo>
                  <a:pt x="11884342" y="3032760"/>
                  <a:pt x="12031980" y="2929890"/>
                  <a:pt x="12151042" y="2790825"/>
                </a:cubicBezTo>
                <a:cubicBezTo>
                  <a:pt x="12185333" y="2749868"/>
                  <a:pt x="12198667" y="2704148"/>
                  <a:pt x="12189142" y="2646998"/>
                </a:cubicBezTo>
                <a:close/>
              </a:path>
            </a:pathLst>
          </a:custGeom>
          <a:solidFill>
            <a:srgbClr val="3F3F3F"/>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60132883-DA10-4887-B695-A672CFAEAB25}"/>
              </a:ext>
            </a:extLst>
          </p:cNvPr>
          <p:cNvSpPr txBox="1"/>
          <p:nvPr/>
        </p:nvSpPr>
        <p:spPr>
          <a:xfrm>
            <a:off x="2500934" y="144979"/>
            <a:ext cx="7624141" cy="707886"/>
          </a:xfrm>
          <a:prstGeom prst="rect">
            <a:avLst/>
          </a:prstGeom>
          <a:noFill/>
        </p:spPr>
        <p:txBody>
          <a:bodyPr wrap="square" rtlCol="0">
            <a:spAutoFit/>
          </a:bodyPr>
          <a:lstStyle/>
          <a:p>
            <a:pPr algn="ctr"/>
            <a:r>
              <a:rPr lang="en-US" sz="4000" dirty="0">
                <a:solidFill>
                  <a:schemeClr val="bg1"/>
                </a:solidFill>
                <a:latin typeface="Times New Roman" panose="02020603050405020304" pitchFamily="18" charset="0"/>
                <a:cs typeface="Times New Roman" panose="02020603050405020304" pitchFamily="18" charset="0"/>
              </a:rPr>
              <a:t>Problems &amp; Recommendations</a:t>
            </a:r>
          </a:p>
        </p:txBody>
      </p:sp>
      <p:sp>
        <p:nvSpPr>
          <p:cNvPr id="21" name="TextBox 20">
            <a:extLst>
              <a:ext uri="{FF2B5EF4-FFF2-40B4-BE49-F238E27FC236}">
                <a16:creationId xmlns:a16="http://schemas.microsoft.com/office/drawing/2014/main" id="{BEA5B8E3-B830-48DC-8E31-4837A8CD492F}"/>
              </a:ext>
            </a:extLst>
          </p:cNvPr>
          <p:cNvSpPr txBox="1"/>
          <p:nvPr/>
        </p:nvSpPr>
        <p:spPr>
          <a:xfrm>
            <a:off x="11792511" y="6600458"/>
            <a:ext cx="526879" cy="369332"/>
          </a:xfrm>
          <a:prstGeom prst="rect">
            <a:avLst/>
          </a:prstGeom>
          <a:noFill/>
        </p:spPr>
        <p:txBody>
          <a:bodyPr wrap="square" rtlCol="0">
            <a:spAutoFit/>
          </a:bodyPr>
          <a:lstStyle/>
          <a:p>
            <a:r>
              <a:rPr lang="en-US" dirty="0"/>
              <a:t>15</a:t>
            </a:r>
          </a:p>
        </p:txBody>
      </p:sp>
      <p:pic>
        <p:nvPicPr>
          <p:cNvPr id="19" name="Picture 18">
            <a:extLst>
              <a:ext uri="{FF2B5EF4-FFF2-40B4-BE49-F238E27FC236}">
                <a16:creationId xmlns:a16="http://schemas.microsoft.com/office/drawing/2014/main" id="{9FE5956A-5EC4-47BE-8EA0-38F4A102F22A}"/>
              </a:ext>
            </a:extLst>
          </p:cNvPr>
          <p:cNvPicPr>
            <a:picLocks noChangeAspect="1"/>
          </p:cNvPicPr>
          <p:nvPr/>
        </p:nvPicPr>
        <p:blipFill rotWithShape="1">
          <a:blip r:embed="rId2"/>
          <a:srcRect r="66226"/>
          <a:stretch/>
        </p:blipFill>
        <p:spPr>
          <a:xfrm>
            <a:off x="11238907" y="120213"/>
            <a:ext cx="841474" cy="760190"/>
          </a:xfrm>
          <a:prstGeom prst="rect">
            <a:avLst/>
          </a:prstGeom>
        </p:spPr>
      </p:pic>
      <p:sp>
        <p:nvSpPr>
          <p:cNvPr id="8" name="TextBox 7">
            <a:extLst>
              <a:ext uri="{FF2B5EF4-FFF2-40B4-BE49-F238E27FC236}">
                <a16:creationId xmlns:a16="http://schemas.microsoft.com/office/drawing/2014/main" id="{E959314E-7C36-3D24-5459-A024B0828BC4}"/>
              </a:ext>
            </a:extLst>
          </p:cNvPr>
          <p:cNvSpPr txBox="1"/>
          <p:nvPr/>
        </p:nvSpPr>
        <p:spPr>
          <a:xfrm>
            <a:off x="1307967" y="2039260"/>
            <a:ext cx="9763346" cy="2939074"/>
          </a:xfrm>
          <a:prstGeom prst="rect">
            <a:avLst/>
          </a:prstGeom>
          <a:solidFill>
            <a:schemeClr val="accent5">
              <a:lumMod val="20000"/>
              <a:lumOff val="80000"/>
            </a:schemeClr>
          </a:solidFill>
        </p:spPr>
        <p:txBody>
          <a:bodyPr wrap="square">
            <a:spAutoFit/>
          </a:bodyPr>
          <a:lstStyle/>
          <a:p>
            <a:pPr marL="342900" marR="0" lvl="0" indent="-342900" algn="just" rtl="0">
              <a:lnSpc>
                <a:spcPct val="115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Arial" panose="020B0604020202020204" pitchFamily="34" charset="0"/>
              </a:rPr>
              <a:t>The </a:t>
            </a:r>
            <a:r>
              <a:rPr lang="en-US" sz="1800" u="sng" dirty="0">
                <a:effectLst/>
                <a:latin typeface="Times New Roman" panose="02020603050405020304" pitchFamily="18" charset="0"/>
                <a:ea typeface="Calibri" panose="020F0502020204030204" pitchFamily="34" charset="0"/>
                <a:cs typeface="Arial" panose="020B0604020202020204" pitchFamily="34" charset="0"/>
              </a:rPr>
              <a:t>flex sensor </a:t>
            </a:r>
            <a:r>
              <a:rPr lang="en-US" sz="1800" dirty="0">
                <a:effectLst/>
                <a:latin typeface="Times New Roman" panose="02020603050405020304" pitchFamily="18" charset="0"/>
                <a:ea typeface="Calibri" panose="020F0502020204030204" pitchFamily="34" charset="0"/>
                <a:cs typeface="Arial" panose="020B0604020202020204" pitchFamily="34" charset="0"/>
              </a:rPr>
              <a:t>was supposed to be used for interpreting the hand gestures, however, the two flex sensors that we intended to use were corrupted and damaged and were not displaying any correct readings. </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a:lnSpc>
                <a:spcPct val="115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Arial" panose="020B0604020202020204" pitchFamily="34" charset="0"/>
              </a:rPr>
              <a:t>We faced difficulties in </a:t>
            </a:r>
            <a:r>
              <a:rPr lang="en-US" sz="1800" u="sng" dirty="0">
                <a:effectLst/>
                <a:latin typeface="Times New Roman" panose="02020603050405020304" pitchFamily="18" charset="0"/>
                <a:ea typeface="Calibri" panose="020F0502020204030204" pitchFamily="34" charset="0"/>
                <a:cs typeface="Arial" panose="020B0604020202020204" pitchFamily="34" charset="0"/>
              </a:rPr>
              <a:t>initiating and controlling the servo motor </a:t>
            </a:r>
            <a:r>
              <a:rPr lang="en-US" sz="1800" dirty="0">
                <a:effectLst/>
                <a:latin typeface="Times New Roman" panose="02020603050405020304" pitchFamily="18" charset="0"/>
                <a:ea typeface="Calibri" panose="020F0502020204030204" pitchFamily="34" charset="0"/>
                <a:cs typeface="Arial" panose="020B0604020202020204" pitchFamily="34" charset="0"/>
              </a:rPr>
              <a:t>that was intended for moving the ultrasonic sensor to be able to detect and avoid obstacles.</a:t>
            </a:r>
          </a:p>
          <a:p>
            <a:pPr marL="342900" marR="0" lvl="0" indent="-342900" algn="just">
              <a:lnSpc>
                <a:spcPct val="115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Arial" panose="020B0604020202020204" pitchFamily="34" charset="0"/>
              </a:rPr>
              <a:t>The signals interpreted from the hand gestures through accelerometer were correctly being transmitted from the Uno board to the HCS12. This was checked by using the terminal port to view the transmitted signals and they were in fact correctly being transmitted as required. However, these signals were </a:t>
            </a:r>
            <a:r>
              <a:rPr lang="en-US" sz="1800" u="sng" dirty="0">
                <a:effectLst/>
                <a:latin typeface="Times New Roman" panose="02020603050405020304" pitchFamily="18" charset="0"/>
                <a:ea typeface="Calibri" panose="020F0502020204030204" pitchFamily="34" charset="0"/>
                <a:cs typeface="Arial" panose="020B0604020202020204" pitchFamily="34" charset="0"/>
              </a:rPr>
              <a:t>not being received correctly by the HCS12 </a:t>
            </a:r>
            <a:r>
              <a:rPr lang="en-US" sz="1800" dirty="0">
                <a:effectLst/>
                <a:latin typeface="Times New Roman" panose="02020603050405020304" pitchFamily="18" charset="0"/>
                <a:ea typeface="Calibri" panose="020F0502020204030204" pitchFamily="34" charset="0"/>
                <a:cs typeface="Arial" panose="020B0604020202020204" pitchFamily="34" charset="0"/>
              </a:rPr>
              <a:t>and thus the car did not move as intended. </a:t>
            </a:r>
            <a:endParaRPr lang="en-US" sz="16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0501763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A5A2245E-D65D-4E72-9270-065B6538264E}"/>
              </a:ext>
            </a:extLst>
          </p:cNvPr>
          <p:cNvGrpSpPr/>
          <p:nvPr/>
        </p:nvGrpSpPr>
        <p:grpSpPr>
          <a:xfrm>
            <a:off x="0" y="2388744"/>
            <a:ext cx="12192148" cy="2080511"/>
            <a:chOff x="-148" y="3417122"/>
            <a:chExt cx="12192148" cy="2080511"/>
          </a:xfrm>
          <a:solidFill>
            <a:srgbClr val="6297C2"/>
          </a:solidFill>
        </p:grpSpPr>
        <p:sp>
          <p:nvSpPr>
            <p:cNvPr id="99" name="Rectangle 98">
              <a:extLst>
                <a:ext uri="{FF2B5EF4-FFF2-40B4-BE49-F238E27FC236}">
                  <a16:creationId xmlns:a16="http://schemas.microsoft.com/office/drawing/2014/main" id="{A5185807-BFFE-41DD-9E11-896DB79CD116}"/>
                </a:ext>
              </a:extLst>
            </p:cNvPr>
            <p:cNvSpPr/>
            <p:nvPr/>
          </p:nvSpPr>
          <p:spPr>
            <a:xfrm>
              <a:off x="-148" y="3559889"/>
              <a:ext cx="12192000" cy="18181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a:extLst>
                <a:ext uri="{FF2B5EF4-FFF2-40B4-BE49-F238E27FC236}">
                  <a16:creationId xmlns:a16="http://schemas.microsoft.com/office/drawing/2014/main" id="{5E3FD0C2-CEF5-438E-B90B-978756B8C9BE}"/>
                </a:ext>
              </a:extLst>
            </p:cNvPr>
            <p:cNvSpPr/>
            <p:nvPr/>
          </p:nvSpPr>
          <p:spPr>
            <a:xfrm>
              <a:off x="-1" y="3417122"/>
              <a:ext cx="12191853" cy="707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a:extLst>
                <a:ext uri="{FF2B5EF4-FFF2-40B4-BE49-F238E27FC236}">
                  <a16:creationId xmlns:a16="http://schemas.microsoft.com/office/drawing/2014/main" id="{A15DC202-E55F-4A81-B799-58CA9018BA5F}"/>
                </a:ext>
              </a:extLst>
            </p:cNvPr>
            <p:cNvSpPr/>
            <p:nvPr/>
          </p:nvSpPr>
          <p:spPr>
            <a:xfrm>
              <a:off x="147" y="5426893"/>
              <a:ext cx="12191853" cy="707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Freeform: Shape 6">
            <a:extLst>
              <a:ext uri="{FF2B5EF4-FFF2-40B4-BE49-F238E27FC236}">
                <a16:creationId xmlns:a16="http://schemas.microsoft.com/office/drawing/2014/main" id="{EFA1A193-1321-4CAF-8803-C7814566B173}"/>
              </a:ext>
            </a:extLst>
          </p:cNvPr>
          <p:cNvSpPr/>
          <p:nvPr/>
        </p:nvSpPr>
        <p:spPr>
          <a:xfrm>
            <a:off x="0" y="2544189"/>
            <a:ext cx="6435634" cy="1805486"/>
          </a:xfrm>
          <a:custGeom>
            <a:avLst/>
            <a:gdLst>
              <a:gd name="connsiteX0" fmla="*/ 12189142 w 12192000"/>
              <a:gd name="connsiteY0" fmla="*/ 2646998 h 3829050"/>
              <a:gd name="connsiteX1" fmla="*/ 12141517 w 12192000"/>
              <a:gd name="connsiteY1" fmla="*/ 2670810 h 3829050"/>
              <a:gd name="connsiteX2" fmla="*/ 11187112 w 12192000"/>
              <a:gd name="connsiteY2" fmla="*/ 3076575 h 3829050"/>
              <a:gd name="connsiteX3" fmla="*/ 10240327 w 12192000"/>
              <a:gd name="connsiteY3" fmla="*/ 3248978 h 3829050"/>
              <a:gd name="connsiteX4" fmla="*/ 9317355 w 12192000"/>
              <a:gd name="connsiteY4" fmla="*/ 3191828 h 3829050"/>
              <a:gd name="connsiteX5" fmla="*/ 8830627 w 12192000"/>
              <a:gd name="connsiteY5" fmla="*/ 3085148 h 3829050"/>
              <a:gd name="connsiteX6" fmla="*/ 8441055 w 12192000"/>
              <a:gd name="connsiteY6" fmla="*/ 2957513 h 3829050"/>
              <a:gd name="connsiteX7" fmla="*/ 7615238 w 12192000"/>
              <a:gd name="connsiteY7" fmla="*/ 2605088 h 3829050"/>
              <a:gd name="connsiteX8" fmla="*/ 5779770 w 12192000"/>
              <a:gd name="connsiteY8" fmla="*/ 1497330 h 3829050"/>
              <a:gd name="connsiteX9" fmla="*/ 3469005 w 12192000"/>
              <a:gd name="connsiteY9" fmla="*/ 353378 h 3829050"/>
              <a:gd name="connsiteX10" fmla="*/ 2181225 w 12192000"/>
              <a:gd name="connsiteY10" fmla="*/ 64770 h 3829050"/>
              <a:gd name="connsiteX11" fmla="*/ 1381125 w 12192000"/>
              <a:gd name="connsiteY11" fmla="*/ 0 h 3829050"/>
              <a:gd name="connsiteX12" fmla="*/ 466725 w 12192000"/>
              <a:gd name="connsiteY12" fmla="*/ 26670 h 3829050"/>
              <a:gd name="connsiteX13" fmla="*/ 0 w 12192000"/>
              <a:gd name="connsiteY13" fmla="*/ 83820 h 3829050"/>
              <a:gd name="connsiteX14" fmla="*/ 0 w 12192000"/>
              <a:gd name="connsiteY14" fmla="*/ 2274570 h 3829050"/>
              <a:gd name="connsiteX15" fmla="*/ 647700 w 12192000"/>
              <a:gd name="connsiteY15" fmla="*/ 2130743 h 3829050"/>
              <a:gd name="connsiteX16" fmla="*/ 647700 w 12192000"/>
              <a:gd name="connsiteY16" fmla="*/ 2130743 h 3829050"/>
              <a:gd name="connsiteX17" fmla="*/ 1829753 w 12192000"/>
              <a:gd name="connsiteY17" fmla="*/ 2048828 h 3829050"/>
              <a:gd name="connsiteX18" fmla="*/ 3505200 w 12192000"/>
              <a:gd name="connsiteY18" fmla="*/ 2263140 h 3829050"/>
              <a:gd name="connsiteX19" fmla="*/ 3523298 w 12192000"/>
              <a:gd name="connsiteY19" fmla="*/ 2266950 h 3829050"/>
              <a:gd name="connsiteX20" fmla="*/ 3525203 w 12192000"/>
              <a:gd name="connsiteY20" fmla="*/ 2273618 h 3829050"/>
              <a:gd name="connsiteX21" fmla="*/ 3963353 w 12192000"/>
              <a:gd name="connsiteY21" fmla="*/ 2388870 h 3829050"/>
              <a:gd name="connsiteX22" fmla="*/ 5601653 w 12192000"/>
              <a:gd name="connsiteY22" fmla="*/ 3054668 h 3829050"/>
              <a:gd name="connsiteX23" fmla="*/ 6131243 w 12192000"/>
              <a:gd name="connsiteY23" fmla="*/ 3321368 h 3829050"/>
              <a:gd name="connsiteX24" fmla="*/ 6838950 w 12192000"/>
              <a:gd name="connsiteY24" fmla="*/ 3539490 h 3829050"/>
              <a:gd name="connsiteX25" fmla="*/ 6838950 w 12192000"/>
              <a:gd name="connsiteY25" fmla="*/ 3539490 h 3829050"/>
              <a:gd name="connsiteX26" fmla="*/ 7459028 w 12192000"/>
              <a:gd name="connsiteY26" fmla="*/ 3684270 h 3829050"/>
              <a:gd name="connsiteX27" fmla="*/ 8358188 w 12192000"/>
              <a:gd name="connsiteY27" fmla="*/ 3806190 h 3829050"/>
              <a:gd name="connsiteX28" fmla="*/ 9299257 w 12192000"/>
              <a:gd name="connsiteY28" fmla="*/ 3832860 h 3829050"/>
              <a:gd name="connsiteX29" fmla="*/ 11129962 w 12192000"/>
              <a:gd name="connsiteY29" fmla="*/ 3469005 h 3829050"/>
              <a:gd name="connsiteX30" fmla="*/ 11737658 w 12192000"/>
              <a:gd name="connsiteY30" fmla="*/ 3139440 h 3829050"/>
              <a:gd name="connsiteX31" fmla="*/ 12151042 w 12192000"/>
              <a:gd name="connsiteY31" fmla="*/ 2790825 h 3829050"/>
              <a:gd name="connsiteX32" fmla="*/ 12189142 w 12192000"/>
              <a:gd name="connsiteY32" fmla="*/ 2646998 h 3829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2192000" h="3829050">
                <a:moveTo>
                  <a:pt x="12189142" y="2646998"/>
                </a:moveTo>
                <a:cubicBezTo>
                  <a:pt x="12171998" y="2655570"/>
                  <a:pt x="12155805" y="2663190"/>
                  <a:pt x="12141517" y="2670810"/>
                </a:cubicBezTo>
                <a:cubicBezTo>
                  <a:pt x="11835765" y="2834640"/>
                  <a:pt x="11519535" y="2975610"/>
                  <a:pt x="11187112" y="3076575"/>
                </a:cubicBezTo>
                <a:cubicBezTo>
                  <a:pt x="10877550" y="3170873"/>
                  <a:pt x="10562273" y="3228023"/>
                  <a:pt x="10240327" y="3248978"/>
                </a:cubicBezTo>
                <a:cubicBezTo>
                  <a:pt x="10189845" y="3250883"/>
                  <a:pt x="9434512" y="3210878"/>
                  <a:pt x="9317355" y="3191828"/>
                </a:cubicBezTo>
                <a:cubicBezTo>
                  <a:pt x="9153525" y="3165158"/>
                  <a:pt x="8992552" y="3122295"/>
                  <a:pt x="8830627" y="3085148"/>
                </a:cubicBezTo>
                <a:cubicBezTo>
                  <a:pt x="8827770" y="3084195"/>
                  <a:pt x="8547735" y="2997518"/>
                  <a:pt x="8441055" y="2957513"/>
                </a:cubicBezTo>
                <a:cubicBezTo>
                  <a:pt x="8285798" y="2900363"/>
                  <a:pt x="7646670" y="2621280"/>
                  <a:pt x="7615238" y="2605088"/>
                </a:cubicBezTo>
                <a:cubicBezTo>
                  <a:pt x="6972300" y="2286953"/>
                  <a:pt x="6367463" y="1905000"/>
                  <a:pt x="5779770" y="1497330"/>
                </a:cubicBezTo>
                <a:cubicBezTo>
                  <a:pt x="5065395" y="1002030"/>
                  <a:pt x="4297680" y="615315"/>
                  <a:pt x="3469005" y="353378"/>
                </a:cubicBezTo>
                <a:cubicBezTo>
                  <a:pt x="3279458" y="293370"/>
                  <a:pt x="2514600" y="93345"/>
                  <a:pt x="2181225" y="64770"/>
                </a:cubicBezTo>
                <a:cubicBezTo>
                  <a:pt x="2171700" y="63818"/>
                  <a:pt x="1553528" y="0"/>
                  <a:pt x="1381125" y="0"/>
                </a:cubicBezTo>
                <a:cubicBezTo>
                  <a:pt x="1359218" y="0"/>
                  <a:pt x="576263" y="8573"/>
                  <a:pt x="466725" y="26670"/>
                </a:cubicBezTo>
                <a:cubicBezTo>
                  <a:pt x="309563" y="36195"/>
                  <a:pt x="154305" y="55245"/>
                  <a:pt x="0" y="83820"/>
                </a:cubicBezTo>
                <a:cubicBezTo>
                  <a:pt x="0" y="814388"/>
                  <a:pt x="0" y="1544003"/>
                  <a:pt x="0" y="2274570"/>
                </a:cubicBezTo>
                <a:cubicBezTo>
                  <a:pt x="212408" y="2212658"/>
                  <a:pt x="430530" y="2172653"/>
                  <a:pt x="647700" y="2130743"/>
                </a:cubicBezTo>
                <a:cubicBezTo>
                  <a:pt x="647700" y="2130743"/>
                  <a:pt x="647700" y="2130743"/>
                  <a:pt x="647700" y="2130743"/>
                </a:cubicBezTo>
                <a:cubicBezTo>
                  <a:pt x="748665" y="2117408"/>
                  <a:pt x="1756410" y="2044065"/>
                  <a:pt x="1829753" y="2048828"/>
                </a:cubicBezTo>
                <a:cubicBezTo>
                  <a:pt x="2273618" y="2045970"/>
                  <a:pt x="2845118" y="2131695"/>
                  <a:pt x="3505200" y="2263140"/>
                </a:cubicBezTo>
                <a:cubicBezTo>
                  <a:pt x="3510915" y="2264093"/>
                  <a:pt x="3517583" y="2265998"/>
                  <a:pt x="3523298" y="2266950"/>
                </a:cubicBezTo>
                <a:cubicBezTo>
                  <a:pt x="3524250" y="2268855"/>
                  <a:pt x="3524250" y="2271713"/>
                  <a:pt x="3525203" y="2273618"/>
                </a:cubicBezTo>
                <a:cubicBezTo>
                  <a:pt x="3671888" y="2308860"/>
                  <a:pt x="3818573" y="2345055"/>
                  <a:pt x="3963353" y="2388870"/>
                </a:cubicBezTo>
                <a:cubicBezTo>
                  <a:pt x="4530090" y="2559368"/>
                  <a:pt x="5077778" y="2778443"/>
                  <a:pt x="5601653" y="3054668"/>
                </a:cubicBezTo>
                <a:cubicBezTo>
                  <a:pt x="5703570" y="3108960"/>
                  <a:pt x="6059805" y="3296603"/>
                  <a:pt x="6131243" y="3321368"/>
                </a:cubicBezTo>
                <a:cubicBezTo>
                  <a:pt x="6364605" y="3403283"/>
                  <a:pt x="6598920" y="3481388"/>
                  <a:pt x="6838950" y="3539490"/>
                </a:cubicBezTo>
                <a:lnTo>
                  <a:pt x="6838950" y="3539490"/>
                </a:lnTo>
                <a:cubicBezTo>
                  <a:pt x="7042785" y="3599498"/>
                  <a:pt x="7250430" y="3644265"/>
                  <a:pt x="7459028" y="3684270"/>
                </a:cubicBezTo>
                <a:cubicBezTo>
                  <a:pt x="7756208" y="3741420"/>
                  <a:pt x="8056245" y="3780473"/>
                  <a:pt x="8358188" y="3806190"/>
                </a:cubicBezTo>
                <a:cubicBezTo>
                  <a:pt x="8528685" y="3820478"/>
                  <a:pt x="9156382" y="3832860"/>
                  <a:pt x="9299257" y="3832860"/>
                </a:cubicBezTo>
                <a:cubicBezTo>
                  <a:pt x="9731693" y="3832860"/>
                  <a:pt x="10402252" y="3750945"/>
                  <a:pt x="11129962" y="3469005"/>
                </a:cubicBezTo>
                <a:cubicBezTo>
                  <a:pt x="11346180" y="3385185"/>
                  <a:pt x="11549062" y="3276600"/>
                  <a:pt x="11737658" y="3139440"/>
                </a:cubicBezTo>
                <a:cubicBezTo>
                  <a:pt x="11884342" y="3032760"/>
                  <a:pt x="12031980" y="2929890"/>
                  <a:pt x="12151042" y="2790825"/>
                </a:cubicBezTo>
                <a:cubicBezTo>
                  <a:pt x="12185333" y="2749868"/>
                  <a:pt x="12198667" y="2704148"/>
                  <a:pt x="12189142" y="2646998"/>
                </a:cubicBezTo>
                <a:close/>
              </a:path>
            </a:pathLst>
          </a:custGeom>
          <a:solidFill>
            <a:srgbClr val="3F3F3F"/>
          </a:solidFill>
          <a:ln w="9525" cap="flat">
            <a:noFill/>
            <a:prstDash val="solid"/>
            <a:miter/>
          </a:ln>
        </p:spPr>
        <p:txBody>
          <a:bodyPr rtlCol="0" anchor="ctr"/>
          <a:lstStyle/>
          <a:p>
            <a:endParaRPr lang="en-US"/>
          </a:p>
        </p:txBody>
      </p:sp>
      <p:sp>
        <p:nvSpPr>
          <p:cNvPr id="100" name="TextBox 99">
            <a:extLst>
              <a:ext uri="{FF2B5EF4-FFF2-40B4-BE49-F238E27FC236}">
                <a16:creationId xmlns:a16="http://schemas.microsoft.com/office/drawing/2014/main" id="{7F2CFAEB-7DBC-4C48-A698-FE974A481D1A}"/>
              </a:ext>
            </a:extLst>
          </p:cNvPr>
          <p:cNvSpPr txBox="1"/>
          <p:nvPr/>
        </p:nvSpPr>
        <p:spPr>
          <a:xfrm>
            <a:off x="0" y="3013501"/>
            <a:ext cx="12192000" cy="830997"/>
          </a:xfrm>
          <a:prstGeom prst="rect">
            <a:avLst/>
          </a:prstGeom>
          <a:noFill/>
        </p:spPr>
        <p:txBody>
          <a:bodyPr wrap="square" rtlCol="0" anchor="ctr">
            <a:spAutoFit/>
          </a:bodyPr>
          <a:lstStyle/>
          <a:p>
            <a:pPr algn="ctr"/>
            <a:r>
              <a:rPr lang="en-US" altLang="ko-KR" sz="4800" b="1" dirty="0">
                <a:solidFill>
                  <a:schemeClr val="bg1"/>
                </a:solidFill>
                <a:latin typeface="Times New Roman" panose="02020603050405020304" pitchFamily="18" charset="0"/>
                <a:cs typeface="Times New Roman" panose="02020603050405020304" pitchFamily="18" charset="0"/>
              </a:rPr>
              <a:t>05 - Conclusion</a:t>
            </a:r>
            <a:endParaRPr lang="ko-KR" altLang="en-US" sz="4800" b="1" dirty="0">
              <a:solidFill>
                <a:schemeClr val="bg1"/>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4B6703AF-6EC7-467C-B599-414804C2BD54}"/>
              </a:ext>
            </a:extLst>
          </p:cNvPr>
          <p:cNvSpPr txBox="1"/>
          <p:nvPr/>
        </p:nvSpPr>
        <p:spPr>
          <a:xfrm>
            <a:off x="11774073" y="6488668"/>
            <a:ext cx="560802" cy="369332"/>
          </a:xfrm>
          <a:prstGeom prst="rect">
            <a:avLst/>
          </a:prstGeom>
          <a:noFill/>
        </p:spPr>
        <p:txBody>
          <a:bodyPr wrap="square" rtlCol="0">
            <a:spAutoFit/>
          </a:bodyPr>
          <a:lstStyle/>
          <a:p>
            <a:r>
              <a:rPr lang="en-US" dirty="0"/>
              <a:t>16</a:t>
            </a:r>
          </a:p>
        </p:txBody>
      </p:sp>
      <p:pic>
        <p:nvPicPr>
          <p:cNvPr id="15" name="Picture 14">
            <a:extLst>
              <a:ext uri="{FF2B5EF4-FFF2-40B4-BE49-F238E27FC236}">
                <a16:creationId xmlns:a16="http://schemas.microsoft.com/office/drawing/2014/main" id="{A9B2EE93-8603-4D16-AA7B-02CC53C12BCA}"/>
              </a:ext>
            </a:extLst>
          </p:cNvPr>
          <p:cNvPicPr>
            <a:picLocks noChangeAspect="1"/>
          </p:cNvPicPr>
          <p:nvPr/>
        </p:nvPicPr>
        <p:blipFill rotWithShape="1">
          <a:blip r:embed="rId2"/>
          <a:srcRect r="66226"/>
          <a:stretch/>
        </p:blipFill>
        <p:spPr>
          <a:xfrm>
            <a:off x="11238907" y="120213"/>
            <a:ext cx="841474" cy="760190"/>
          </a:xfrm>
          <a:prstGeom prst="rect">
            <a:avLst/>
          </a:prstGeom>
        </p:spPr>
      </p:pic>
    </p:spTree>
    <p:extLst>
      <p:ext uri="{BB962C8B-B14F-4D97-AF65-F5344CB8AC3E}">
        <p14:creationId xmlns:p14="http://schemas.microsoft.com/office/powerpoint/2010/main" val="11972176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12CDB93-D881-4AC4-8153-FF9BE2C3ABC8}"/>
              </a:ext>
            </a:extLst>
          </p:cNvPr>
          <p:cNvSpPr txBox="1"/>
          <p:nvPr/>
        </p:nvSpPr>
        <p:spPr>
          <a:xfrm>
            <a:off x="827529" y="1985082"/>
            <a:ext cx="10536940" cy="3257623"/>
          </a:xfrm>
          <a:prstGeom prst="rect">
            <a:avLst/>
          </a:prstGeom>
          <a:solidFill>
            <a:schemeClr val="accent5">
              <a:lumMod val="20000"/>
              <a:lumOff val="80000"/>
            </a:schemeClr>
          </a:solidFill>
        </p:spPr>
        <p:txBody>
          <a:bodyPr wrap="square" rtlCol="0">
            <a:spAutoFit/>
          </a:bodyPr>
          <a:lstStyle/>
          <a:p>
            <a:pPr marL="0" marR="0" indent="228600" algn="just">
              <a:lnSpc>
                <a:spcPct val="115000"/>
              </a:lnSpc>
              <a:spcBef>
                <a:spcPts val="0"/>
              </a:spcBef>
              <a:spcAft>
                <a:spcPts val="100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The proposed gesture-controlled robot car project offers an exciting opportunity to explore embedded systems, microprocessor programming, and sensor technology. By using an accelerometer and advanced control algorithms, the project aims to develop a functional prototype capable of intuitive and efficient hand gesture control. Additional features such as cruise control and obstacle avoidance are included to further enhance the robot car’s capabilities, making it a versatile and practical application of embedded systems technology. Overall, this project was successful at building the car porotype and ensuing that it moves and successfully transmitting the accelerometer hand gesture movement signals. Several problems where encountered</a:t>
            </a:r>
            <a:r>
              <a:rPr lang="en-US" dirty="0">
                <a:latin typeface="Times New Roman" panose="02020603050405020304" pitchFamily="18" charset="0"/>
                <a:ea typeface="Calibri" panose="020F0502020204030204" pitchFamily="34" charset="0"/>
                <a:cs typeface="Arial" panose="020B0604020202020204" pitchFamily="34" charset="0"/>
              </a:rPr>
              <a:t>, however due to time constraints some of these problems were solved in time and others were not. </a:t>
            </a:r>
            <a:r>
              <a:rPr lang="en-US" sz="1800" dirty="0">
                <a:effectLst/>
                <a:latin typeface="Times New Roman" panose="02020603050405020304" pitchFamily="18" charset="0"/>
                <a:ea typeface="Calibri" panose="020F0502020204030204" pitchFamily="34" charset="0"/>
                <a:cs typeface="Arial" panose="020B0604020202020204" pitchFamily="34" charset="0"/>
              </a:rPr>
              <a:t>This project can be further expanded in the future to include a live camera recording feed where the car can be moved and can simultaneously record the scenery around it. </a:t>
            </a: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4294967295"/>
          </p:nvPr>
        </p:nvSpPr>
        <p:spPr>
          <a:xfrm>
            <a:off x="619125" y="290513"/>
            <a:ext cx="11572875" cy="725487"/>
          </a:xfrm>
          <a:prstGeom prst="rect">
            <a:avLst/>
          </a:prstGeom>
        </p:spPr>
        <p:txBody>
          <a:bodyPr/>
          <a:lstStyle/>
          <a:p>
            <a:r>
              <a:rPr lang="en-US" dirty="0">
                <a:latin typeface="Calibri Light" panose="020F0302020204030204" pitchFamily="34" charset="0"/>
                <a:cs typeface="Calibri Light" panose="020F0302020204030204" pitchFamily="34" charset="0"/>
              </a:rPr>
              <a:t>PV</a:t>
            </a:r>
          </a:p>
        </p:txBody>
      </p:sp>
      <p:sp>
        <p:nvSpPr>
          <p:cNvPr id="5" name="Rectangle 4">
            <a:extLst>
              <a:ext uri="{FF2B5EF4-FFF2-40B4-BE49-F238E27FC236}">
                <a16:creationId xmlns:a16="http://schemas.microsoft.com/office/drawing/2014/main" id="{A60CA9D3-12E9-4902-AD9F-1C7DCEA4954D}"/>
              </a:ext>
            </a:extLst>
          </p:cNvPr>
          <p:cNvSpPr/>
          <p:nvPr/>
        </p:nvSpPr>
        <p:spPr>
          <a:xfrm>
            <a:off x="0" y="0"/>
            <a:ext cx="12192000" cy="1219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Rectangle 2">
            <a:extLst>
              <a:ext uri="{FF2B5EF4-FFF2-40B4-BE49-F238E27FC236}">
                <a16:creationId xmlns:a16="http://schemas.microsoft.com/office/drawing/2014/main" id="{545FAA9C-E4D0-4F87-A399-9B7DE6BF5DEA}"/>
              </a:ext>
            </a:extLst>
          </p:cNvPr>
          <p:cNvSpPr/>
          <p:nvPr/>
        </p:nvSpPr>
        <p:spPr>
          <a:xfrm>
            <a:off x="-1" y="-21889"/>
            <a:ext cx="12192000" cy="1015229"/>
          </a:xfrm>
          <a:prstGeom prst="rect">
            <a:avLst/>
          </a:prstGeom>
          <a:solidFill>
            <a:srgbClr val="6297C2"/>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5C3DB923-0955-4AB5-923A-D34C37DCA95F}"/>
              </a:ext>
            </a:extLst>
          </p:cNvPr>
          <p:cNvSpPr/>
          <p:nvPr/>
        </p:nvSpPr>
        <p:spPr>
          <a:xfrm>
            <a:off x="0" y="-1"/>
            <a:ext cx="6572250" cy="1015229"/>
          </a:xfrm>
          <a:custGeom>
            <a:avLst/>
            <a:gdLst>
              <a:gd name="connsiteX0" fmla="*/ 12189142 w 12192000"/>
              <a:gd name="connsiteY0" fmla="*/ 2646998 h 3829050"/>
              <a:gd name="connsiteX1" fmla="*/ 12141517 w 12192000"/>
              <a:gd name="connsiteY1" fmla="*/ 2670810 h 3829050"/>
              <a:gd name="connsiteX2" fmla="*/ 11187112 w 12192000"/>
              <a:gd name="connsiteY2" fmla="*/ 3076575 h 3829050"/>
              <a:gd name="connsiteX3" fmla="*/ 10240327 w 12192000"/>
              <a:gd name="connsiteY3" fmla="*/ 3248978 h 3829050"/>
              <a:gd name="connsiteX4" fmla="*/ 9317355 w 12192000"/>
              <a:gd name="connsiteY4" fmla="*/ 3191828 h 3829050"/>
              <a:gd name="connsiteX5" fmla="*/ 8830627 w 12192000"/>
              <a:gd name="connsiteY5" fmla="*/ 3085148 h 3829050"/>
              <a:gd name="connsiteX6" fmla="*/ 8441055 w 12192000"/>
              <a:gd name="connsiteY6" fmla="*/ 2957513 h 3829050"/>
              <a:gd name="connsiteX7" fmla="*/ 7615238 w 12192000"/>
              <a:gd name="connsiteY7" fmla="*/ 2605088 h 3829050"/>
              <a:gd name="connsiteX8" fmla="*/ 5779770 w 12192000"/>
              <a:gd name="connsiteY8" fmla="*/ 1497330 h 3829050"/>
              <a:gd name="connsiteX9" fmla="*/ 3469005 w 12192000"/>
              <a:gd name="connsiteY9" fmla="*/ 353378 h 3829050"/>
              <a:gd name="connsiteX10" fmla="*/ 2181225 w 12192000"/>
              <a:gd name="connsiteY10" fmla="*/ 64770 h 3829050"/>
              <a:gd name="connsiteX11" fmla="*/ 1381125 w 12192000"/>
              <a:gd name="connsiteY11" fmla="*/ 0 h 3829050"/>
              <a:gd name="connsiteX12" fmla="*/ 466725 w 12192000"/>
              <a:gd name="connsiteY12" fmla="*/ 26670 h 3829050"/>
              <a:gd name="connsiteX13" fmla="*/ 0 w 12192000"/>
              <a:gd name="connsiteY13" fmla="*/ 83820 h 3829050"/>
              <a:gd name="connsiteX14" fmla="*/ 0 w 12192000"/>
              <a:gd name="connsiteY14" fmla="*/ 2274570 h 3829050"/>
              <a:gd name="connsiteX15" fmla="*/ 647700 w 12192000"/>
              <a:gd name="connsiteY15" fmla="*/ 2130743 h 3829050"/>
              <a:gd name="connsiteX16" fmla="*/ 647700 w 12192000"/>
              <a:gd name="connsiteY16" fmla="*/ 2130743 h 3829050"/>
              <a:gd name="connsiteX17" fmla="*/ 1829753 w 12192000"/>
              <a:gd name="connsiteY17" fmla="*/ 2048828 h 3829050"/>
              <a:gd name="connsiteX18" fmla="*/ 3505200 w 12192000"/>
              <a:gd name="connsiteY18" fmla="*/ 2263140 h 3829050"/>
              <a:gd name="connsiteX19" fmla="*/ 3523298 w 12192000"/>
              <a:gd name="connsiteY19" fmla="*/ 2266950 h 3829050"/>
              <a:gd name="connsiteX20" fmla="*/ 3525203 w 12192000"/>
              <a:gd name="connsiteY20" fmla="*/ 2273618 h 3829050"/>
              <a:gd name="connsiteX21" fmla="*/ 3963353 w 12192000"/>
              <a:gd name="connsiteY21" fmla="*/ 2388870 h 3829050"/>
              <a:gd name="connsiteX22" fmla="*/ 5601653 w 12192000"/>
              <a:gd name="connsiteY22" fmla="*/ 3054668 h 3829050"/>
              <a:gd name="connsiteX23" fmla="*/ 6131243 w 12192000"/>
              <a:gd name="connsiteY23" fmla="*/ 3321368 h 3829050"/>
              <a:gd name="connsiteX24" fmla="*/ 6838950 w 12192000"/>
              <a:gd name="connsiteY24" fmla="*/ 3539490 h 3829050"/>
              <a:gd name="connsiteX25" fmla="*/ 6838950 w 12192000"/>
              <a:gd name="connsiteY25" fmla="*/ 3539490 h 3829050"/>
              <a:gd name="connsiteX26" fmla="*/ 7459028 w 12192000"/>
              <a:gd name="connsiteY26" fmla="*/ 3684270 h 3829050"/>
              <a:gd name="connsiteX27" fmla="*/ 8358188 w 12192000"/>
              <a:gd name="connsiteY27" fmla="*/ 3806190 h 3829050"/>
              <a:gd name="connsiteX28" fmla="*/ 9299257 w 12192000"/>
              <a:gd name="connsiteY28" fmla="*/ 3832860 h 3829050"/>
              <a:gd name="connsiteX29" fmla="*/ 11129962 w 12192000"/>
              <a:gd name="connsiteY29" fmla="*/ 3469005 h 3829050"/>
              <a:gd name="connsiteX30" fmla="*/ 11737658 w 12192000"/>
              <a:gd name="connsiteY30" fmla="*/ 3139440 h 3829050"/>
              <a:gd name="connsiteX31" fmla="*/ 12151042 w 12192000"/>
              <a:gd name="connsiteY31" fmla="*/ 2790825 h 3829050"/>
              <a:gd name="connsiteX32" fmla="*/ 12189142 w 12192000"/>
              <a:gd name="connsiteY32" fmla="*/ 2646998 h 3829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2192000" h="3829050">
                <a:moveTo>
                  <a:pt x="12189142" y="2646998"/>
                </a:moveTo>
                <a:cubicBezTo>
                  <a:pt x="12171998" y="2655570"/>
                  <a:pt x="12155805" y="2663190"/>
                  <a:pt x="12141517" y="2670810"/>
                </a:cubicBezTo>
                <a:cubicBezTo>
                  <a:pt x="11835765" y="2834640"/>
                  <a:pt x="11519535" y="2975610"/>
                  <a:pt x="11187112" y="3076575"/>
                </a:cubicBezTo>
                <a:cubicBezTo>
                  <a:pt x="10877550" y="3170873"/>
                  <a:pt x="10562273" y="3228023"/>
                  <a:pt x="10240327" y="3248978"/>
                </a:cubicBezTo>
                <a:cubicBezTo>
                  <a:pt x="10189845" y="3250883"/>
                  <a:pt x="9434512" y="3210878"/>
                  <a:pt x="9317355" y="3191828"/>
                </a:cubicBezTo>
                <a:cubicBezTo>
                  <a:pt x="9153525" y="3165158"/>
                  <a:pt x="8992552" y="3122295"/>
                  <a:pt x="8830627" y="3085148"/>
                </a:cubicBezTo>
                <a:cubicBezTo>
                  <a:pt x="8827770" y="3084195"/>
                  <a:pt x="8547735" y="2997518"/>
                  <a:pt x="8441055" y="2957513"/>
                </a:cubicBezTo>
                <a:cubicBezTo>
                  <a:pt x="8285798" y="2900363"/>
                  <a:pt x="7646670" y="2621280"/>
                  <a:pt x="7615238" y="2605088"/>
                </a:cubicBezTo>
                <a:cubicBezTo>
                  <a:pt x="6972300" y="2286953"/>
                  <a:pt x="6367463" y="1905000"/>
                  <a:pt x="5779770" y="1497330"/>
                </a:cubicBezTo>
                <a:cubicBezTo>
                  <a:pt x="5065395" y="1002030"/>
                  <a:pt x="4297680" y="615315"/>
                  <a:pt x="3469005" y="353378"/>
                </a:cubicBezTo>
                <a:cubicBezTo>
                  <a:pt x="3279458" y="293370"/>
                  <a:pt x="2514600" y="93345"/>
                  <a:pt x="2181225" y="64770"/>
                </a:cubicBezTo>
                <a:cubicBezTo>
                  <a:pt x="2171700" y="63818"/>
                  <a:pt x="1553528" y="0"/>
                  <a:pt x="1381125" y="0"/>
                </a:cubicBezTo>
                <a:cubicBezTo>
                  <a:pt x="1359218" y="0"/>
                  <a:pt x="576263" y="8573"/>
                  <a:pt x="466725" y="26670"/>
                </a:cubicBezTo>
                <a:cubicBezTo>
                  <a:pt x="309563" y="36195"/>
                  <a:pt x="154305" y="55245"/>
                  <a:pt x="0" y="83820"/>
                </a:cubicBezTo>
                <a:cubicBezTo>
                  <a:pt x="0" y="814388"/>
                  <a:pt x="0" y="1544003"/>
                  <a:pt x="0" y="2274570"/>
                </a:cubicBezTo>
                <a:cubicBezTo>
                  <a:pt x="212408" y="2212658"/>
                  <a:pt x="430530" y="2172653"/>
                  <a:pt x="647700" y="2130743"/>
                </a:cubicBezTo>
                <a:cubicBezTo>
                  <a:pt x="647700" y="2130743"/>
                  <a:pt x="647700" y="2130743"/>
                  <a:pt x="647700" y="2130743"/>
                </a:cubicBezTo>
                <a:cubicBezTo>
                  <a:pt x="748665" y="2117408"/>
                  <a:pt x="1756410" y="2044065"/>
                  <a:pt x="1829753" y="2048828"/>
                </a:cubicBezTo>
                <a:cubicBezTo>
                  <a:pt x="2273618" y="2045970"/>
                  <a:pt x="2845118" y="2131695"/>
                  <a:pt x="3505200" y="2263140"/>
                </a:cubicBezTo>
                <a:cubicBezTo>
                  <a:pt x="3510915" y="2264093"/>
                  <a:pt x="3517583" y="2265998"/>
                  <a:pt x="3523298" y="2266950"/>
                </a:cubicBezTo>
                <a:cubicBezTo>
                  <a:pt x="3524250" y="2268855"/>
                  <a:pt x="3524250" y="2271713"/>
                  <a:pt x="3525203" y="2273618"/>
                </a:cubicBezTo>
                <a:cubicBezTo>
                  <a:pt x="3671888" y="2308860"/>
                  <a:pt x="3818573" y="2345055"/>
                  <a:pt x="3963353" y="2388870"/>
                </a:cubicBezTo>
                <a:cubicBezTo>
                  <a:pt x="4530090" y="2559368"/>
                  <a:pt x="5077778" y="2778443"/>
                  <a:pt x="5601653" y="3054668"/>
                </a:cubicBezTo>
                <a:cubicBezTo>
                  <a:pt x="5703570" y="3108960"/>
                  <a:pt x="6059805" y="3296603"/>
                  <a:pt x="6131243" y="3321368"/>
                </a:cubicBezTo>
                <a:cubicBezTo>
                  <a:pt x="6364605" y="3403283"/>
                  <a:pt x="6598920" y="3481388"/>
                  <a:pt x="6838950" y="3539490"/>
                </a:cubicBezTo>
                <a:lnTo>
                  <a:pt x="6838950" y="3539490"/>
                </a:lnTo>
                <a:cubicBezTo>
                  <a:pt x="7042785" y="3599498"/>
                  <a:pt x="7250430" y="3644265"/>
                  <a:pt x="7459028" y="3684270"/>
                </a:cubicBezTo>
                <a:cubicBezTo>
                  <a:pt x="7756208" y="3741420"/>
                  <a:pt x="8056245" y="3780473"/>
                  <a:pt x="8358188" y="3806190"/>
                </a:cubicBezTo>
                <a:cubicBezTo>
                  <a:pt x="8528685" y="3820478"/>
                  <a:pt x="9156382" y="3832860"/>
                  <a:pt x="9299257" y="3832860"/>
                </a:cubicBezTo>
                <a:cubicBezTo>
                  <a:pt x="9731693" y="3832860"/>
                  <a:pt x="10402252" y="3750945"/>
                  <a:pt x="11129962" y="3469005"/>
                </a:cubicBezTo>
                <a:cubicBezTo>
                  <a:pt x="11346180" y="3385185"/>
                  <a:pt x="11549062" y="3276600"/>
                  <a:pt x="11737658" y="3139440"/>
                </a:cubicBezTo>
                <a:cubicBezTo>
                  <a:pt x="11884342" y="3032760"/>
                  <a:pt x="12031980" y="2929890"/>
                  <a:pt x="12151042" y="2790825"/>
                </a:cubicBezTo>
                <a:cubicBezTo>
                  <a:pt x="12185333" y="2749868"/>
                  <a:pt x="12198667" y="2704148"/>
                  <a:pt x="12189142" y="2646998"/>
                </a:cubicBezTo>
                <a:close/>
              </a:path>
            </a:pathLst>
          </a:custGeom>
          <a:solidFill>
            <a:srgbClr val="3F3F3F"/>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60132883-DA10-4887-B695-A672CFAEAB25}"/>
              </a:ext>
            </a:extLst>
          </p:cNvPr>
          <p:cNvSpPr txBox="1"/>
          <p:nvPr/>
        </p:nvSpPr>
        <p:spPr>
          <a:xfrm>
            <a:off x="2710069" y="87313"/>
            <a:ext cx="6771861"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Co</a:t>
            </a:r>
            <a:r>
              <a:rPr lang="en-US" sz="4000" dirty="0" err="1">
                <a:solidFill>
                  <a:prstClr val="white"/>
                </a:solidFill>
                <a:latin typeface="Times New Roman" panose="02020603050405020304" pitchFamily="18" charset="0"/>
                <a:cs typeface="Times New Roman" panose="02020603050405020304" pitchFamily="18" charset="0"/>
              </a:rPr>
              <a:t>nclusion</a:t>
            </a:r>
            <a:endParaRPr kumimoji="0" lang="en-US" sz="40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37EFD048-C672-4156-8C79-CF80466EA314}"/>
              </a:ext>
            </a:extLst>
          </p:cNvPr>
          <p:cNvSpPr txBox="1"/>
          <p:nvPr/>
        </p:nvSpPr>
        <p:spPr>
          <a:xfrm>
            <a:off x="11774073" y="6488668"/>
            <a:ext cx="417927" cy="369332"/>
          </a:xfrm>
          <a:prstGeom prst="rect">
            <a:avLst/>
          </a:prstGeom>
          <a:noFill/>
        </p:spPr>
        <p:txBody>
          <a:bodyPr wrap="square" rtlCol="0">
            <a:spAutoFit/>
          </a:bodyPr>
          <a:lstStyle/>
          <a:p>
            <a:r>
              <a:rPr lang="en-US" dirty="0"/>
              <a:t>17</a:t>
            </a:r>
          </a:p>
        </p:txBody>
      </p:sp>
      <p:pic>
        <p:nvPicPr>
          <p:cNvPr id="17" name="Picture 16">
            <a:extLst>
              <a:ext uri="{FF2B5EF4-FFF2-40B4-BE49-F238E27FC236}">
                <a16:creationId xmlns:a16="http://schemas.microsoft.com/office/drawing/2014/main" id="{7950463C-2D06-4F3C-85D7-8F6D96AE5FBC}"/>
              </a:ext>
            </a:extLst>
          </p:cNvPr>
          <p:cNvPicPr>
            <a:picLocks noChangeAspect="1"/>
          </p:cNvPicPr>
          <p:nvPr/>
        </p:nvPicPr>
        <p:blipFill rotWithShape="1">
          <a:blip r:embed="rId3"/>
          <a:srcRect r="66226"/>
          <a:stretch/>
        </p:blipFill>
        <p:spPr>
          <a:xfrm>
            <a:off x="11238907" y="120213"/>
            <a:ext cx="841474" cy="760190"/>
          </a:xfrm>
          <a:prstGeom prst="rect">
            <a:avLst/>
          </a:prstGeom>
        </p:spPr>
      </p:pic>
    </p:spTree>
    <p:extLst>
      <p:ext uri="{BB962C8B-B14F-4D97-AF65-F5344CB8AC3E}">
        <p14:creationId xmlns:p14="http://schemas.microsoft.com/office/powerpoint/2010/main" val="2519498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57">
            <a:extLst>
              <a:ext uri="{FF2B5EF4-FFF2-40B4-BE49-F238E27FC236}">
                <a16:creationId xmlns:a16="http://schemas.microsoft.com/office/drawing/2014/main" id="{F8DB6FFD-AFE5-43BD-ABD6-00113C4BD74C}"/>
              </a:ext>
            </a:extLst>
          </p:cNvPr>
          <p:cNvSpPr/>
          <p:nvPr/>
        </p:nvSpPr>
        <p:spPr>
          <a:xfrm>
            <a:off x="0" y="2545589"/>
            <a:ext cx="12192000" cy="1381292"/>
          </a:xfrm>
          <a:prstGeom prst="rect">
            <a:avLst/>
          </a:prstGeom>
          <a:solidFill>
            <a:srgbClr val="6297C2"/>
          </a:solidFill>
          <a:ln>
            <a:solidFill>
              <a:srgbClr val="3F3F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a:extLst>
              <a:ext uri="{FF2B5EF4-FFF2-40B4-BE49-F238E27FC236}">
                <a16:creationId xmlns:a16="http://schemas.microsoft.com/office/drawing/2014/main" id="{6F542FDA-6944-41BC-817D-DE672C425147}"/>
              </a:ext>
            </a:extLst>
          </p:cNvPr>
          <p:cNvSpPr txBox="1"/>
          <p:nvPr/>
        </p:nvSpPr>
        <p:spPr>
          <a:xfrm>
            <a:off x="3680299" y="2677935"/>
            <a:ext cx="4831402" cy="995209"/>
          </a:xfrm>
          <a:prstGeom prst="rect">
            <a:avLst/>
          </a:prstGeom>
          <a:noFill/>
        </p:spPr>
        <p:txBody>
          <a:bodyPr wrap="square" rtlCol="0" anchor="ctr">
            <a:spAutoFit/>
          </a:bodyPr>
          <a:lstStyle/>
          <a:p>
            <a:pPr algn="ctr"/>
            <a:r>
              <a:rPr lang="en-US" altLang="ko-KR" sz="5867" dirty="0">
                <a:solidFill>
                  <a:schemeClr val="bg1"/>
                </a:solidFill>
                <a:latin typeface="Times New Roman" panose="02020603050405020304" pitchFamily="18" charset="0"/>
                <a:cs typeface="Times New Roman" panose="02020603050405020304" pitchFamily="18" charset="0"/>
              </a:rPr>
              <a:t>Thank You</a:t>
            </a:r>
            <a:endParaRPr lang="ko-KR" altLang="en-US" sz="5867" dirty="0">
              <a:solidFill>
                <a:schemeClr val="bg1"/>
              </a:solidFill>
              <a:latin typeface="Times New Roman" panose="02020603050405020304" pitchFamily="18" charset="0"/>
              <a:cs typeface="Times New Roman" panose="02020603050405020304" pitchFamily="18" charset="0"/>
            </a:endParaRPr>
          </a:p>
        </p:txBody>
      </p:sp>
      <p:sp>
        <p:nvSpPr>
          <p:cNvPr id="61" name="TextBox 60">
            <a:extLst>
              <a:ext uri="{FF2B5EF4-FFF2-40B4-BE49-F238E27FC236}">
                <a16:creationId xmlns:a16="http://schemas.microsoft.com/office/drawing/2014/main" id="{A0BB3550-DA19-4ABC-AB48-BD1351F9C880}"/>
              </a:ext>
            </a:extLst>
          </p:cNvPr>
          <p:cNvSpPr txBox="1"/>
          <p:nvPr/>
        </p:nvSpPr>
        <p:spPr>
          <a:xfrm>
            <a:off x="3680299" y="5121352"/>
            <a:ext cx="4831402" cy="379656"/>
          </a:xfrm>
          <a:prstGeom prst="rect">
            <a:avLst/>
          </a:prstGeom>
          <a:noFill/>
        </p:spPr>
        <p:txBody>
          <a:bodyPr wrap="square" rtlCol="0" anchor="ctr">
            <a:spAutoFit/>
          </a:bodyPr>
          <a:lstStyle/>
          <a:p>
            <a:pPr algn="ctr"/>
            <a:endParaRPr lang="ko-KR" altLang="en-US" sz="1867" dirty="0">
              <a:solidFill>
                <a:schemeClr val="bg1"/>
              </a:solidFill>
              <a:cs typeface="Arial" pitchFamily="34" charset="0"/>
            </a:endParaRPr>
          </a:p>
        </p:txBody>
      </p:sp>
      <p:sp>
        <p:nvSpPr>
          <p:cNvPr id="48" name="Freeform: Shape 47">
            <a:extLst>
              <a:ext uri="{FF2B5EF4-FFF2-40B4-BE49-F238E27FC236}">
                <a16:creationId xmlns:a16="http://schemas.microsoft.com/office/drawing/2014/main" id="{3EC75938-13E6-43D3-8907-9FAC976EDAFC}"/>
              </a:ext>
            </a:extLst>
          </p:cNvPr>
          <p:cNvSpPr/>
          <p:nvPr/>
        </p:nvSpPr>
        <p:spPr>
          <a:xfrm>
            <a:off x="-148857" y="2545589"/>
            <a:ext cx="6435634" cy="1354971"/>
          </a:xfrm>
          <a:custGeom>
            <a:avLst/>
            <a:gdLst>
              <a:gd name="connsiteX0" fmla="*/ 12189142 w 12192000"/>
              <a:gd name="connsiteY0" fmla="*/ 2646998 h 3829050"/>
              <a:gd name="connsiteX1" fmla="*/ 12141517 w 12192000"/>
              <a:gd name="connsiteY1" fmla="*/ 2670810 h 3829050"/>
              <a:gd name="connsiteX2" fmla="*/ 11187112 w 12192000"/>
              <a:gd name="connsiteY2" fmla="*/ 3076575 h 3829050"/>
              <a:gd name="connsiteX3" fmla="*/ 10240327 w 12192000"/>
              <a:gd name="connsiteY3" fmla="*/ 3248978 h 3829050"/>
              <a:gd name="connsiteX4" fmla="*/ 9317355 w 12192000"/>
              <a:gd name="connsiteY4" fmla="*/ 3191828 h 3829050"/>
              <a:gd name="connsiteX5" fmla="*/ 8830627 w 12192000"/>
              <a:gd name="connsiteY5" fmla="*/ 3085148 h 3829050"/>
              <a:gd name="connsiteX6" fmla="*/ 8441055 w 12192000"/>
              <a:gd name="connsiteY6" fmla="*/ 2957513 h 3829050"/>
              <a:gd name="connsiteX7" fmla="*/ 7615238 w 12192000"/>
              <a:gd name="connsiteY7" fmla="*/ 2605088 h 3829050"/>
              <a:gd name="connsiteX8" fmla="*/ 5779770 w 12192000"/>
              <a:gd name="connsiteY8" fmla="*/ 1497330 h 3829050"/>
              <a:gd name="connsiteX9" fmla="*/ 3469005 w 12192000"/>
              <a:gd name="connsiteY9" fmla="*/ 353378 h 3829050"/>
              <a:gd name="connsiteX10" fmla="*/ 2181225 w 12192000"/>
              <a:gd name="connsiteY10" fmla="*/ 64770 h 3829050"/>
              <a:gd name="connsiteX11" fmla="*/ 1381125 w 12192000"/>
              <a:gd name="connsiteY11" fmla="*/ 0 h 3829050"/>
              <a:gd name="connsiteX12" fmla="*/ 466725 w 12192000"/>
              <a:gd name="connsiteY12" fmla="*/ 26670 h 3829050"/>
              <a:gd name="connsiteX13" fmla="*/ 0 w 12192000"/>
              <a:gd name="connsiteY13" fmla="*/ 83820 h 3829050"/>
              <a:gd name="connsiteX14" fmla="*/ 0 w 12192000"/>
              <a:gd name="connsiteY14" fmla="*/ 2274570 h 3829050"/>
              <a:gd name="connsiteX15" fmla="*/ 647700 w 12192000"/>
              <a:gd name="connsiteY15" fmla="*/ 2130743 h 3829050"/>
              <a:gd name="connsiteX16" fmla="*/ 647700 w 12192000"/>
              <a:gd name="connsiteY16" fmla="*/ 2130743 h 3829050"/>
              <a:gd name="connsiteX17" fmla="*/ 1829753 w 12192000"/>
              <a:gd name="connsiteY17" fmla="*/ 2048828 h 3829050"/>
              <a:gd name="connsiteX18" fmla="*/ 3505200 w 12192000"/>
              <a:gd name="connsiteY18" fmla="*/ 2263140 h 3829050"/>
              <a:gd name="connsiteX19" fmla="*/ 3523298 w 12192000"/>
              <a:gd name="connsiteY19" fmla="*/ 2266950 h 3829050"/>
              <a:gd name="connsiteX20" fmla="*/ 3525203 w 12192000"/>
              <a:gd name="connsiteY20" fmla="*/ 2273618 h 3829050"/>
              <a:gd name="connsiteX21" fmla="*/ 3963353 w 12192000"/>
              <a:gd name="connsiteY21" fmla="*/ 2388870 h 3829050"/>
              <a:gd name="connsiteX22" fmla="*/ 5601653 w 12192000"/>
              <a:gd name="connsiteY22" fmla="*/ 3054668 h 3829050"/>
              <a:gd name="connsiteX23" fmla="*/ 6131243 w 12192000"/>
              <a:gd name="connsiteY23" fmla="*/ 3321368 h 3829050"/>
              <a:gd name="connsiteX24" fmla="*/ 6838950 w 12192000"/>
              <a:gd name="connsiteY24" fmla="*/ 3539490 h 3829050"/>
              <a:gd name="connsiteX25" fmla="*/ 6838950 w 12192000"/>
              <a:gd name="connsiteY25" fmla="*/ 3539490 h 3829050"/>
              <a:gd name="connsiteX26" fmla="*/ 7459028 w 12192000"/>
              <a:gd name="connsiteY26" fmla="*/ 3684270 h 3829050"/>
              <a:gd name="connsiteX27" fmla="*/ 8358188 w 12192000"/>
              <a:gd name="connsiteY27" fmla="*/ 3806190 h 3829050"/>
              <a:gd name="connsiteX28" fmla="*/ 9299257 w 12192000"/>
              <a:gd name="connsiteY28" fmla="*/ 3832860 h 3829050"/>
              <a:gd name="connsiteX29" fmla="*/ 11129962 w 12192000"/>
              <a:gd name="connsiteY29" fmla="*/ 3469005 h 3829050"/>
              <a:gd name="connsiteX30" fmla="*/ 11737658 w 12192000"/>
              <a:gd name="connsiteY30" fmla="*/ 3139440 h 3829050"/>
              <a:gd name="connsiteX31" fmla="*/ 12151042 w 12192000"/>
              <a:gd name="connsiteY31" fmla="*/ 2790825 h 3829050"/>
              <a:gd name="connsiteX32" fmla="*/ 12189142 w 12192000"/>
              <a:gd name="connsiteY32" fmla="*/ 2646998 h 3829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2192000" h="3829050">
                <a:moveTo>
                  <a:pt x="12189142" y="2646998"/>
                </a:moveTo>
                <a:cubicBezTo>
                  <a:pt x="12171998" y="2655570"/>
                  <a:pt x="12155805" y="2663190"/>
                  <a:pt x="12141517" y="2670810"/>
                </a:cubicBezTo>
                <a:cubicBezTo>
                  <a:pt x="11835765" y="2834640"/>
                  <a:pt x="11519535" y="2975610"/>
                  <a:pt x="11187112" y="3076575"/>
                </a:cubicBezTo>
                <a:cubicBezTo>
                  <a:pt x="10877550" y="3170873"/>
                  <a:pt x="10562273" y="3228023"/>
                  <a:pt x="10240327" y="3248978"/>
                </a:cubicBezTo>
                <a:cubicBezTo>
                  <a:pt x="10189845" y="3250883"/>
                  <a:pt x="9434512" y="3210878"/>
                  <a:pt x="9317355" y="3191828"/>
                </a:cubicBezTo>
                <a:cubicBezTo>
                  <a:pt x="9153525" y="3165158"/>
                  <a:pt x="8992552" y="3122295"/>
                  <a:pt x="8830627" y="3085148"/>
                </a:cubicBezTo>
                <a:cubicBezTo>
                  <a:pt x="8827770" y="3084195"/>
                  <a:pt x="8547735" y="2997518"/>
                  <a:pt x="8441055" y="2957513"/>
                </a:cubicBezTo>
                <a:cubicBezTo>
                  <a:pt x="8285798" y="2900363"/>
                  <a:pt x="7646670" y="2621280"/>
                  <a:pt x="7615238" y="2605088"/>
                </a:cubicBezTo>
                <a:cubicBezTo>
                  <a:pt x="6972300" y="2286953"/>
                  <a:pt x="6367463" y="1905000"/>
                  <a:pt x="5779770" y="1497330"/>
                </a:cubicBezTo>
                <a:cubicBezTo>
                  <a:pt x="5065395" y="1002030"/>
                  <a:pt x="4297680" y="615315"/>
                  <a:pt x="3469005" y="353378"/>
                </a:cubicBezTo>
                <a:cubicBezTo>
                  <a:pt x="3279458" y="293370"/>
                  <a:pt x="2514600" y="93345"/>
                  <a:pt x="2181225" y="64770"/>
                </a:cubicBezTo>
                <a:cubicBezTo>
                  <a:pt x="2171700" y="63818"/>
                  <a:pt x="1553528" y="0"/>
                  <a:pt x="1381125" y="0"/>
                </a:cubicBezTo>
                <a:cubicBezTo>
                  <a:pt x="1359218" y="0"/>
                  <a:pt x="576263" y="8573"/>
                  <a:pt x="466725" y="26670"/>
                </a:cubicBezTo>
                <a:cubicBezTo>
                  <a:pt x="309563" y="36195"/>
                  <a:pt x="154305" y="55245"/>
                  <a:pt x="0" y="83820"/>
                </a:cubicBezTo>
                <a:cubicBezTo>
                  <a:pt x="0" y="814388"/>
                  <a:pt x="0" y="1544003"/>
                  <a:pt x="0" y="2274570"/>
                </a:cubicBezTo>
                <a:cubicBezTo>
                  <a:pt x="212408" y="2212658"/>
                  <a:pt x="430530" y="2172653"/>
                  <a:pt x="647700" y="2130743"/>
                </a:cubicBezTo>
                <a:cubicBezTo>
                  <a:pt x="647700" y="2130743"/>
                  <a:pt x="647700" y="2130743"/>
                  <a:pt x="647700" y="2130743"/>
                </a:cubicBezTo>
                <a:cubicBezTo>
                  <a:pt x="748665" y="2117408"/>
                  <a:pt x="1756410" y="2044065"/>
                  <a:pt x="1829753" y="2048828"/>
                </a:cubicBezTo>
                <a:cubicBezTo>
                  <a:pt x="2273618" y="2045970"/>
                  <a:pt x="2845118" y="2131695"/>
                  <a:pt x="3505200" y="2263140"/>
                </a:cubicBezTo>
                <a:cubicBezTo>
                  <a:pt x="3510915" y="2264093"/>
                  <a:pt x="3517583" y="2265998"/>
                  <a:pt x="3523298" y="2266950"/>
                </a:cubicBezTo>
                <a:cubicBezTo>
                  <a:pt x="3524250" y="2268855"/>
                  <a:pt x="3524250" y="2271713"/>
                  <a:pt x="3525203" y="2273618"/>
                </a:cubicBezTo>
                <a:cubicBezTo>
                  <a:pt x="3671888" y="2308860"/>
                  <a:pt x="3818573" y="2345055"/>
                  <a:pt x="3963353" y="2388870"/>
                </a:cubicBezTo>
                <a:cubicBezTo>
                  <a:pt x="4530090" y="2559368"/>
                  <a:pt x="5077778" y="2778443"/>
                  <a:pt x="5601653" y="3054668"/>
                </a:cubicBezTo>
                <a:cubicBezTo>
                  <a:pt x="5703570" y="3108960"/>
                  <a:pt x="6059805" y="3296603"/>
                  <a:pt x="6131243" y="3321368"/>
                </a:cubicBezTo>
                <a:cubicBezTo>
                  <a:pt x="6364605" y="3403283"/>
                  <a:pt x="6598920" y="3481388"/>
                  <a:pt x="6838950" y="3539490"/>
                </a:cubicBezTo>
                <a:lnTo>
                  <a:pt x="6838950" y="3539490"/>
                </a:lnTo>
                <a:cubicBezTo>
                  <a:pt x="7042785" y="3599498"/>
                  <a:pt x="7250430" y="3644265"/>
                  <a:pt x="7459028" y="3684270"/>
                </a:cubicBezTo>
                <a:cubicBezTo>
                  <a:pt x="7756208" y="3741420"/>
                  <a:pt x="8056245" y="3780473"/>
                  <a:pt x="8358188" y="3806190"/>
                </a:cubicBezTo>
                <a:cubicBezTo>
                  <a:pt x="8528685" y="3820478"/>
                  <a:pt x="9156382" y="3832860"/>
                  <a:pt x="9299257" y="3832860"/>
                </a:cubicBezTo>
                <a:cubicBezTo>
                  <a:pt x="9731693" y="3832860"/>
                  <a:pt x="10402252" y="3750945"/>
                  <a:pt x="11129962" y="3469005"/>
                </a:cubicBezTo>
                <a:cubicBezTo>
                  <a:pt x="11346180" y="3385185"/>
                  <a:pt x="11549062" y="3276600"/>
                  <a:pt x="11737658" y="3139440"/>
                </a:cubicBezTo>
                <a:cubicBezTo>
                  <a:pt x="11884342" y="3032760"/>
                  <a:pt x="12031980" y="2929890"/>
                  <a:pt x="12151042" y="2790825"/>
                </a:cubicBezTo>
                <a:cubicBezTo>
                  <a:pt x="12185333" y="2749868"/>
                  <a:pt x="12198667" y="2704148"/>
                  <a:pt x="12189142" y="2646998"/>
                </a:cubicBezTo>
                <a:close/>
              </a:path>
            </a:pathLst>
          </a:custGeom>
          <a:solidFill>
            <a:srgbClr val="3F3F3F"/>
          </a:solidFill>
          <a:ln w="9525" cap="flat">
            <a:noFill/>
            <a:prstDash val="solid"/>
            <a:miter/>
          </a:ln>
        </p:spPr>
        <p:txBody>
          <a:bodyPr rtlCol="0" anchor="ctr"/>
          <a:lstStyle/>
          <a:p>
            <a:endParaRPr lang="en-US"/>
          </a:p>
        </p:txBody>
      </p:sp>
      <p:sp>
        <p:nvSpPr>
          <p:cNvPr id="20" name="TextBox 19">
            <a:extLst>
              <a:ext uri="{FF2B5EF4-FFF2-40B4-BE49-F238E27FC236}">
                <a16:creationId xmlns:a16="http://schemas.microsoft.com/office/drawing/2014/main" id="{0204B950-6073-48C2-8243-2A3915D25F62}"/>
              </a:ext>
            </a:extLst>
          </p:cNvPr>
          <p:cNvSpPr txBox="1"/>
          <p:nvPr/>
        </p:nvSpPr>
        <p:spPr>
          <a:xfrm>
            <a:off x="11772901" y="6488668"/>
            <a:ext cx="485774" cy="369332"/>
          </a:xfrm>
          <a:prstGeom prst="rect">
            <a:avLst/>
          </a:prstGeom>
          <a:noFill/>
        </p:spPr>
        <p:txBody>
          <a:bodyPr wrap="square" rtlCol="0">
            <a:spAutoFit/>
          </a:bodyPr>
          <a:lstStyle/>
          <a:p>
            <a:r>
              <a:rPr lang="en-US" dirty="0"/>
              <a:t>18</a:t>
            </a:r>
          </a:p>
        </p:txBody>
      </p:sp>
      <p:pic>
        <p:nvPicPr>
          <p:cNvPr id="42" name="Picture 41">
            <a:extLst>
              <a:ext uri="{FF2B5EF4-FFF2-40B4-BE49-F238E27FC236}">
                <a16:creationId xmlns:a16="http://schemas.microsoft.com/office/drawing/2014/main" id="{53EBF513-E036-49D0-858F-E829C3DB3267}"/>
              </a:ext>
            </a:extLst>
          </p:cNvPr>
          <p:cNvPicPr>
            <a:picLocks noChangeAspect="1"/>
          </p:cNvPicPr>
          <p:nvPr/>
        </p:nvPicPr>
        <p:blipFill rotWithShape="1">
          <a:blip r:embed="rId2"/>
          <a:srcRect r="66226"/>
          <a:stretch/>
        </p:blipFill>
        <p:spPr>
          <a:xfrm>
            <a:off x="11194181" y="72525"/>
            <a:ext cx="997819" cy="901432"/>
          </a:xfrm>
          <a:prstGeom prst="rect">
            <a:avLst/>
          </a:prstGeom>
        </p:spPr>
      </p:pic>
    </p:spTree>
    <p:extLst>
      <p:ext uri="{BB962C8B-B14F-4D97-AF65-F5344CB8AC3E}">
        <p14:creationId xmlns:p14="http://schemas.microsoft.com/office/powerpoint/2010/main" val="15027855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22AE8EB-ECBB-4444-9C78-A7A02143323C}"/>
              </a:ext>
            </a:extLst>
          </p:cNvPr>
          <p:cNvSpPr/>
          <p:nvPr/>
        </p:nvSpPr>
        <p:spPr>
          <a:xfrm>
            <a:off x="0" y="0"/>
            <a:ext cx="3790122" cy="6972300"/>
          </a:xfrm>
          <a:prstGeom prst="rect">
            <a:avLst/>
          </a:prstGeom>
          <a:solidFill>
            <a:srgbClr val="6297C2"/>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B2B5289E-3462-491D-9D05-6B78A39D31AB}"/>
              </a:ext>
            </a:extLst>
          </p:cNvPr>
          <p:cNvSpPr txBox="1"/>
          <p:nvPr/>
        </p:nvSpPr>
        <p:spPr>
          <a:xfrm>
            <a:off x="264540" y="2796858"/>
            <a:ext cx="3261041" cy="923330"/>
          </a:xfrm>
          <a:prstGeom prst="rect">
            <a:avLst/>
          </a:prstGeom>
          <a:noFill/>
        </p:spPr>
        <p:txBody>
          <a:bodyPr wrap="square" rtlCol="0" anchor="ctr">
            <a:spAutoFit/>
          </a:bodyPr>
          <a:lstStyle/>
          <a:p>
            <a:pPr algn="ctr"/>
            <a:r>
              <a:rPr lang="en-US" altLang="ko-KR" sz="5400" dirty="0">
                <a:solidFill>
                  <a:schemeClr val="bg1"/>
                </a:solidFill>
                <a:latin typeface="Times New Roman" panose="02020603050405020304" pitchFamily="18" charset="0"/>
                <a:cs typeface="Times New Roman" panose="02020603050405020304" pitchFamily="18" charset="0"/>
              </a:rPr>
              <a:t>Outline</a:t>
            </a:r>
            <a:r>
              <a:rPr lang="en-US" altLang="ko-KR" sz="5400" dirty="0">
                <a:solidFill>
                  <a:schemeClr val="bg1"/>
                </a:solidFill>
                <a:cs typeface="Arial" pitchFamily="34" charset="0"/>
              </a:rPr>
              <a:t> </a:t>
            </a:r>
            <a:endParaRPr lang="ko-KR" altLang="en-US" sz="5400" dirty="0">
              <a:solidFill>
                <a:schemeClr val="bg1"/>
              </a:solidFill>
              <a:cs typeface="Arial" pitchFamily="34" charset="0"/>
            </a:endParaRPr>
          </a:p>
        </p:txBody>
      </p:sp>
      <p:sp>
        <p:nvSpPr>
          <p:cNvPr id="16" name="TextBox 15">
            <a:extLst>
              <a:ext uri="{FF2B5EF4-FFF2-40B4-BE49-F238E27FC236}">
                <a16:creationId xmlns:a16="http://schemas.microsoft.com/office/drawing/2014/main" id="{8CDD369A-C86E-4B71-B0E2-4ACA62380D05}"/>
              </a:ext>
            </a:extLst>
          </p:cNvPr>
          <p:cNvSpPr txBox="1"/>
          <p:nvPr/>
        </p:nvSpPr>
        <p:spPr>
          <a:xfrm>
            <a:off x="11887200" y="6488668"/>
            <a:ext cx="304800" cy="369332"/>
          </a:xfrm>
          <a:prstGeom prst="rect">
            <a:avLst/>
          </a:prstGeom>
          <a:noFill/>
        </p:spPr>
        <p:txBody>
          <a:bodyPr wrap="square" rtlCol="0">
            <a:spAutoFit/>
          </a:bodyPr>
          <a:lstStyle/>
          <a:p>
            <a:r>
              <a:rPr lang="en-US" dirty="0"/>
              <a:t>2</a:t>
            </a:r>
          </a:p>
        </p:txBody>
      </p:sp>
      <p:grpSp>
        <p:nvGrpSpPr>
          <p:cNvPr id="2" name="Group 1">
            <a:extLst>
              <a:ext uri="{FF2B5EF4-FFF2-40B4-BE49-F238E27FC236}">
                <a16:creationId xmlns:a16="http://schemas.microsoft.com/office/drawing/2014/main" id="{B67D90DD-82D0-4DF8-9DA7-F6F753448EC7}"/>
              </a:ext>
            </a:extLst>
          </p:cNvPr>
          <p:cNvGrpSpPr/>
          <p:nvPr/>
        </p:nvGrpSpPr>
        <p:grpSpPr>
          <a:xfrm>
            <a:off x="4635310" y="1344130"/>
            <a:ext cx="7114710" cy="5393657"/>
            <a:chOff x="4655187" y="607299"/>
            <a:chExt cx="7114710" cy="5393657"/>
          </a:xfrm>
        </p:grpSpPr>
        <p:sp>
          <p:nvSpPr>
            <p:cNvPr id="81" name="TextBox 80">
              <a:extLst>
                <a:ext uri="{FF2B5EF4-FFF2-40B4-BE49-F238E27FC236}">
                  <a16:creationId xmlns:a16="http://schemas.microsoft.com/office/drawing/2014/main" id="{A5E557F8-B306-4E06-8A00-2031ACD30C1E}"/>
                </a:ext>
              </a:extLst>
            </p:cNvPr>
            <p:cNvSpPr txBox="1"/>
            <p:nvPr/>
          </p:nvSpPr>
          <p:spPr>
            <a:xfrm>
              <a:off x="5660341" y="742138"/>
              <a:ext cx="4661840" cy="507831"/>
            </a:xfrm>
            <a:prstGeom prst="rect">
              <a:avLst/>
            </a:prstGeom>
            <a:noFill/>
          </p:spPr>
          <p:txBody>
            <a:bodyPr wrap="square" lIns="108000" rIns="108000" rtlCol="0">
              <a:spAutoFit/>
            </a:bodyPr>
            <a:lstStyle/>
            <a:p>
              <a:r>
                <a:rPr lang="en-US" altLang="ko-KR" sz="2700" b="1" dirty="0">
                  <a:latin typeface="Times New Roman" panose="02020603050405020304" pitchFamily="18" charset="0"/>
                  <a:cs typeface="Times New Roman" panose="02020603050405020304" pitchFamily="18" charset="0"/>
                </a:rPr>
                <a:t>Introduction</a:t>
              </a:r>
              <a:endParaRPr lang="ko-KR" altLang="en-US" sz="2700" b="1" dirty="0">
                <a:latin typeface="Times New Roman" panose="02020603050405020304" pitchFamily="18" charset="0"/>
                <a:cs typeface="Times New Roman" panose="02020603050405020304" pitchFamily="18" charset="0"/>
              </a:endParaRPr>
            </a:p>
          </p:txBody>
        </p:sp>
        <p:sp>
          <p:nvSpPr>
            <p:cNvPr id="82" name="TextBox 81">
              <a:extLst>
                <a:ext uri="{FF2B5EF4-FFF2-40B4-BE49-F238E27FC236}">
                  <a16:creationId xmlns:a16="http://schemas.microsoft.com/office/drawing/2014/main" id="{79D14DE4-2FBC-4503-B246-20162D1CEFEF}"/>
                </a:ext>
              </a:extLst>
            </p:cNvPr>
            <p:cNvSpPr txBox="1"/>
            <p:nvPr/>
          </p:nvSpPr>
          <p:spPr>
            <a:xfrm>
              <a:off x="4655187" y="607299"/>
              <a:ext cx="981106" cy="777510"/>
            </a:xfrm>
            <a:prstGeom prst="rect">
              <a:avLst/>
            </a:prstGeom>
            <a:noFill/>
          </p:spPr>
          <p:txBody>
            <a:bodyPr wrap="square" lIns="108000" rIns="108000" rtlCol="0">
              <a:spAutoFit/>
            </a:bodyPr>
            <a:lstStyle/>
            <a:p>
              <a:pPr algn="ctr"/>
              <a:r>
                <a:rPr lang="en-US" altLang="ko-KR" sz="4400" b="1" dirty="0">
                  <a:latin typeface="Times New Roman" panose="02020603050405020304" pitchFamily="18" charset="0"/>
                  <a:cs typeface="Times New Roman" panose="02020603050405020304" pitchFamily="18" charset="0"/>
                </a:rPr>
                <a:t>01</a:t>
              </a:r>
              <a:endParaRPr lang="ko-KR" altLang="en-US" sz="4400" b="1" dirty="0">
                <a:latin typeface="Times New Roman" panose="02020603050405020304" pitchFamily="18" charset="0"/>
                <a:cs typeface="Times New Roman" panose="02020603050405020304" pitchFamily="18" charset="0"/>
              </a:endParaRPr>
            </a:p>
          </p:txBody>
        </p:sp>
        <p:sp>
          <p:nvSpPr>
            <p:cNvPr id="85" name="TextBox 84">
              <a:extLst>
                <a:ext uri="{FF2B5EF4-FFF2-40B4-BE49-F238E27FC236}">
                  <a16:creationId xmlns:a16="http://schemas.microsoft.com/office/drawing/2014/main" id="{3E11184C-6E25-4BD5-A173-A88DA895C2BC}"/>
                </a:ext>
              </a:extLst>
            </p:cNvPr>
            <p:cNvSpPr txBox="1"/>
            <p:nvPr/>
          </p:nvSpPr>
          <p:spPr>
            <a:xfrm>
              <a:off x="5660341" y="1612926"/>
              <a:ext cx="4661840" cy="507831"/>
            </a:xfrm>
            <a:prstGeom prst="rect">
              <a:avLst/>
            </a:prstGeom>
            <a:noFill/>
          </p:spPr>
          <p:txBody>
            <a:bodyPr wrap="square" lIns="108000" rIns="108000" rtlCol="0">
              <a:spAutoFit/>
            </a:bodyPr>
            <a:lstStyle/>
            <a:p>
              <a:r>
                <a:rPr lang="en-US" altLang="ko-KR" sz="2700" b="1" dirty="0">
                  <a:latin typeface="Times New Roman" panose="02020603050405020304" pitchFamily="18" charset="0"/>
                  <a:cs typeface="Times New Roman" panose="02020603050405020304" pitchFamily="18" charset="0"/>
                </a:rPr>
                <a:t>Background Information</a:t>
              </a:r>
              <a:endParaRPr lang="ko-KR" altLang="en-US" sz="2700" b="1" dirty="0">
                <a:cs typeface="Arial" pitchFamily="34" charset="0"/>
              </a:endParaRPr>
            </a:p>
          </p:txBody>
        </p:sp>
        <p:sp>
          <p:nvSpPr>
            <p:cNvPr id="86" name="TextBox 85">
              <a:extLst>
                <a:ext uri="{FF2B5EF4-FFF2-40B4-BE49-F238E27FC236}">
                  <a16:creationId xmlns:a16="http://schemas.microsoft.com/office/drawing/2014/main" id="{B9D4BB0A-6119-434A-82C9-538BB3E6FD8E}"/>
                </a:ext>
              </a:extLst>
            </p:cNvPr>
            <p:cNvSpPr txBox="1"/>
            <p:nvPr/>
          </p:nvSpPr>
          <p:spPr>
            <a:xfrm>
              <a:off x="4655187" y="1478883"/>
              <a:ext cx="981106" cy="777510"/>
            </a:xfrm>
            <a:prstGeom prst="rect">
              <a:avLst/>
            </a:prstGeom>
            <a:noFill/>
          </p:spPr>
          <p:txBody>
            <a:bodyPr wrap="square" lIns="108000" rIns="108000" rtlCol="0">
              <a:spAutoFit/>
            </a:bodyPr>
            <a:lstStyle/>
            <a:p>
              <a:pPr algn="ctr"/>
              <a:r>
                <a:rPr lang="en-US" altLang="ko-KR" sz="4400" b="1" dirty="0">
                  <a:latin typeface="Times New Roman" panose="02020603050405020304" pitchFamily="18" charset="0"/>
                  <a:cs typeface="Times New Roman" panose="02020603050405020304" pitchFamily="18" charset="0"/>
                </a:rPr>
                <a:t>02</a:t>
              </a:r>
              <a:endParaRPr lang="ko-KR" altLang="en-US" sz="4400" b="1" dirty="0">
                <a:latin typeface="Times New Roman" panose="02020603050405020304" pitchFamily="18" charset="0"/>
                <a:cs typeface="Times New Roman" panose="02020603050405020304" pitchFamily="18" charset="0"/>
              </a:endParaRPr>
            </a:p>
          </p:txBody>
        </p:sp>
        <p:sp>
          <p:nvSpPr>
            <p:cNvPr id="89" name="TextBox 88">
              <a:extLst>
                <a:ext uri="{FF2B5EF4-FFF2-40B4-BE49-F238E27FC236}">
                  <a16:creationId xmlns:a16="http://schemas.microsoft.com/office/drawing/2014/main" id="{62890FE0-FF08-42D5-813D-68CAAF6E92EA}"/>
                </a:ext>
              </a:extLst>
            </p:cNvPr>
            <p:cNvSpPr txBox="1"/>
            <p:nvPr/>
          </p:nvSpPr>
          <p:spPr>
            <a:xfrm>
              <a:off x="5660341" y="2438077"/>
              <a:ext cx="6105904" cy="507831"/>
            </a:xfrm>
            <a:prstGeom prst="rect">
              <a:avLst/>
            </a:prstGeom>
            <a:noFill/>
          </p:spPr>
          <p:txBody>
            <a:bodyPr wrap="square" lIns="108000" rIns="108000" rtlCol="0">
              <a:spAutoFit/>
            </a:bodyPr>
            <a:lstStyle/>
            <a:p>
              <a:r>
                <a:rPr lang="en-US" altLang="ko-KR" sz="2700" b="1" dirty="0">
                  <a:latin typeface="Times New Roman" panose="02020603050405020304" pitchFamily="18" charset="0"/>
                  <a:cs typeface="Times New Roman" panose="02020603050405020304" pitchFamily="18" charset="0"/>
                </a:rPr>
                <a:t>Design</a:t>
              </a:r>
              <a:r>
                <a:rPr lang="en-US" altLang="ko-KR" sz="2700" b="1" dirty="0">
                  <a:solidFill>
                    <a:schemeClr val="accent5">
                      <a:lumMod val="50000"/>
                    </a:schemeClr>
                  </a:solidFill>
                  <a:latin typeface="Times New Roman" panose="02020603050405020304" pitchFamily="18" charset="0"/>
                  <a:cs typeface="Times New Roman" panose="02020603050405020304" pitchFamily="18" charset="0"/>
                </a:rPr>
                <a:t> </a:t>
              </a:r>
              <a:endParaRPr lang="ko-KR" altLang="en-US" sz="2700" b="1"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90" name="TextBox 89">
              <a:extLst>
                <a:ext uri="{FF2B5EF4-FFF2-40B4-BE49-F238E27FC236}">
                  <a16:creationId xmlns:a16="http://schemas.microsoft.com/office/drawing/2014/main" id="{93F4EA97-0559-483C-B9FC-3CF15181E6D4}"/>
                </a:ext>
              </a:extLst>
            </p:cNvPr>
            <p:cNvSpPr txBox="1"/>
            <p:nvPr/>
          </p:nvSpPr>
          <p:spPr>
            <a:xfrm>
              <a:off x="4655187" y="2303238"/>
              <a:ext cx="981106" cy="777510"/>
            </a:xfrm>
            <a:prstGeom prst="rect">
              <a:avLst/>
            </a:prstGeom>
            <a:noFill/>
          </p:spPr>
          <p:txBody>
            <a:bodyPr wrap="square" lIns="108000" rIns="108000" rtlCol="0">
              <a:spAutoFit/>
            </a:bodyPr>
            <a:lstStyle/>
            <a:p>
              <a:pPr algn="ctr"/>
              <a:r>
                <a:rPr lang="en-US" altLang="ko-KR" sz="4400" b="1" dirty="0">
                  <a:latin typeface="Times New Roman" panose="02020603050405020304" pitchFamily="18" charset="0"/>
                  <a:cs typeface="Times New Roman" panose="02020603050405020304" pitchFamily="18" charset="0"/>
                </a:rPr>
                <a:t>03</a:t>
              </a:r>
              <a:endParaRPr lang="ko-KR" altLang="en-US" sz="4400" b="1" dirty="0">
                <a:latin typeface="Times New Roman" panose="02020603050405020304" pitchFamily="18" charset="0"/>
                <a:cs typeface="Times New Roman" panose="02020603050405020304" pitchFamily="18" charset="0"/>
              </a:endParaRPr>
            </a:p>
          </p:txBody>
        </p:sp>
        <p:sp>
          <p:nvSpPr>
            <p:cNvPr id="93" name="TextBox 92">
              <a:extLst>
                <a:ext uri="{FF2B5EF4-FFF2-40B4-BE49-F238E27FC236}">
                  <a16:creationId xmlns:a16="http://schemas.microsoft.com/office/drawing/2014/main" id="{CA0C64F6-4337-4657-86FD-2347BDDD5FC1}"/>
                </a:ext>
              </a:extLst>
            </p:cNvPr>
            <p:cNvSpPr txBox="1"/>
            <p:nvPr/>
          </p:nvSpPr>
          <p:spPr>
            <a:xfrm>
              <a:off x="5660341" y="3973184"/>
              <a:ext cx="4661840" cy="507831"/>
            </a:xfrm>
            <a:prstGeom prst="rect">
              <a:avLst/>
            </a:prstGeom>
            <a:noFill/>
          </p:spPr>
          <p:txBody>
            <a:bodyPr wrap="square" lIns="108000" rIns="108000" rtlCol="0">
              <a:spAutoFit/>
            </a:bodyPr>
            <a:lstStyle/>
            <a:p>
              <a:r>
                <a:rPr lang="en-US" altLang="ko-KR" sz="2700" b="1" dirty="0">
                  <a:latin typeface="Times New Roman" panose="02020603050405020304" pitchFamily="18" charset="0"/>
                  <a:cs typeface="Times New Roman" panose="02020603050405020304" pitchFamily="18" charset="0"/>
                </a:rPr>
                <a:t>Conclusion</a:t>
              </a:r>
              <a:endParaRPr lang="ko-KR" altLang="en-US" sz="2700" b="1" dirty="0">
                <a:latin typeface="Times New Roman" panose="02020603050405020304" pitchFamily="18" charset="0"/>
                <a:cs typeface="Times New Roman" panose="02020603050405020304" pitchFamily="18" charset="0"/>
              </a:endParaRPr>
            </a:p>
          </p:txBody>
        </p:sp>
        <p:sp>
          <p:nvSpPr>
            <p:cNvPr id="94" name="TextBox 93">
              <a:extLst>
                <a:ext uri="{FF2B5EF4-FFF2-40B4-BE49-F238E27FC236}">
                  <a16:creationId xmlns:a16="http://schemas.microsoft.com/office/drawing/2014/main" id="{C9330E34-78B7-4EFF-B456-4C4900BFD6C0}"/>
                </a:ext>
              </a:extLst>
            </p:cNvPr>
            <p:cNvSpPr txBox="1"/>
            <p:nvPr/>
          </p:nvSpPr>
          <p:spPr>
            <a:xfrm>
              <a:off x="4655187" y="3855811"/>
              <a:ext cx="981106" cy="777510"/>
            </a:xfrm>
            <a:prstGeom prst="rect">
              <a:avLst/>
            </a:prstGeom>
            <a:noFill/>
          </p:spPr>
          <p:txBody>
            <a:bodyPr wrap="square" lIns="108000" rIns="108000" rtlCol="0">
              <a:spAutoFit/>
            </a:bodyPr>
            <a:lstStyle/>
            <a:p>
              <a:pPr algn="ctr"/>
              <a:r>
                <a:rPr lang="en-US" altLang="ko-KR" sz="4400" b="1" dirty="0">
                  <a:latin typeface="Times New Roman" panose="02020603050405020304" pitchFamily="18" charset="0"/>
                  <a:cs typeface="Times New Roman" panose="02020603050405020304" pitchFamily="18" charset="0"/>
                </a:rPr>
                <a:t>05</a:t>
              </a:r>
              <a:endParaRPr lang="ko-KR" altLang="en-US" sz="4400" b="1"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B3485184-7486-4E8D-9F98-37926C8A6CE7}"/>
                </a:ext>
              </a:extLst>
            </p:cNvPr>
            <p:cNvSpPr txBox="1"/>
            <p:nvPr/>
          </p:nvSpPr>
          <p:spPr>
            <a:xfrm>
              <a:off x="5636293" y="5493125"/>
              <a:ext cx="4661840" cy="507831"/>
            </a:xfrm>
            <a:prstGeom prst="rect">
              <a:avLst/>
            </a:prstGeom>
            <a:noFill/>
          </p:spPr>
          <p:txBody>
            <a:bodyPr wrap="square" lIns="108000" rIns="108000" rtlCol="0">
              <a:spAutoFit/>
            </a:bodyPr>
            <a:lstStyle/>
            <a:p>
              <a:r>
                <a:rPr lang="en-US" altLang="ko-KR" sz="2700" b="1" dirty="0">
                  <a:solidFill>
                    <a:schemeClr val="accent5">
                      <a:lumMod val="50000"/>
                    </a:schemeClr>
                  </a:solidFill>
                  <a:cs typeface="Arial" pitchFamily="34" charset="0"/>
                </a:rPr>
                <a:t> </a:t>
              </a:r>
              <a:endParaRPr lang="ko-KR" altLang="en-US" sz="2700" b="1" dirty="0">
                <a:solidFill>
                  <a:schemeClr val="accent5">
                    <a:lumMod val="50000"/>
                  </a:schemeClr>
                </a:solidFill>
                <a:cs typeface="Arial" pitchFamily="34" charset="0"/>
              </a:endParaRPr>
            </a:p>
          </p:txBody>
        </p:sp>
        <p:sp>
          <p:nvSpPr>
            <p:cNvPr id="24" name="TextBox 23">
              <a:extLst>
                <a:ext uri="{FF2B5EF4-FFF2-40B4-BE49-F238E27FC236}">
                  <a16:creationId xmlns:a16="http://schemas.microsoft.com/office/drawing/2014/main" id="{4E85A15E-A368-46E4-BBE9-BB8B05C1F9C9}"/>
                </a:ext>
              </a:extLst>
            </p:cNvPr>
            <p:cNvSpPr txBox="1"/>
            <p:nvPr/>
          </p:nvSpPr>
          <p:spPr>
            <a:xfrm>
              <a:off x="4655187" y="3040245"/>
              <a:ext cx="981106" cy="777510"/>
            </a:xfrm>
            <a:prstGeom prst="rect">
              <a:avLst/>
            </a:prstGeom>
            <a:noFill/>
          </p:spPr>
          <p:txBody>
            <a:bodyPr wrap="square" lIns="108000" rIns="108000" rtlCol="0">
              <a:spAutoFit/>
            </a:bodyPr>
            <a:lstStyle/>
            <a:p>
              <a:pPr algn="ctr"/>
              <a:r>
                <a:rPr lang="en-US" altLang="ko-KR" sz="4400" b="1" dirty="0">
                  <a:latin typeface="Times New Roman" panose="02020603050405020304" pitchFamily="18" charset="0"/>
                  <a:cs typeface="Times New Roman" panose="02020603050405020304" pitchFamily="18" charset="0"/>
                </a:rPr>
                <a:t>04</a:t>
              </a:r>
              <a:endParaRPr lang="ko-KR" altLang="en-US" sz="4400" b="1" dirty="0">
                <a:latin typeface="Times New Roman" panose="02020603050405020304" pitchFamily="18" charset="0"/>
                <a:cs typeface="Times New Roman" panose="02020603050405020304" pitchFamily="18" charset="0"/>
              </a:endParaRPr>
            </a:p>
          </p:txBody>
        </p:sp>
        <p:sp>
          <p:nvSpPr>
            <p:cNvPr id="26" name="TextBox 25">
              <a:extLst>
                <a:ext uri="{FF2B5EF4-FFF2-40B4-BE49-F238E27FC236}">
                  <a16:creationId xmlns:a16="http://schemas.microsoft.com/office/drawing/2014/main" id="{B388DFE9-D0CF-4AEB-8899-DE374D864A54}"/>
                </a:ext>
              </a:extLst>
            </p:cNvPr>
            <p:cNvSpPr txBox="1"/>
            <p:nvPr/>
          </p:nvSpPr>
          <p:spPr>
            <a:xfrm>
              <a:off x="5663993" y="3212357"/>
              <a:ext cx="6105904" cy="507831"/>
            </a:xfrm>
            <a:prstGeom prst="rect">
              <a:avLst/>
            </a:prstGeom>
            <a:noFill/>
          </p:spPr>
          <p:txBody>
            <a:bodyPr wrap="square" lIns="108000" rIns="108000" rtlCol="0">
              <a:spAutoFit/>
            </a:bodyPr>
            <a:lstStyle/>
            <a:p>
              <a:r>
                <a:rPr lang="en-US" altLang="ko-KR" sz="2700" b="1" dirty="0">
                  <a:latin typeface="Times New Roman" panose="02020603050405020304" pitchFamily="18" charset="0"/>
                  <a:cs typeface="Times New Roman" panose="02020603050405020304" pitchFamily="18" charset="0"/>
                </a:rPr>
                <a:t>Problems &amp; Recommendations</a:t>
              </a:r>
              <a:endParaRPr lang="ko-KR" altLang="en-US" sz="2700" b="1" dirty="0">
                <a:latin typeface="Times New Roman" panose="02020603050405020304" pitchFamily="18" charset="0"/>
                <a:cs typeface="Times New Roman" panose="02020603050405020304" pitchFamily="18" charset="0"/>
              </a:endParaRPr>
            </a:p>
          </p:txBody>
        </p:sp>
      </p:grpSp>
      <p:pic>
        <p:nvPicPr>
          <p:cNvPr id="27" name="Picture 26">
            <a:extLst>
              <a:ext uri="{FF2B5EF4-FFF2-40B4-BE49-F238E27FC236}">
                <a16:creationId xmlns:a16="http://schemas.microsoft.com/office/drawing/2014/main" id="{A6BCDF7C-D52E-45EA-8873-37D16EA9D721}"/>
              </a:ext>
            </a:extLst>
          </p:cNvPr>
          <p:cNvPicPr>
            <a:picLocks noChangeAspect="1"/>
          </p:cNvPicPr>
          <p:nvPr/>
        </p:nvPicPr>
        <p:blipFill rotWithShape="1">
          <a:blip r:embed="rId2"/>
          <a:srcRect r="66226"/>
          <a:stretch/>
        </p:blipFill>
        <p:spPr>
          <a:xfrm>
            <a:off x="11238907" y="120213"/>
            <a:ext cx="841474" cy="760190"/>
          </a:xfrm>
          <a:prstGeom prst="rect">
            <a:avLst/>
          </a:prstGeom>
        </p:spPr>
      </p:pic>
    </p:spTree>
    <p:extLst>
      <p:ext uri="{BB962C8B-B14F-4D97-AF65-F5344CB8AC3E}">
        <p14:creationId xmlns:p14="http://schemas.microsoft.com/office/powerpoint/2010/main" val="14241952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A5A2245E-D65D-4E72-9270-065B6538264E}"/>
              </a:ext>
            </a:extLst>
          </p:cNvPr>
          <p:cNvGrpSpPr/>
          <p:nvPr/>
        </p:nvGrpSpPr>
        <p:grpSpPr>
          <a:xfrm>
            <a:off x="0" y="2388744"/>
            <a:ext cx="12192000" cy="2080511"/>
            <a:chOff x="-148" y="3417122"/>
            <a:chExt cx="12192148" cy="2080511"/>
          </a:xfrm>
          <a:solidFill>
            <a:srgbClr val="6297C2"/>
          </a:solidFill>
        </p:grpSpPr>
        <p:sp>
          <p:nvSpPr>
            <p:cNvPr id="99" name="Rectangle 98">
              <a:extLst>
                <a:ext uri="{FF2B5EF4-FFF2-40B4-BE49-F238E27FC236}">
                  <a16:creationId xmlns:a16="http://schemas.microsoft.com/office/drawing/2014/main" id="{A5185807-BFFE-41DD-9E11-896DB79CD116}"/>
                </a:ext>
              </a:extLst>
            </p:cNvPr>
            <p:cNvSpPr/>
            <p:nvPr/>
          </p:nvSpPr>
          <p:spPr>
            <a:xfrm>
              <a:off x="-148" y="3559889"/>
              <a:ext cx="12192000" cy="18181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a:extLst>
                <a:ext uri="{FF2B5EF4-FFF2-40B4-BE49-F238E27FC236}">
                  <a16:creationId xmlns:a16="http://schemas.microsoft.com/office/drawing/2014/main" id="{5E3FD0C2-CEF5-438E-B90B-978756B8C9BE}"/>
                </a:ext>
              </a:extLst>
            </p:cNvPr>
            <p:cNvSpPr/>
            <p:nvPr/>
          </p:nvSpPr>
          <p:spPr>
            <a:xfrm>
              <a:off x="-1" y="3417122"/>
              <a:ext cx="12191853" cy="707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a:extLst>
                <a:ext uri="{FF2B5EF4-FFF2-40B4-BE49-F238E27FC236}">
                  <a16:creationId xmlns:a16="http://schemas.microsoft.com/office/drawing/2014/main" id="{A15DC202-E55F-4A81-B799-58CA9018BA5F}"/>
                </a:ext>
              </a:extLst>
            </p:cNvPr>
            <p:cNvSpPr/>
            <p:nvPr/>
          </p:nvSpPr>
          <p:spPr>
            <a:xfrm>
              <a:off x="147" y="5426893"/>
              <a:ext cx="12191853" cy="707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Freeform: Shape 17">
            <a:extLst>
              <a:ext uri="{FF2B5EF4-FFF2-40B4-BE49-F238E27FC236}">
                <a16:creationId xmlns:a16="http://schemas.microsoft.com/office/drawing/2014/main" id="{38B44AD0-008F-4E6D-A6B7-8F2ED697D5C3}"/>
              </a:ext>
            </a:extLst>
          </p:cNvPr>
          <p:cNvSpPr/>
          <p:nvPr/>
        </p:nvSpPr>
        <p:spPr>
          <a:xfrm>
            <a:off x="0" y="2544189"/>
            <a:ext cx="6435634" cy="1805486"/>
          </a:xfrm>
          <a:custGeom>
            <a:avLst/>
            <a:gdLst>
              <a:gd name="connsiteX0" fmla="*/ 12189142 w 12192000"/>
              <a:gd name="connsiteY0" fmla="*/ 2646998 h 3829050"/>
              <a:gd name="connsiteX1" fmla="*/ 12141517 w 12192000"/>
              <a:gd name="connsiteY1" fmla="*/ 2670810 h 3829050"/>
              <a:gd name="connsiteX2" fmla="*/ 11187112 w 12192000"/>
              <a:gd name="connsiteY2" fmla="*/ 3076575 h 3829050"/>
              <a:gd name="connsiteX3" fmla="*/ 10240327 w 12192000"/>
              <a:gd name="connsiteY3" fmla="*/ 3248978 h 3829050"/>
              <a:gd name="connsiteX4" fmla="*/ 9317355 w 12192000"/>
              <a:gd name="connsiteY4" fmla="*/ 3191828 h 3829050"/>
              <a:gd name="connsiteX5" fmla="*/ 8830627 w 12192000"/>
              <a:gd name="connsiteY5" fmla="*/ 3085148 h 3829050"/>
              <a:gd name="connsiteX6" fmla="*/ 8441055 w 12192000"/>
              <a:gd name="connsiteY6" fmla="*/ 2957513 h 3829050"/>
              <a:gd name="connsiteX7" fmla="*/ 7615238 w 12192000"/>
              <a:gd name="connsiteY7" fmla="*/ 2605088 h 3829050"/>
              <a:gd name="connsiteX8" fmla="*/ 5779770 w 12192000"/>
              <a:gd name="connsiteY8" fmla="*/ 1497330 h 3829050"/>
              <a:gd name="connsiteX9" fmla="*/ 3469005 w 12192000"/>
              <a:gd name="connsiteY9" fmla="*/ 353378 h 3829050"/>
              <a:gd name="connsiteX10" fmla="*/ 2181225 w 12192000"/>
              <a:gd name="connsiteY10" fmla="*/ 64770 h 3829050"/>
              <a:gd name="connsiteX11" fmla="*/ 1381125 w 12192000"/>
              <a:gd name="connsiteY11" fmla="*/ 0 h 3829050"/>
              <a:gd name="connsiteX12" fmla="*/ 466725 w 12192000"/>
              <a:gd name="connsiteY12" fmla="*/ 26670 h 3829050"/>
              <a:gd name="connsiteX13" fmla="*/ 0 w 12192000"/>
              <a:gd name="connsiteY13" fmla="*/ 83820 h 3829050"/>
              <a:gd name="connsiteX14" fmla="*/ 0 w 12192000"/>
              <a:gd name="connsiteY14" fmla="*/ 2274570 h 3829050"/>
              <a:gd name="connsiteX15" fmla="*/ 647700 w 12192000"/>
              <a:gd name="connsiteY15" fmla="*/ 2130743 h 3829050"/>
              <a:gd name="connsiteX16" fmla="*/ 647700 w 12192000"/>
              <a:gd name="connsiteY16" fmla="*/ 2130743 h 3829050"/>
              <a:gd name="connsiteX17" fmla="*/ 1829753 w 12192000"/>
              <a:gd name="connsiteY17" fmla="*/ 2048828 h 3829050"/>
              <a:gd name="connsiteX18" fmla="*/ 3505200 w 12192000"/>
              <a:gd name="connsiteY18" fmla="*/ 2263140 h 3829050"/>
              <a:gd name="connsiteX19" fmla="*/ 3523298 w 12192000"/>
              <a:gd name="connsiteY19" fmla="*/ 2266950 h 3829050"/>
              <a:gd name="connsiteX20" fmla="*/ 3525203 w 12192000"/>
              <a:gd name="connsiteY20" fmla="*/ 2273618 h 3829050"/>
              <a:gd name="connsiteX21" fmla="*/ 3963353 w 12192000"/>
              <a:gd name="connsiteY21" fmla="*/ 2388870 h 3829050"/>
              <a:gd name="connsiteX22" fmla="*/ 5601653 w 12192000"/>
              <a:gd name="connsiteY22" fmla="*/ 3054668 h 3829050"/>
              <a:gd name="connsiteX23" fmla="*/ 6131243 w 12192000"/>
              <a:gd name="connsiteY23" fmla="*/ 3321368 h 3829050"/>
              <a:gd name="connsiteX24" fmla="*/ 6838950 w 12192000"/>
              <a:gd name="connsiteY24" fmla="*/ 3539490 h 3829050"/>
              <a:gd name="connsiteX25" fmla="*/ 6838950 w 12192000"/>
              <a:gd name="connsiteY25" fmla="*/ 3539490 h 3829050"/>
              <a:gd name="connsiteX26" fmla="*/ 7459028 w 12192000"/>
              <a:gd name="connsiteY26" fmla="*/ 3684270 h 3829050"/>
              <a:gd name="connsiteX27" fmla="*/ 8358188 w 12192000"/>
              <a:gd name="connsiteY27" fmla="*/ 3806190 h 3829050"/>
              <a:gd name="connsiteX28" fmla="*/ 9299257 w 12192000"/>
              <a:gd name="connsiteY28" fmla="*/ 3832860 h 3829050"/>
              <a:gd name="connsiteX29" fmla="*/ 11129962 w 12192000"/>
              <a:gd name="connsiteY29" fmla="*/ 3469005 h 3829050"/>
              <a:gd name="connsiteX30" fmla="*/ 11737658 w 12192000"/>
              <a:gd name="connsiteY30" fmla="*/ 3139440 h 3829050"/>
              <a:gd name="connsiteX31" fmla="*/ 12151042 w 12192000"/>
              <a:gd name="connsiteY31" fmla="*/ 2790825 h 3829050"/>
              <a:gd name="connsiteX32" fmla="*/ 12189142 w 12192000"/>
              <a:gd name="connsiteY32" fmla="*/ 2646998 h 3829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2192000" h="3829050">
                <a:moveTo>
                  <a:pt x="12189142" y="2646998"/>
                </a:moveTo>
                <a:cubicBezTo>
                  <a:pt x="12171998" y="2655570"/>
                  <a:pt x="12155805" y="2663190"/>
                  <a:pt x="12141517" y="2670810"/>
                </a:cubicBezTo>
                <a:cubicBezTo>
                  <a:pt x="11835765" y="2834640"/>
                  <a:pt x="11519535" y="2975610"/>
                  <a:pt x="11187112" y="3076575"/>
                </a:cubicBezTo>
                <a:cubicBezTo>
                  <a:pt x="10877550" y="3170873"/>
                  <a:pt x="10562273" y="3228023"/>
                  <a:pt x="10240327" y="3248978"/>
                </a:cubicBezTo>
                <a:cubicBezTo>
                  <a:pt x="10189845" y="3250883"/>
                  <a:pt x="9434512" y="3210878"/>
                  <a:pt x="9317355" y="3191828"/>
                </a:cubicBezTo>
                <a:cubicBezTo>
                  <a:pt x="9153525" y="3165158"/>
                  <a:pt x="8992552" y="3122295"/>
                  <a:pt x="8830627" y="3085148"/>
                </a:cubicBezTo>
                <a:cubicBezTo>
                  <a:pt x="8827770" y="3084195"/>
                  <a:pt x="8547735" y="2997518"/>
                  <a:pt x="8441055" y="2957513"/>
                </a:cubicBezTo>
                <a:cubicBezTo>
                  <a:pt x="8285798" y="2900363"/>
                  <a:pt x="7646670" y="2621280"/>
                  <a:pt x="7615238" y="2605088"/>
                </a:cubicBezTo>
                <a:cubicBezTo>
                  <a:pt x="6972300" y="2286953"/>
                  <a:pt x="6367463" y="1905000"/>
                  <a:pt x="5779770" y="1497330"/>
                </a:cubicBezTo>
                <a:cubicBezTo>
                  <a:pt x="5065395" y="1002030"/>
                  <a:pt x="4297680" y="615315"/>
                  <a:pt x="3469005" y="353378"/>
                </a:cubicBezTo>
                <a:cubicBezTo>
                  <a:pt x="3279458" y="293370"/>
                  <a:pt x="2514600" y="93345"/>
                  <a:pt x="2181225" y="64770"/>
                </a:cubicBezTo>
                <a:cubicBezTo>
                  <a:pt x="2171700" y="63818"/>
                  <a:pt x="1553528" y="0"/>
                  <a:pt x="1381125" y="0"/>
                </a:cubicBezTo>
                <a:cubicBezTo>
                  <a:pt x="1359218" y="0"/>
                  <a:pt x="576263" y="8573"/>
                  <a:pt x="466725" y="26670"/>
                </a:cubicBezTo>
                <a:cubicBezTo>
                  <a:pt x="309563" y="36195"/>
                  <a:pt x="154305" y="55245"/>
                  <a:pt x="0" y="83820"/>
                </a:cubicBezTo>
                <a:cubicBezTo>
                  <a:pt x="0" y="814388"/>
                  <a:pt x="0" y="1544003"/>
                  <a:pt x="0" y="2274570"/>
                </a:cubicBezTo>
                <a:cubicBezTo>
                  <a:pt x="212408" y="2212658"/>
                  <a:pt x="430530" y="2172653"/>
                  <a:pt x="647700" y="2130743"/>
                </a:cubicBezTo>
                <a:cubicBezTo>
                  <a:pt x="647700" y="2130743"/>
                  <a:pt x="647700" y="2130743"/>
                  <a:pt x="647700" y="2130743"/>
                </a:cubicBezTo>
                <a:cubicBezTo>
                  <a:pt x="748665" y="2117408"/>
                  <a:pt x="1756410" y="2044065"/>
                  <a:pt x="1829753" y="2048828"/>
                </a:cubicBezTo>
                <a:cubicBezTo>
                  <a:pt x="2273618" y="2045970"/>
                  <a:pt x="2845118" y="2131695"/>
                  <a:pt x="3505200" y="2263140"/>
                </a:cubicBezTo>
                <a:cubicBezTo>
                  <a:pt x="3510915" y="2264093"/>
                  <a:pt x="3517583" y="2265998"/>
                  <a:pt x="3523298" y="2266950"/>
                </a:cubicBezTo>
                <a:cubicBezTo>
                  <a:pt x="3524250" y="2268855"/>
                  <a:pt x="3524250" y="2271713"/>
                  <a:pt x="3525203" y="2273618"/>
                </a:cubicBezTo>
                <a:cubicBezTo>
                  <a:pt x="3671888" y="2308860"/>
                  <a:pt x="3818573" y="2345055"/>
                  <a:pt x="3963353" y="2388870"/>
                </a:cubicBezTo>
                <a:cubicBezTo>
                  <a:pt x="4530090" y="2559368"/>
                  <a:pt x="5077778" y="2778443"/>
                  <a:pt x="5601653" y="3054668"/>
                </a:cubicBezTo>
                <a:cubicBezTo>
                  <a:pt x="5703570" y="3108960"/>
                  <a:pt x="6059805" y="3296603"/>
                  <a:pt x="6131243" y="3321368"/>
                </a:cubicBezTo>
                <a:cubicBezTo>
                  <a:pt x="6364605" y="3403283"/>
                  <a:pt x="6598920" y="3481388"/>
                  <a:pt x="6838950" y="3539490"/>
                </a:cubicBezTo>
                <a:lnTo>
                  <a:pt x="6838950" y="3539490"/>
                </a:lnTo>
                <a:cubicBezTo>
                  <a:pt x="7042785" y="3599498"/>
                  <a:pt x="7250430" y="3644265"/>
                  <a:pt x="7459028" y="3684270"/>
                </a:cubicBezTo>
                <a:cubicBezTo>
                  <a:pt x="7756208" y="3741420"/>
                  <a:pt x="8056245" y="3780473"/>
                  <a:pt x="8358188" y="3806190"/>
                </a:cubicBezTo>
                <a:cubicBezTo>
                  <a:pt x="8528685" y="3820478"/>
                  <a:pt x="9156382" y="3832860"/>
                  <a:pt x="9299257" y="3832860"/>
                </a:cubicBezTo>
                <a:cubicBezTo>
                  <a:pt x="9731693" y="3832860"/>
                  <a:pt x="10402252" y="3750945"/>
                  <a:pt x="11129962" y="3469005"/>
                </a:cubicBezTo>
                <a:cubicBezTo>
                  <a:pt x="11346180" y="3385185"/>
                  <a:pt x="11549062" y="3276600"/>
                  <a:pt x="11737658" y="3139440"/>
                </a:cubicBezTo>
                <a:cubicBezTo>
                  <a:pt x="11884342" y="3032760"/>
                  <a:pt x="12031980" y="2929890"/>
                  <a:pt x="12151042" y="2790825"/>
                </a:cubicBezTo>
                <a:cubicBezTo>
                  <a:pt x="12185333" y="2749868"/>
                  <a:pt x="12198667" y="2704148"/>
                  <a:pt x="12189142" y="2646998"/>
                </a:cubicBezTo>
                <a:close/>
              </a:path>
            </a:pathLst>
          </a:custGeom>
          <a:solidFill>
            <a:srgbClr val="3F3F3F"/>
          </a:solidFill>
          <a:ln w="9525" cap="flat">
            <a:noFill/>
            <a:prstDash val="solid"/>
            <a:miter/>
          </a:ln>
        </p:spPr>
        <p:txBody>
          <a:bodyPr rtlCol="0" anchor="ctr"/>
          <a:lstStyle/>
          <a:p>
            <a:endParaRPr lang="en-US"/>
          </a:p>
        </p:txBody>
      </p:sp>
      <p:sp>
        <p:nvSpPr>
          <p:cNvPr id="100" name="TextBox 99">
            <a:extLst>
              <a:ext uri="{FF2B5EF4-FFF2-40B4-BE49-F238E27FC236}">
                <a16:creationId xmlns:a16="http://schemas.microsoft.com/office/drawing/2014/main" id="{7F2CFAEB-7DBC-4C48-A698-FE974A481D1A}"/>
              </a:ext>
            </a:extLst>
          </p:cNvPr>
          <p:cNvSpPr txBox="1"/>
          <p:nvPr/>
        </p:nvSpPr>
        <p:spPr>
          <a:xfrm>
            <a:off x="-152400" y="2990467"/>
            <a:ext cx="12192000" cy="830997"/>
          </a:xfrm>
          <a:prstGeom prst="rect">
            <a:avLst/>
          </a:prstGeom>
          <a:noFill/>
        </p:spPr>
        <p:txBody>
          <a:bodyPr wrap="square" rtlCol="0" anchor="ctr">
            <a:spAutoFit/>
          </a:bodyPr>
          <a:lstStyle/>
          <a:p>
            <a:pPr algn="ctr"/>
            <a:r>
              <a:rPr lang="en-US" altLang="ko-KR" sz="4800" b="1" dirty="0">
                <a:solidFill>
                  <a:schemeClr val="bg1"/>
                </a:solidFill>
                <a:latin typeface="Times New Roman" panose="02020603050405020304" pitchFamily="18" charset="0"/>
                <a:cs typeface="Times New Roman" panose="02020603050405020304" pitchFamily="18" charset="0"/>
              </a:rPr>
              <a:t>01</a:t>
            </a:r>
            <a:r>
              <a:rPr lang="en-US" altLang="ko-KR" sz="4800" b="1" dirty="0">
                <a:solidFill>
                  <a:schemeClr val="bg1"/>
                </a:solidFill>
                <a:cs typeface="Arial" pitchFamily="34" charset="0"/>
              </a:rPr>
              <a:t> - </a:t>
            </a:r>
            <a:r>
              <a:rPr lang="en-US" altLang="ko-KR" sz="4800" b="1" dirty="0">
                <a:solidFill>
                  <a:schemeClr val="bg1"/>
                </a:solidFill>
                <a:latin typeface="Times New Roman" panose="02020603050405020304" pitchFamily="18" charset="0"/>
                <a:cs typeface="Times New Roman" panose="02020603050405020304" pitchFamily="18" charset="0"/>
              </a:rPr>
              <a:t>Introduction</a:t>
            </a:r>
            <a:endParaRPr lang="ko-KR" altLang="en-US" sz="4800" b="1" dirty="0">
              <a:solidFill>
                <a:schemeClr val="bg1"/>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5AE8E9FF-1010-4CF2-927C-9AE9624D1EC0}"/>
              </a:ext>
            </a:extLst>
          </p:cNvPr>
          <p:cNvSpPr txBox="1"/>
          <p:nvPr/>
        </p:nvSpPr>
        <p:spPr>
          <a:xfrm>
            <a:off x="11887200" y="6488668"/>
            <a:ext cx="304800" cy="369332"/>
          </a:xfrm>
          <a:prstGeom prst="rect">
            <a:avLst/>
          </a:prstGeom>
          <a:noFill/>
        </p:spPr>
        <p:txBody>
          <a:bodyPr wrap="square" rtlCol="0">
            <a:spAutoFit/>
          </a:bodyPr>
          <a:lstStyle/>
          <a:p>
            <a:r>
              <a:rPr lang="en-US" dirty="0"/>
              <a:t>3</a:t>
            </a:r>
          </a:p>
        </p:txBody>
      </p:sp>
      <p:pic>
        <p:nvPicPr>
          <p:cNvPr id="15" name="Picture 14">
            <a:extLst>
              <a:ext uri="{FF2B5EF4-FFF2-40B4-BE49-F238E27FC236}">
                <a16:creationId xmlns:a16="http://schemas.microsoft.com/office/drawing/2014/main" id="{FC8B64B7-9C1D-48E0-8B07-A5342E4E8B1D}"/>
              </a:ext>
            </a:extLst>
          </p:cNvPr>
          <p:cNvPicPr>
            <a:picLocks noChangeAspect="1"/>
          </p:cNvPicPr>
          <p:nvPr/>
        </p:nvPicPr>
        <p:blipFill rotWithShape="1">
          <a:blip r:embed="rId2"/>
          <a:srcRect r="66226"/>
          <a:stretch/>
        </p:blipFill>
        <p:spPr>
          <a:xfrm>
            <a:off x="11238907" y="120213"/>
            <a:ext cx="841474" cy="760190"/>
          </a:xfrm>
          <a:prstGeom prst="rect">
            <a:avLst/>
          </a:prstGeom>
        </p:spPr>
      </p:pic>
    </p:spTree>
    <p:extLst>
      <p:ext uri="{BB962C8B-B14F-4D97-AF65-F5344CB8AC3E}">
        <p14:creationId xmlns:p14="http://schemas.microsoft.com/office/powerpoint/2010/main" val="62123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4294967295"/>
          </p:nvPr>
        </p:nvSpPr>
        <p:spPr>
          <a:xfrm>
            <a:off x="619125" y="290513"/>
            <a:ext cx="11572875" cy="725487"/>
          </a:xfrm>
          <a:prstGeom prst="rect">
            <a:avLst/>
          </a:prstGeom>
        </p:spPr>
        <p:txBody>
          <a:bodyPr/>
          <a:lstStyle/>
          <a:p>
            <a:r>
              <a:rPr lang="en-US" dirty="0">
                <a:latin typeface="Calibri Light" panose="020F0302020204030204" pitchFamily="34" charset="0"/>
                <a:cs typeface="Calibri Light" panose="020F0302020204030204" pitchFamily="34" charset="0"/>
              </a:rPr>
              <a:t>PV</a:t>
            </a:r>
          </a:p>
        </p:txBody>
      </p:sp>
      <p:sp>
        <p:nvSpPr>
          <p:cNvPr id="5" name="Rectangle 4">
            <a:extLst>
              <a:ext uri="{FF2B5EF4-FFF2-40B4-BE49-F238E27FC236}">
                <a16:creationId xmlns:a16="http://schemas.microsoft.com/office/drawing/2014/main" id="{A60CA9D3-12E9-4902-AD9F-1C7DCEA4954D}"/>
              </a:ext>
            </a:extLst>
          </p:cNvPr>
          <p:cNvSpPr/>
          <p:nvPr/>
        </p:nvSpPr>
        <p:spPr>
          <a:xfrm>
            <a:off x="0" y="0"/>
            <a:ext cx="12192000" cy="1219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Rectangle 2">
            <a:extLst>
              <a:ext uri="{FF2B5EF4-FFF2-40B4-BE49-F238E27FC236}">
                <a16:creationId xmlns:a16="http://schemas.microsoft.com/office/drawing/2014/main" id="{545FAA9C-E4D0-4F87-A399-9B7DE6BF5DEA}"/>
              </a:ext>
            </a:extLst>
          </p:cNvPr>
          <p:cNvSpPr/>
          <p:nvPr/>
        </p:nvSpPr>
        <p:spPr>
          <a:xfrm>
            <a:off x="-1" y="-24071"/>
            <a:ext cx="12192000" cy="1015229"/>
          </a:xfrm>
          <a:prstGeom prst="rect">
            <a:avLst/>
          </a:prstGeom>
          <a:solidFill>
            <a:srgbClr val="6297C2"/>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5C3DB923-0955-4AB5-923A-D34C37DCA95F}"/>
              </a:ext>
            </a:extLst>
          </p:cNvPr>
          <p:cNvSpPr/>
          <p:nvPr/>
        </p:nvSpPr>
        <p:spPr>
          <a:xfrm>
            <a:off x="0" y="-1"/>
            <a:ext cx="6572250" cy="1015229"/>
          </a:xfrm>
          <a:custGeom>
            <a:avLst/>
            <a:gdLst>
              <a:gd name="connsiteX0" fmla="*/ 12189142 w 12192000"/>
              <a:gd name="connsiteY0" fmla="*/ 2646998 h 3829050"/>
              <a:gd name="connsiteX1" fmla="*/ 12141517 w 12192000"/>
              <a:gd name="connsiteY1" fmla="*/ 2670810 h 3829050"/>
              <a:gd name="connsiteX2" fmla="*/ 11187112 w 12192000"/>
              <a:gd name="connsiteY2" fmla="*/ 3076575 h 3829050"/>
              <a:gd name="connsiteX3" fmla="*/ 10240327 w 12192000"/>
              <a:gd name="connsiteY3" fmla="*/ 3248978 h 3829050"/>
              <a:gd name="connsiteX4" fmla="*/ 9317355 w 12192000"/>
              <a:gd name="connsiteY4" fmla="*/ 3191828 h 3829050"/>
              <a:gd name="connsiteX5" fmla="*/ 8830627 w 12192000"/>
              <a:gd name="connsiteY5" fmla="*/ 3085148 h 3829050"/>
              <a:gd name="connsiteX6" fmla="*/ 8441055 w 12192000"/>
              <a:gd name="connsiteY6" fmla="*/ 2957513 h 3829050"/>
              <a:gd name="connsiteX7" fmla="*/ 7615238 w 12192000"/>
              <a:gd name="connsiteY7" fmla="*/ 2605088 h 3829050"/>
              <a:gd name="connsiteX8" fmla="*/ 5779770 w 12192000"/>
              <a:gd name="connsiteY8" fmla="*/ 1497330 h 3829050"/>
              <a:gd name="connsiteX9" fmla="*/ 3469005 w 12192000"/>
              <a:gd name="connsiteY9" fmla="*/ 353378 h 3829050"/>
              <a:gd name="connsiteX10" fmla="*/ 2181225 w 12192000"/>
              <a:gd name="connsiteY10" fmla="*/ 64770 h 3829050"/>
              <a:gd name="connsiteX11" fmla="*/ 1381125 w 12192000"/>
              <a:gd name="connsiteY11" fmla="*/ 0 h 3829050"/>
              <a:gd name="connsiteX12" fmla="*/ 466725 w 12192000"/>
              <a:gd name="connsiteY12" fmla="*/ 26670 h 3829050"/>
              <a:gd name="connsiteX13" fmla="*/ 0 w 12192000"/>
              <a:gd name="connsiteY13" fmla="*/ 83820 h 3829050"/>
              <a:gd name="connsiteX14" fmla="*/ 0 w 12192000"/>
              <a:gd name="connsiteY14" fmla="*/ 2274570 h 3829050"/>
              <a:gd name="connsiteX15" fmla="*/ 647700 w 12192000"/>
              <a:gd name="connsiteY15" fmla="*/ 2130743 h 3829050"/>
              <a:gd name="connsiteX16" fmla="*/ 647700 w 12192000"/>
              <a:gd name="connsiteY16" fmla="*/ 2130743 h 3829050"/>
              <a:gd name="connsiteX17" fmla="*/ 1829753 w 12192000"/>
              <a:gd name="connsiteY17" fmla="*/ 2048828 h 3829050"/>
              <a:gd name="connsiteX18" fmla="*/ 3505200 w 12192000"/>
              <a:gd name="connsiteY18" fmla="*/ 2263140 h 3829050"/>
              <a:gd name="connsiteX19" fmla="*/ 3523298 w 12192000"/>
              <a:gd name="connsiteY19" fmla="*/ 2266950 h 3829050"/>
              <a:gd name="connsiteX20" fmla="*/ 3525203 w 12192000"/>
              <a:gd name="connsiteY20" fmla="*/ 2273618 h 3829050"/>
              <a:gd name="connsiteX21" fmla="*/ 3963353 w 12192000"/>
              <a:gd name="connsiteY21" fmla="*/ 2388870 h 3829050"/>
              <a:gd name="connsiteX22" fmla="*/ 5601653 w 12192000"/>
              <a:gd name="connsiteY22" fmla="*/ 3054668 h 3829050"/>
              <a:gd name="connsiteX23" fmla="*/ 6131243 w 12192000"/>
              <a:gd name="connsiteY23" fmla="*/ 3321368 h 3829050"/>
              <a:gd name="connsiteX24" fmla="*/ 6838950 w 12192000"/>
              <a:gd name="connsiteY24" fmla="*/ 3539490 h 3829050"/>
              <a:gd name="connsiteX25" fmla="*/ 6838950 w 12192000"/>
              <a:gd name="connsiteY25" fmla="*/ 3539490 h 3829050"/>
              <a:gd name="connsiteX26" fmla="*/ 7459028 w 12192000"/>
              <a:gd name="connsiteY26" fmla="*/ 3684270 h 3829050"/>
              <a:gd name="connsiteX27" fmla="*/ 8358188 w 12192000"/>
              <a:gd name="connsiteY27" fmla="*/ 3806190 h 3829050"/>
              <a:gd name="connsiteX28" fmla="*/ 9299257 w 12192000"/>
              <a:gd name="connsiteY28" fmla="*/ 3832860 h 3829050"/>
              <a:gd name="connsiteX29" fmla="*/ 11129962 w 12192000"/>
              <a:gd name="connsiteY29" fmla="*/ 3469005 h 3829050"/>
              <a:gd name="connsiteX30" fmla="*/ 11737658 w 12192000"/>
              <a:gd name="connsiteY30" fmla="*/ 3139440 h 3829050"/>
              <a:gd name="connsiteX31" fmla="*/ 12151042 w 12192000"/>
              <a:gd name="connsiteY31" fmla="*/ 2790825 h 3829050"/>
              <a:gd name="connsiteX32" fmla="*/ 12189142 w 12192000"/>
              <a:gd name="connsiteY32" fmla="*/ 2646998 h 3829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2192000" h="3829050">
                <a:moveTo>
                  <a:pt x="12189142" y="2646998"/>
                </a:moveTo>
                <a:cubicBezTo>
                  <a:pt x="12171998" y="2655570"/>
                  <a:pt x="12155805" y="2663190"/>
                  <a:pt x="12141517" y="2670810"/>
                </a:cubicBezTo>
                <a:cubicBezTo>
                  <a:pt x="11835765" y="2834640"/>
                  <a:pt x="11519535" y="2975610"/>
                  <a:pt x="11187112" y="3076575"/>
                </a:cubicBezTo>
                <a:cubicBezTo>
                  <a:pt x="10877550" y="3170873"/>
                  <a:pt x="10562273" y="3228023"/>
                  <a:pt x="10240327" y="3248978"/>
                </a:cubicBezTo>
                <a:cubicBezTo>
                  <a:pt x="10189845" y="3250883"/>
                  <a:pt x="9434512" y="3210878"/>
                  <a:pt x="9317355" y="3191828"/>
                </a:cubicBezTo>
                <a:cubicBezTo>
                  <a:pt x="9153525" y="3165158"/>
                  <a:pt x="8992552" y="3122295"/>
                  <a:pt x="8830627" y="3085148"/>
                </a:cubicBezTo>
                <a:cubicBezTo>
                  <a:pt x="8827770" y="3084195"/>
                  <a:pt x="8547735" y="2997518"/>
                  <a:pt x="8441055" y="2957513"/>
                </a:cubicBezTo>
                <a:cubicBezTo>
                  <a:pt x="8285798" y="2900363"/>
                  <a:pt x="7646670" y="2621280"/>
                  <a:pt x="7615238" y="2605088"/>
                </a:cubicBezTo>
                <a:cubicBezTo>
                  <a:pt x="6972300" y="2286953"/>
                  <a:pt x="6367463" y="1905000"/>
                  <a:pt x="5779770" y="1497330"/>
                </a:cubicBezTo>
                <a:cubicBezTo>
                  <a:pt x="5065395" y="1002030"/>
                  <a:pt x="4297680" y="615315"/>
                  <a:pt x="3469005" y="353378"/>
                </a:cubicBezTo>
                <a:cubicBezTo>
                  <a:pt x="3279458" y="293370"/>
                  <a:pt x="2514600" y="93345"/>
                  <a:pt x="2181225" y="64770"/>
                </a:cubicBezTo>
                <a:cubicBezTo>
                  <a:pt x="2171700" y="63818"/>
                  <a:pt x="1553528" y="0"/>
                  <a:pt x="1381125" y="0"/>
                </a:cubicBezTo>
                <a:cubicBezTo>
                  <a:pt x="1359218" y="0"/>
                  <a:pt x="576263" y="8573"/>
                  <a:pt x="466725" y="26670"/>
                </a:cubicBezTo>
                <a:cubicBezTo>
                  <a:pt x="309563" y="36195"/>
                  <a:pt x="154305" y="55245"/>
                  <a:pt x="0" y="83820"/>
                </a:cubicBezTo>
                <a:cubicBezTo>
                  <a:pt x="0" y="814388"/>
                  <a:pt x="0" y="1544003"/>
                  <a:pt x="0" y="2274570"/>
                </a:cubicBezTo>
                <a:cubicBezTo>
                  <a:pt x="212408" y="2212658"/>
                  <a:pt x="430530" y="2172653"/>
                  <a:pt x="647700" y="2130743"/>
                </a:cubicBezTo>
                <a:cubicBezTo>
                  <a:pt x="647700" y="2130743"/>
                  <a:pt x="647700" y="2130743"/>
                  <a:pt x="647700" y="2130743"/>
                </a:cubicBezTo>
                <a:cubicBezTo>
                  <a:pt x="748665" y="2117408"/>
                  <a:pt x="1756410" y="2044065"/>
                  <a:pt x="1829753" y="2048828"/>
                </a:cubicBezTo>
                <a:cubicBezTo>
                  <a:pt x="2273618" y="2045970"/>
                  <a:pt x="2845118" y="2131695"/>
                  <a:pt x="3505200" y="2263140"/>
                </a:cubicBezTo>
                <a:cubicBezTo>
                  <a:pt x="3510915" y="2264093"/>
                  <a:pt x="3517583" y="2265998"/>
                  <a:pt x="3523298" y="2266950"/>
                </a:cubicBezTo>
                <a:cubicBezTo>
                  <a:pt x="3524250" y="2268855"/>
                  <a:pt x="3524250" y="2271713"/>
                  <a:pt x="3525203" y="2273618"/>
                </a:cubicBezTo>
                <a:cubicBezTo>
                  <a:pt x="3671888" y="2308860"/>
                  <a:pt x="3818573" y="2345055"/>
                  <a:pt x="3963353" y="2388870"/>
                </a:cubicBezTo>
                <a:cubicBezTo>
                  <a:pt x="4530090" y="2559368"/>
                  <a:pt x="5077778" y="2778443"/>
                  <a:pt x="5601653" y="3054668"/>
                </a:cubicBezTo>
                <a:cubicBezTo>
                  <a:pt x="5703570" y="3108960"/>
                  <a:pt x="6059805" y="3296603"/>
                  <a:pt x="6131243" y="3321368"/>
                </a:cubicBezTo>
                <a:cubicBezTo>
                  <a:pt x="6364605" y="3403283"/>
                  <a:pt x="6598920" y="3481388"/>
                  <a:pt x="6838950" y="3539490"/>
                </a:cubicBezTo>
                <a:lnTo>
                  <a:pt x="6838950" y="3539490"/>
                </a:lnTo>
                <a:cubicBezTo>
                  <a:pt x="7042785" y="3599498"/>
                  <a:pt x="7250430" y="3644265"/>
                  <a:pt x="7459028" y="3684270"/>
                </a:cubicBezTo>
                <a:cubicBezTo>
                  <a:pt x="7756208" y="3741420"/>
                  <a:pt x="8056245" y="3780473"/>
                  <a:pt x="8358188" y="3806190"/>
                </a:cubicBezTo>
                <a:cubicBezTo>
                  <a:pt x="8528685" y="3820478"/>
                  <a:pt x="9156382" y="3832860"/>
                  <a:pt x="9299257" y="3832860"/>
                </a:cubicBezTo>
                <a:cubicBezTo>
                  <a:pt x="9731693" y="3832860"/>
                  <a:pt x="10402252" y="3750945"/>
                  <a:pt x="11129962" y="3469005"/>
                </a:cubicBezTo>
                <a:cubicBezTo>
                  <a:pt x="11346180" y="3385185"/>
                  <a:pt x="11549062" y="3276600"/>
                  <a:pt x="11737658" y="3139440"/>
                </a:cubicBezTo>
                <a:cubicBezTo>
                  <a:pt x="11884342" y="3032760"/>
                  <a:pt x="12031980" y="2929890"/>
                  <a:pt x="12151042" y="2790825"/>
                </a:cubicBezTo>
                <a:cubicBezTo>
                  <a:pt x="12185333" y="2749868"/>
                  <a:pt x="12198667" y="2704148"/>
                  <a:pt x="12189142" y="2646998"/>
                </a:cubicBezTo>
                <a:close/>
              </a:path>
            </a:pathLst>
          </a:custGeom>
          <a:solidFill>
            <a:srgbClr val="3F3F3F"/>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60132883-DA10-4887-B695-A672CFAEAB25}"/>
              </a:ext>
            </a:extLst>
          </p:cNvPr>
          <p:cNvSpPr txBox="1"/>
          <p:nvPr/>
        </p:nvSpPr>
        <p:spPr>
          <a:xfrm>
            <a:off x="1949996" y="105514"/>
            <a:ext cx="8292006"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Project Idea</a:t>
            </a:r>
          </a:p>
        </p:txBody>
      </p:sp>
      <p:sp>
        <p:nvSpPr>
          <p:cNvPr id="11" name="TextBox 10">
            <a:extLst>
              <a:ext uri="{FF2B5EF4-FFF2-40B4-BE49-F238E27FC236}">
                <a16:creationId xmlns:a16="http://schemas.microsoft.com/office/drawing/2014/main" id="{0192746A-18EA-4878-9A8D-C6EC64A262EE}"/>
              </a:ext>
            </a:extLst>
          </p:cNvPr>
          <p:cNvSpPr txBox="1"/>
          <p:nvPr/>
        </p:nvSpPr>
        <p:spPr>
          <a:xfrm>
            <a:off x="11887200" y="6488668"/>
            <a:ext cx="304800" cy="369332"/>
          </a:xfrm>
          <a:prstGeom prst="rect">
            <a:avLst/>
          </a:prstGeom>
          <a:noFill/>
        </p:spPr>
        <p:txBody>
          <a:bodyPr wrap="square" rtlCol="0">
            <a:spAutoFit/>
          </a:bodyPr>
          <a:lstStyle/>
          <a:p>
            <a:r>
              <a:rPr lang="en-US" dirty="0"/>
              <a:t>4</a:t>
            </a:r>
          </a:p>
        </p:txBody>
      </p:sp>
      <p:pic>
        <p:nvPicPr>
          <p:cNvPr id="18" name="Picture 17">
            <a:extLst>
              <a:ext uri="{FF2B5EF4-FFF2-40B4-BE49-F238E27FC236}">
                <a16:creationId xmlns:a16="http://schemas.microsoft.com/office/drawing/2014/main" id="{972AC942-E866-4208-8B95-F4BDDC50B2E8}"/>
              </a:ext>
            </a:extLst>
          </p:cNvPr>
          <p:cNvPicPr>
            <a:picLocks noChangeAspect="1"/>
          </p:cNvPicPr>
          <p:nvPr/>
        </p:nvPicPr>
        <p:blipFill rotWithShape="1">
          <a:blip r:embed="rId2"/>
          <a:srcRect r="66226"/>
          <a:stretch/>
        </p:blipFill>
        <p:spPr>
          <a:xfrm>
            <a:off x="11238907" y="120213"/>
            <a:ext cx="841474" cy="760190"/>
          </a:xfrm>
          <a:prstGeom prst="rect">
            <a:avLst/>
          </a:prstGeom>
        </p:spPr>
      </p:pic>
      <p:sp>
        <p:nvSpPr>
          <p:cNvPr id="4" name="TextBox 3">
            <a:extLst>
              <a:ext uri="{FF2B5EF4-FFF2-40B4-BE49-F238E27FC236}">
                <a16:creationId xmlns:a16="http://schemas.microsoft.com/office/drawing/2014/main" id="{CFC7DD86-0A3E-5F0A-A4F3-6EB4AC6527DA}"/>
              </a:ext>
            </a:extLst>
          </p:cNvPr>
          <p:cNvSpPr txBox="1"/>
          <p:nvPr/>
        </p:nvSpPr>
        <p:spPr>
          <a:xfrm>
            <a:off x="1358553" y="2150071"/>
            <a:ext cx="9769576" cy="2951642"/>
          </a:xfrm>
          <a:prstGeom prst="rect">
            <a:avLst/>
          </a:prstGeom>
          <a:solidFill>
            <a:schemeClr val="accent5">
              <a:lumMod val="20000"/>
              <a:lumOff val="80000"/>
            </a:schemeClr>
          </a:solidFill>
        </p:spPr>
        <p:txBody>
          <a:bodyPr wrap="square" rtlCol="0">
            <a:spAutoFit/>
          </a:bodyPr>
          <a:lstStyle/>
          <a:p>
            <a:pPr algn="just">
              <a:lnSpc>
                <a:spcPct val="107000"/>
              </a:lnSpc>
              <a:spcAft>
                <a:spcPts val="80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	This project aims to </a:t>
            </a:r>
            <a:r>
              <a:rPr lang="en-US" sz="1800" b="1" dirty="0">
                <a:effectLst/>
                <a:latin typeface="Times New Roman" panose="02020603050405020304" pitchFamily="18" charset="0"/>
                <a:ea typeface="Calibri" panose="020F0502020204030204" pitchFamily="34" charset="0"/>
                <a:cs typeface="Arial" panose="020B0604020202020204" pitchFamily="34" charset="0"/>
              </a:rPr>
              <a:t>design and build a hand gesture-controlled car robot</a:t>
            </a:r>
            <a:r>
              <a:rPr lang="en-US" sz="1800" dirty="0">
                <a:effectLst/>
                <a:latin typeface="Times New Roman" panose="02020603050405020304" pitchFamily="18" charset="0"/>
                <a:ea typeface="Calibri" panose="020F0502020204030204" pitchFamily="34" charset="0"/>
                <a:cs typeface="Arial" panose="020B0604020202020204" pitchFamily="34" charset="0"/>
              </a:rPr>
              <a:t>. The </a:t>
            </a:r>
            <a:r>
              <a:rPr lang="en-US" sz="1800" u="sng" dirty="0">
                <a:effectLst/>
                <a:latin typeface="Times New Roman" panose="02020603050405020304" pitchFamily="18" charset="0"/>
                <a:ea typeface="Calibri" panose="020F0502020204030204" pitchFamily="34" charset="0"/>
                <a:cs typeface="Arial" panose="020B0604020202020204" pitchFamily="34" charset="0"/>
              </a:rPr>
              <a:t>HCS12 microprocessor </a:t>
            </a:r>
            <a:r>
              <a:rPr lang="en-US" sz="1800" dirty="0">
                <a:effectLst/>
                <a:latin typeface="Times New Roman" panose="02020603050405020304" pitchFamily="18" charset="0"/>
                <a:ea typeface="Calibri" panose="020F0502020204030204" pitchFamily="34" charset="0"/>
                <a:cs typeface="Arial" panose="020B0604020202020204" pitchFamily="34" charset="0"/>
              </a:rPr>
              <a:t>will be utilized to </a:t>
            </a:r>
            <a:r>
              <a:rPr lang="en-US" sz="1800" u="sng" dirty="0">
                <a:effectLst/>
                <a:latin typeface="Times New Roman" panose="02020603050405020304" pitchFamily="18" charset="0"/>
                <a:ea typeface="Calibri" panose="020F0502020204030204" pitchFamily="34" charset="0"/>
                <a:cs typeface="Arial" panose="020B0604020202020204" pitchFamily="34" charset="0"/>
              </a:rPr>
              <a:t>read the hand gestures from the accelerometer mounted to the Arduino Uno board</a:t>
            </a:r>
            <a:r>
              <a:rPr lang="en-US" sz="1800" dirty="0">
                <a:effectLst/>
                <a:latin typeface="Times New Roman" panose="02020603050405020304" pitchFamily="18" charset="0"/>
                <a:ea typeface="Calibri" panose="020F0502020204030204" pitchFamily="34" charset="0"/>
                <a:cs typeface="Arial" panose="020B0604020202020204" pitchFamily="34" charset="0"/>
              </a:rPr>
              <a:t>, these hand gestures will be sent </a:t>
            </a:r>
            <a:r>
              <a:rPr lang="en-US" sz="1800" u="sng" dirty="0">
                <a:effectLst/>
                <a:latin typeface="Times New Roman" panose="02020603050405020304" pitchFamily="18" charset="0"/>
                <a:ea typeface="Calibri" panose="020F0502020204030204" pitchFamily="34" charset="0"/>
                <a:cs typeface="Arial" panose="020B0604020202020204" pitchFamily="34" charset="0"/>
              </a:rPr>
              <a:t>via Bluetooth communication </a:t>
            </a:r>
            <a:r>
              <a:rPr lang="en-US" sz="1800" dirty="0">
                <a:effectLst/>
                <a:latin typeface="Times New Roman" panose="02020603050405020304" pitchFamily="18" charset="0"/>
                <a:ea typeface="Calibri" panose="020F0502020204030204" pitchFamily="34" charset="0"/>
                <a:cs typeface="Arial" panose="020B0604020202020204" pitchFamily="34" charset="0"/>
              </a:rPr>
              <a:t>to the HCS12 which will in turn accordingly control the motion of the car. </a:t>
            </a:r>
          </a:p>
          <a:p>
            <a:pPr algn="just">
              <a:lnSpc>
                <a:spcPct val="107000"/>
              </a:lnSpc>
              <a:spcAft>
                <a:spcPts val="80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	The main aim of the project is to be able to move the car </a:t>
            </a:r>
            <a:r>
              <a:rPr lang="en-US" sz="1800" u="sng" dirty="0">
                <a:effectLst/>
                <a:latin typeface="Times New Roman" panose="02020603050405020304" pitchFamily="18" charset="0"/>
                <a:ea typeface="Calibri" panose="020F0502020204030204" pitchFamily="34" charset="0"/>
                <a:cs typeface="Arial" panose="020B0604020202020204" pitchFamily="34" charset="0"/>
              </a:rPr>
              <a:t>in all directions and at different speeds through hand gestures</a:t>
            </a:r>
            <a:r>
              <a:rPr lang="en-US" sz="1800" dirty="0">
                <a:effectLst/>
                <a:latin typeface="Times New Roman" panose="02020603050405020304" pitchFamily="18" charset="0"/>
                <a:ea typeface="Calibri" panose="020F0502020204030204" pitchFamily="34" charset="0"/>
                <a:cs typeface="Arial" panose="020B0604020202020204" pitchFamily="34" charset="0"/>
              </a:rPr>
              <a:t>. Moreover, a </a:t>
            </a:r>
            <a:r>
              <a:rPr lang="en-US" sz="1800" u="sng" dirty="0">
                <a:effectLst/>
                <a:latin typeface="Times New Roman" panose="02020603050405020304" pitchFamily="18" charset="0"/>
                <a:ea typeface="Calibri" panose="020F0502020204030204" pitchFamily="34" charset="0"/>
                <a:cs typeface="Arial" panose="020B0604020202020204" pitchFamily="34" charset="0"/>
              </a:rPr>
              <a:t>cruise control feature </a:t>
            </a:r>
            <a:r>
              <a:rPr lang="en-US" sz="1800" dirty="0">
                <a:effectLst/>
                <a:latin typeface="Times New Roman" panose="02020603050405020304" pitchFamily="18" charset="0"/>
                <a:ea typeface="Calibri" panose="020F0502020204030204" pitchFamily="34" charset="0"/>
                <a:cs typeface="Arial" panose="020B0604020202020204" pitchFamily="34" charset="0"/>
              </a:rPr>
              <a:t>will be available and is automatically activated through PID controller. The </a:t>
            </a:r>
            <a:r>
              <a:rPr lang="en-US" sz="1800" u="sng" dirty="0">
                <a:effectLst/>
                <a:latin typeface="Times New Roman" panose="02020603050405020304" pitchFamily="18" charset="0"/>
                <a:ea typeface="Calibri" panose="020F0502020204030204" pitchFamily="34" charset="0"/>
                <a:cs typeface="Arial" panose="020B0604020202020204" pitchFamily="34" charset="0"/>
              </a:rPr>
              <a:t>obstacle detection feature </a:t>
            </a:r>
            <a:r>
              <a:rPr lang="en-US" sz="1800" dirty="0">
                <a:effectLst/>
                <a:latin typeface="Times New Roman" panose="02020603050405020304" pitchFamily="18" charset="0"/>
                <a:ea typeface="Calibri" panose="020F0502020204030204" pitchFamily="34" charset="0"/>
                <a:cs typeface="Arial" panose="020B0604020202020204" pitchFamily="34" charset="0"/>
              </a:rPr>
              <a:t>will also be implemented onto the car using an ultrasonic sensor.</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R="0" lvl="0" algn="just" rtl="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562370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4294967295"/>
          </p:nvPr>
        </p:nvSpPr>
        <p:spPr>
          <a:xfrm>
            <a:off x="619125" y="290513"/>
            <a:ext cx="11572875" cy="725487"/>
          </a:xfrm>
          <a:prstGeom prst="rect">
            <a:avLst/>
          </a:prstGeom>
        </p:spPr>
        <p:txBody>
          <a:bodyPr/>
          <a:lstStyle/>
          <a:p>
            <a:r>
              <a:rPr lang="en-US" dirty="0">
                <a:latin typeface="Calibri Light" panose="020F0302020204030204" pitchFamily="34" charset="0"/>
                <a:cs typeface="Calibri Light" panose="020F0302020204030204" pitchFamily="34" charset="0"/>
              </a:rPr>
              <a:t>PV</a:t>
            </a:r>
          </a:p>
        </p:txBody>
      </p:sp>
      <p:sp>
        <p:nvSpPr>
          <p:cNvPr id="5" name="Rectangle 4">
            <a:extLst>
              <a:ext uri="{FF2B5EF4-FFF2-40B4-BE49-F238E27FC236}">
                <a16:creationId xmlns:a16="http://schemas.microsoft.com/office/drawing/2014/main" id="{A60CA9D3-12E9-4902-AD9F-1C7DCEA4954D}"/>
              </a:ext>
            </a:extLst>
          </p:cNvPr>
          <p:cNvSpPr/>
          <p:nvPr/>
        </p:nvSpPr>
        <p:spPr>
          <a:xfrm>
            <a:off x="0" y="0"/>
            <a:ext cx="12192000" cy="1219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Rectangle 2">
            <a:extLst>
              <a:ext uri="{FF2B5EF4-FFF2-40B4-BE49-F238E27FC236}">
                <a16:creationId xmlns:a16="http://schemas.microsoft.com/office/drawing/2014/main" id="{545FAA9C-E4D0-4F87-A399-9B7DE6BF5DEA}"/>
              </a:ext>
            </a:extLst>
          </p:cNvPr>
          <p:cNvSpPr/>
          <p:nvPr/>
        </p:nvSpPr>
        <p:spPr>
          <a:xfrm>
            <a:off x="-1" y="-24071"/>
            <a:ext cx="12192000" cy="1015229"/>
          </a:xfrm>
          <a:prstGeom prst="rect">
            <a:avLst/>
          </a:prstGeom>
          <a:solidFill>
            <a:srgbClr val="6297C2"/>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5C3DB923-0955-4AB5-923A-D34C37DCA95F}"/>
              </a:ext>
            </a:extLst>
          </p:cNvPr>
          <p:cNvSpPr/>
          <p:nvPr/>
        </p:nvSpPr>
        <p:spPr>
          <a:xfrm>
            <a:off x="0" y="-1"/>
            <a:ext cx="6572250" cy="1015229"/>
          </a:xfrm>
          <a:custGeom>
            <a:avLst/>
            <a:gdLst>
              <a:gd name="connsiteX0" fmla="*/ 12189142 w 12192000"/>
              <a:gd name="connsiteY0" fmla="*/ 2646998 h 3829050"/>
              <a:gd name="connsiteX1" fmla="*/ 12141517 w 12192000"/>
              <a:gd name="connsiteY1" fmla="*/ 2670810 h 3829050"/>
              <a:gd name="connsiteX2" fmla="*/ 11187112 w 12192000"/>
              <a:gd name="connsiteY2" fmla="*/ 3076575 h 3829050"/>
              <a:gd name="connsiteX3" fmla="*/ 10240327 w 12192000"/>
              <a:gd name="connsiteY3" fmla="*/ 3248978 h 3829050"/>
              <a:gd name="connsiteX4" fmla="*/ 9317355 w 12192000"/>
              <a:gd name="connsiteY4" fmla="*/ 3191828 h 3829050"/>
              <a:gd name="connsiteX5" fmla="*/ 8830627 w 12192000"/>
              <a:gd name="connsiteY5" fmla="*/ 3085148 h 3829050"/>
              <a:gd name="connsiteX6" fmla="*/ 8441055 w 12192000"/>
              <a:gd name="connsiteY6" fmla="*/ 2957513 h 3829050"/>
              <a:gd name="connsiteX7" fmla="*/ 7615238 w 12192000"/>
              <a:gd name="connsiteY7" fmla="*/ 2605088 h 3829050"/>
              <a:gd name="connsiteX8" fmla="*/ 5779770 w 12192000"/>
              <a:gd name="connsiteY8" fmla="*/ 1497330 h 3829050"/>
              <a:gd name="connsiteX9" fmla="*/ 3469005 w 12192000"/>
              <a:gd name="connsiteY9" fmla="*/ 353378 h 3829050"/>
              <a:gd name="connsiteX10" fmla="*/ 2181225 w 12192000"/>
              <a:gd name="connsiteY10" fmla="*/ 64770 h 3829050"/>
              <a:gd name="connsiteX11" fmla="*/ 1381125 w 12192000"/>
              <a:gd name="connsiteY11" fmla="*/ 0 h 3829050"/>
              <a:gd name="connsiteX12" fmla="*/ 466725 w 12192000"/>
              <a:gd name="connsiteY12" fmla="*/ 26670 h 3829050"/>
              <a:gd name="connsiteX13" fmla="*/ 0 w 12192000"/>
              <a:gd name="connsiteY13" fmla="*/ 83820 h 3829050"/>
              <a:gd name="connsiteX14" fmla="*/ 0 w 12192000"/>
              <a:gd name="connsiteY14" fmla="*/ 2274570 h 3829050"/>
              <a:gd name="connsiteX15" fmla="*/ 647700 w 12192000"/>
              <a:gd name="connsiteY15" fmla="*/ 2130743 h 3829050"/>
              <a:gd name="connsiteX16" fmla="*/ 647700 w 12192000"/>
              <a:gd name="connsiteY16" fmla="*/ 2130743 h 3829050"/>
              <a:gd name="connsiteX17" fmla="*/ 1829753 w 12192000"/>
              <a:gd name="connsiteY17" fmla="*/ 2048828 h 3829050"/>
              <a:gd name="connsiteX18" fmla="*/ 3505200 w 12192000"/>
              <a:gd name="connsiteY18" fmla="*/ 2263140 h 3829050"/>
              <a:gd name="connsiteX19" fmla="*/ 3523298 w 12192000"/>
              <a:gd name="connsiteY19" fmla="*/ 2266950 h 3829050"/>
              <a:gd name="connsiteX20" fmla="*/ 3525203 w 12192000"/>
              <a:gd name="connsiteY20" fmla="*/ 2273618 h 3829050"/>
              <a:gd name="connsiteX21" fmla="*/ 3963353 w 12192000"/>
              <a:gd name="connsiteY21" fmla="*/ 2388870 h 3829050"/>
              <a:gd name="connsiteX22" fmla="*/ 5601653 w 12192000"/>
              <a:gd name="connsiteY22" fmla="*/ 3054668 h 3829050"/>
              <a:gd name="connsiteX23" fmla="*/ 6131243 w 12192000"/>
              <a:gd name="connsiteY23" fmla="*/ 3321368 h 3829050"/>
              <a:gd name="connsiteX24" fmla="*/ 6838950 w 12192000"/>
              <a:gd name="connsiteY24" fmla="*/ 3539490 h 3829050"/>
              <a:gd name="connsiteX25" fmla="*/ 6838950 w 12192000"/>
              <a:gd name="connsiteY25" fmla="*/ 3539490 h 3829050"/>
              <a:gd name="connsiteX26" fmla="*/ 7459028 w 12192000"/>
              <a:gd name="connsiteY26" fmla="*/ 3684270 h 3829050"/>
              <a:gd name="connsiteX27" fmla="*/ 8358188 w 12192000"/>
              <a:gd name="connsiteY27" fmla="*/ 3806190 h 3829050"/>
              <a:gd name="connsiteX28" fmla="*/ 9299257 w 12192000"/>
              <a:gd name="connsiteY28" fmla="*/ 3832860 h 3829050"/>
              <a:gd name="connsiteX29" fmla="*/ 11129962 w 12192000"/>
              <a:gd name="connsiteY29" fmla="*/ 3469005 h 3829050"/>
              <a:gd name="connsiteX30" fmla="*/ 11737658 w 12192000"/>
              <a:gd name="connsiteY30" fmla="*/ 3139440 h 3829050"/>
              <a:gd name="connsiteX31" fmla="*/ 12151042 w 12192000"/>
              <a:gd name="connsiteY31" fmla="*/ 2790825 h 3829050"/>
              <a:gd name="connsiteX32" fmla="*/ 12189142 w 12192000"/>
              <a:gd name="connsiteY32" fmla="*/ 2646998 h 3829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2192000" h="3829050">
                <a:moveTo>
                  <a:pt x="12189142" y="2646998"/>
                </a:moveTo>
                <a:cubicBezTo>
                  <a:pt x="12171998" y="2655570"/>
                  <a:pt x="12155805" y="2663190"/>
                  <a:pt x="12141517" y="2670810"/>
                </a:cubicBezTo>
                <a:cubicBezTo>
                  <a:pt x="11835765" y="2834640"/>
                  <a:pt x="11519535" y="2975610"/>
                  <a:pt x="11187112" y="3076575"/>
                </a:cubicBezTo>
                <a:cubicBezTo>
                  <a:pt x="10877550" y="3170873"/>
                  <a:pt x="10562273" y="3228023"/>
                  <a:pt x="10240327" y="3248978"/>
                </a:cubicBezTo>
                <a:cubicBezTo>
                  <a:pt x="10189845" y="3250883"/>
                  <a:pt x="9434512" y="3210878"/>
                  <a:pt x="9317355" y="3191828"/>
                </a:cubicBezTo>
                <a:cubicBezTo>
                  <a:pt x="9153525" y="3165158"/>
                  <a:pt x="8992552" y="3122295"/>
                  <a:pt x="8830627" y="3085148"/>
                </a:cubicBezTo>
                <a:cubicBezTo>
                  <a:pt x="8827770" y="3084195"/>
                  <a:pt x="8547735" y="2997518"/>
                  <a:pt x="8441055" y="2957513"/>
                </a:cubicBezTo>
                <a:cubicBezTo>
                  <a:pt x="8285798" y="2900363"/>
                  <a:pt x="7646670" y="2621280"/>
                  <a:pt x="7615238" y="2605088"/>
                </a:cubicBezTo>
                <a:cubicBezTo>
                  <a:pt x="6972300" y="2286953"/>
                  <a:pt x="6367463" y="1905000"/>
                  <a:pt x="5779770" y="1497330"/>
                </a:cubicBezTo>
                <a:cubicBezTo>
                  <a:pt x="5065395" y="1002030"/>
                  <a:pt x="4297680" y="615315"/>
                  <a:pt x="3469005" y="353378"/>
                </a:cubicBezTo>
                <a:cubicBezTo>
                  <a:pt x="3279458" y="293370"/>
                  <a:pt x="2514600" y="93345"/>
                  <a:pt x="2181225" y="64770"/>
                </a:cubicBezTo>
                <a:cubicBezTo>
                  <a:pt x="2171700" y="63818"/>
                  <a:pt x="1553528" y="0"/>
                  <a:pt x="1381125" y="0"/>
                </a:cubicBezTo>
                <a:cubicBezTo>
                  <a:pt x="1359218" y="0"/>
                  <a:pt x="576263" y="8573"/>
                  <a:pt x="466725" y="26670"/>
                </a:cubicBezTo>
                <a:cubicBezTo>
                  <a:pt x="309563" y="36195"/>
                  <a:pt x="154305" y="55245"/>
                  <a:pt x="0" y="83820"/>
                </a:cubicBezTo>
                <a:cubicBezTo>
                  <a:pt x="0" y="814388"/>
                  <a:pt x="0" y="1544003"/>
                  <a:pt x="0" y="2274570"/>
                </a:cubicBezTo>
                <a:cubicBezTo>
                  <a:pt x="212408" y="2212658"/>
                  <a:pt x="430530" y="2172653"/>
                  <a:pt x="647700" y="2130743"/>
                </a:cubicBezTo>
                <a:cubicBezTo>
                  <a:pt x="647700" y="2130743"/>
                  <a:pt x="647700" y="2130743"/>
                  <a:pt x="647700" y="2130743"/>
                </a:cubicBezTo>
                <a:cubicBezTo>
                  <a:pt x="748665" y="2117408"/>
                  <a:pt x="1756410" y="2044065"/>
                  <a:pt x="1829753" y="2048828"/>
                </a:cubicBezTo>
                <a:cubicBezTo>
                  <a:pt x="2273618" y="2045970"/>
                  <a:pt x="2845118" y="2131695"/>
                  <a:pt x="3505200" y="2263140"/>
                </a:cubicBezTo>
                <a:cubicBezTo>
                  <a:pt x="3510915" y="2264093"/>
                  <a:pt x="3517583" y="2265998"/>
                  <a:pt x="3523298" y="2266950"/>
                </a:cubicBezTo>
                <a:cubicBezTo>
                  <a:pt x="3524250" y="2268855"/>
                  <a:pt x="3524250" y="2271713"/>
                  <a:pt x="3525203" y="2273618"/>
                </a:cubicBezTo>
                <a:cubicBezTo>
                  <a:pt x="3671888" y="2308860"/>
                  <a:pt x="3818573" y="2345055"/>
                  <a:pt x="3963353" y="2388870"/>
                </a:cubicBezTo>
                <a:cubicBezTo>
                  <a:pt x="4530090" y="2559368"/>
                  <a:pt x="5077778" y="2778443"/>
                  <a:pt x="5601653" y="3054668"/>
                </a:cubicBezTo>
                <a:cubicBezTo>
                  <a:pt x="5703570" y="3108960"/>
                  <a:pt x="6059805" y="3296603"/>
                  <a:pt x="6131243" y="3321368"/>
                </a:cubicBezTo>
                <a:cubicBezTo>
                  <a:pt x="6364605" y="3403283"/>
                  <a:pt x="6598920" y="3481388"/>
                  <a:pt x="6838950" y="3539490"/>
                </a:cubicBezTo>
                <a:lnTo>
                  <a:pt x="6838950" y="3539490"/>
                </a:lnTo>
                <a:cubicBezTo>
                  <a:pt x="7042785" y="3599498"/>
                  <a:pt x="7250430" y="3644265"/>
                  <a:pt x="7459028" y="3684270"/>
                </a:cubicBezTo>
                <a:cubicBezTo>
                  <a:pt x="7756208" y="3741420"/>
                  <a:pt x="8056245" y="3780473"/>
                  <a:pt x="8358188" y="3806190"/>
                </a:cubicBezTo>
                <a:cubicBezTo>
                  <a:pt x="8528685" y="3820478"/>
                  <a:pt x="9156382" y="3832860"/>
                  <a:pt x="9299257" y="3832860"/>
                </a:cubicBezTo>
                <a:cubicBezTo>
                  <a:pt x="9731693" y="3832860"/>
                  <a:pt x="10402252" y="3750945"/>
                  <a:pt x="11129962" y="3469005"/>
                </a:cubicBezTo>
                <a:cubicBezTo>
                  <a:pt x="11346180" y="3385185"/>
                  <a:pt x="11549062" y="3276600"/>
                  <a:pt x="11737658" y="3139440"/>
                </a:cubicBezTo>
                <a:cubicBezTo>
                  <a:pt x="11884342" y="3032760"/>
                  <a:pt x="12031980" y="2929890"/>
                  <a:pt x="12151042" y="2790825"/>
                </a:cubicBezTo>
                <a:cubicBezTo>
                  <a:pt x="12185333" y="2749868"/>
                  <a:pt x="12198667" y="2704148"/>
                  <a:pt x="12189142" y="2646998"/>
                </a:cubicBezTo>
                <a:close/>
              </a:path>
            </a:pathLst>
          </a:custGeom>
          <a:solidFill>
            <a:srgbClr val="3F3F3F"/>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60132883-DA10-4887-B695-A672CFAEAB25}"/>
              </a:ext>
            </a:extLst>
          </p:cNvPr>
          <p:cNvSpPr txBox="1"/>
          <p:nvPr/>
        </p:nvSpPr>
        <p:spPr>
          <a:xfrm>
            <a:off x="1949996" y="105514"/>
            <a:ext cx="8292006"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Project Objectives</a:t>
            </a:r>
          </a:p>
        </p:txBody>
      </p:sp>
      <p:sp>
        <p:nvSpPr>
          <p:cNvPr id="11" name="TextBox 10">
            <a:extLst>
              <a:ext uri="{FF2B5EF4-FFF2-40B4-BE49-F238E27FC236}">
                <a16:creationId xmlns:a16="http://schemas.microsoft.com/office/drawing/2014/main" id="{0192746A-18EA-4878-9A8D-C6EC64A262EE}"/>
              </a:ext>
            </a:extLst>
          </p:cNvPr>
          <p:cNvSpPr txBox="1"/>
          <p:nvPr/>
        </p:nvSpPr>
        <p:spPr>
          <a:xfrm>
            <a:off x="11887200" y="6488668"/>
            <a:ext cx="304800" cy="369332"/>
          </a:xfrm>
          <a:prstGeom prst="rect">
            <a:avLst/>
          </a:prstGeom>
          <a:noFill/>
        </p:spPr>
        <p:txBody>
          <a:bodyPr wrap="square" rtlCol="0">
            <a:spAutoFit/>
          </a:bodyPr>
          <a:lstStyle/>
          <a:p>
            <a:r>
              <a:rPr lang="en-US" dirty="0"/>
              <a:t>5</a:t>
            </a:r>
          </a:p>
        </p:txBody>
      </p:sp>
      <p:pic>
        <p:nvPicPr>
          <p:cNvPr id="18" name="Picture 17">
            <a:extLst>
              <a:ext uri="{FF2B5EF4-FFF2-40B4-BE49-F238E27FC236}">
                <a16:creationId xmlns:a16="http://schemas.microsoft.com/office/drawing/2014/main" id="{972AC942-E866-4208-8B95-F4BDDC50B2E8}"/>
              </a:ext>
            </a:extLst>
          </p:cNvPr>
          <p:cNvPicPr>
            <a:picLocks noChangeAspect="1"/>
          </p:cNvPicPr>
          <p:nvPr/>
        </p:nvPicPr>
        <p:blipFill rotWithShape="1">
          <a:blip r:embed="rId2"/>
          <a:srcRect r="66226"/>
          <a:stretch/>
        </p:blipFill>
        <p:spPr>
          <a:xfrm>
            <a:off x="11238907" y="120213"/>
            <a:ext cx="841474" cy="760190"/>
          </a:xfrm>
          <a:prstGeom prst="rect">
            <a:avLst/>
          </a:prstGeom>
        </p:spPr>
      </p:pic>
      <p:sp>
        <p:nvSpPr>
          <p:cNvPr id="4" name="TextBox 3">
            <a:extLst>
              <a:ext uri="{FF2B5EF4-FFF2-40B4-BE49-F238E27FC236}">
                <a16:creationId xmlns:a16="http://schemas.microsoft.com/office/drawing/2014/main" id="{CFC7DD86-0A3E-5F0A-A4F3-6EB4AC6527DA}"/>
              </a:ext>
            </a:extLst>
          </p:cNvPr>
          <p:cNvSpPr txBox="1"/>
          <p:nvPr/>
        </p:nvSpPr>
        <p:spPr>
          <a:xfrm>
            <a:off x="1390116" y="1960649"/>
            <a:ext cx="9411766" cy="1468351"/>
          </a:xfrm>
          <a:prstGeom prst="rect">
            <a:avLst/>
          </a:prstGeom>
          <a:solidFill>
            <a:schemeClr val="accent5">
              <a:lumMod val="20000"/>
              <a:lumOff val="80000"/>
            </a:schemeClr>
          </a:solidFill>
        </p:spPr>
        <p:txBody>
          <a:bodyPr wrap="square" rtlCol="0">
            <a:spAutoFit/>
          </a:bodyPr>
          <a:lstStyle/>
          <a:p>
            <a:pPr marL="342900" marR="0" lvl="0" indent="-342900" algn="just" rtl="0">
              <a:lnSpc>
                <a:spcPct val="107000"/>
              </a:lnSpc>
              <a:spcBef>
                <a:spcPts val="0"/>
              </a:spcBef>
              <a:spcAft>
                <a:spcPts val="8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Arial" panose="020B0604020202020204" pitchFamily="34" charset="0"/>
              </a:rPr>
              <a:t>Develop a </a:t>
            </a:r>
            <a:r>
              <a:rPr lang="en-US" sz="1800" b="1" dirty="0">
                <a:effectLst/>
                <a:latin typeface="Times New Roman" panose="02020603050405020304" pitchFamily="18" charset="0"/>
                <a:ea typeface="Calibri" panose="020F0502020204030204" pitchFamily="34" charset="0"/>
                <a:cs typeface="Arial" panose="020B0604020202020204" pitchFamily="34" charset="0"/>
              </a:rPr>
              <a:t>gesture-controlled robot car </a:t>
            </a:r>
            <a:r>
              <a:rPr lang="en-US" sz="1800" dirty="0">
                <a:effectLst/>
                <a:latin typeface="Times New Roman" panose="02020603050405020304" pitchFamily="18" charset="0"/>
                <a:ea typeface="Calibri" panose="020F0502020204030204" pitchFamily="34" charset="0"/>
                <a:cs typeface="Arial" panose="020B0604020202020204" pitchFamily="34" charset="0"/>
              </a:rPr>
              <a:t>capable of interpreting hand gestures via accelerometer and capable of moving in </a:t>
            </a:r>
            <a:r>
              <a:rPr lang="en-US" sz="1800" b="1" dirty="0">
                <a:effectLst/>
                <a:latin typeface="Times New Roman" panose="02020603050405020304" pitchFamily="18" charset="0"/>
                <a:ea typeface="Calibri" panose="020F0502020204030204" pitchFamily="34" charset="0"/>
                <a:cs typeface="Arial" panose="020B0604020202020204" pitchFamily="34" charset="0"/>
              </a:rPr>
              <a:t>all directions</a:t>
            </a:r>
            <a:r>
              <a:rPr lang="en-US" b="1" dirty="0">
                <a:latin typeface="Times New Roman" panose="02020603050405020304" pitchFamily="18" charset="0"/>
                <a:ea typeface="Calibri" panose="020F0502020204030204" pitchFamily="34" charset="0"/>
                <a:cs typeface="Arial" panose="020B0604020202020204" pitchFamily="34" charset="0"/>
              </a:rPr>
              <a:t> and at different speeds.</a:t>
            </a:r>
            <a:endParaRPr lang="en-US" sz="1800" b="1"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a:lnSpc>
                <a:spcPct val="107000"/>
              </a:lnSpc>
              <a:spcBef>
                <a:spcPts val="0"/>
              </a:spcBef>
              <a:spcAft>
                <a:spcPts val="8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Arial" panose="020B0604020202020204" pitchFamily="34" charset="0"/>
              </a:rPr>
              <a:t>Incorporate </a:t>
            </a:r>
            <a:r>
              <a:rPr lang="en-US" sz="1800" b="1" dirty="0">
                <a:effectLst/>
                <a:latin typeface="Times New Roman" panose="02020603050405020304" pitchFamily="18" charset="0"/>
                <a:ea typeface="Calibri" panose="020F0502020204030204" pitchFamily="34" charset="0"/>
                <a:cs typeface="Arial" panose="020B0604020202020204" pitchFamily="34" charset="0"/>
              </a:rPr>
              <a:t>cruise control functionality </a:t>
            </a:r>
            <a:r>
              <a:rPr lang="en-US" sz="1800" dirty="0">
                <a:effectLst/>
                <a:latin typeface="Times New Roman" panose="02020603050405020304" pitchFamily="18" charset="0"/>
                <a:ea typeface="Calibri" panose="020F0502020204030204" pitchFamily="34" charset="0"/>
                <a:cs typeface="Arial" panose="020B0604020202020204" pitchFamily="34" charset="0"/>
              </a:rPr>
              <a:t>to maintain a constant speed irrespective of terrain.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a:lnSpc>
                <a:spcPct val="107000"/>
              </a:lnSpc>
              <a:spcBef>
                <a:spcPts val="0"/>
              </a:spcBef>
              <a:spcAft>
                <a:spcPts val="8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Arial" panose="020B0604020202020204" pitchFamily="34" charset="0"/>
              </a:rPr>
              <a:t>Implementing </a:t>
            </a:r>
            <a:r>
              <a:rPr lang="en-US" sz="1800" b="1" dirty="0">
                <a:effectLst/>
                <a:latin typeface="Times New Roman" panose="02020603050405020304" pitchFamily="18" charset="0"/>
                <a:ea typeface="Calibri" panose="020F0502020204030204" pitchFamily="34" charset="0"/>
                <a:cs typeface="Arial" panose="020B0604020202020204" pitchFamily="34" charset="0"/>
              </a:rPr>
              <a:t>Obstacle Detection </a:t>
            </a:r>
            <a:r>
              <a:rPr lang="en-US" sz="1800" dirty="0">
                <a:effectLst/>
                <a:latin typeface="Times New Roman" panose="02020603050405020304" pitchFamily="18" charset="0"/>
                <a:ea typeface="Calibri" panose="020F0502020204030204" pitchFamily="34" charset="0"/>
                <a:cs typeface="Arial" panose="020B0604020202020204" pitchFamily="34" charset="0"/>
              </a:rPr>
              <a:t>for the car.</a:t>
            </a: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2050" name="Picture 2" descr="ISO 7000 - 2047, Cruise control">
            <a:extLst>
              <a:ext uri="{FF2B5EF4-FFF2-40B4-BE49-F238E27FC236}">
                <a16:creationId xmlns:a16="http://schemas.microsoft.com/office/drawing/2014/main" id="{DC40F172-1D35-0D30-3340-026C7017606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a:stretch/>
        </p:blipFill>
        <p:spPr bwMode="auto">
          <a:xfrm>
            <a:off x="5050022" y="4082016"/>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SO 7000 - 2961, Obstacle detection, proximity of vehicle">
            <a:extLst>
              <a:ext uri="{FF2B5EF4-FFF2-40B4-BE49-F238E27FC236}">
                <a16:creationId xmlns:a16="http://schemas.microsoft.com/office/drawing/2014/main" id="{AAFD8D09-460E-CB32-8712-6BDCD08E92F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03658" y="4082016"/>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Speed Counter Thin Line Icon. Vehicle ...">
            <a:extLst>
              <a:ext uri="{FF2B5EF4-FFF2-40B4-BE49-F238E27FC236}">
                <a16:creationId xmlns:a16="http://schemas.microsoft.com/office/drawing/2014/main" id="{74D3087E-2CE0-CDF7-D7AC-49FC617217DF}"/>
              </a:ext>
            </a:extLst>
          </p:cNvPr>
          <p:cNvPicPr>
            <a:picLocks noChangeAspect="1" noChangeArrowheads="1"/>
          </p:cNvPicPr>
          <p:nvPr/>
        </p:nvPicPr>
        <p:blipFill rotWithShape="1">
          <a:blip r:embed="rId5">
            <a:biLevel thresh="75000"/>
            <a:extLst>
              <a:ext uri="{28A0092B-C50C-407E-A947-70E740481C1C}">
                <a14:useLocalDpi xmlns:a14="http://schemas.microsoft.com/office/drawing/2010/main" val="0"/>
              </a:ext>
            </a:extLst>
          </a:blip>
          <a:srcRect b="9167"/>
          <a:stretch/>
        </p:blipFill>
        <p:spPr bwMode="auto">
          <a:xfrm>
            <a:off x="1949996" y="3839571"/>
            <a:ext cx="2311251" cy="22245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56826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A5A2245E-D65D-4E72-9270-065B6538264E}"/>
              </a:ext>
            </a:extLst>
          </p:cNvPr>
          <p:cNvGrpSpPr/>
          <p:nvPr/>
        </p:nvGrpSpPr>
        <p:grpSpPr>
          <a:xfrm>
            <a:off x="0" y="2388744"/>
            <a:ext cx="12260974" cy="2080511"/>
            <a:chOff x="-148" y="3417122"/>
            <a:chExt cx="12192148" cy="2080511"/>
          </a:xfrm>
          <a:solidFill>
            <a:srgbClr val="6297C2"/>
          </a:solidFill>
        </p:grpSpPr>
        <p:sp>
          <p:nvSpPr>
            <p:cNvPr id="99" name="Rectangle 98">
              <a:extLst>
                <a:ext uri="{FF2B5EF4-FFF2-40B4-BE49-F238E27FC236}">
                  <a16:creationId xmlns:a16="http://schemas.microsoft.com/office/drawing/2014/main" id="{A5185807-BFFE-41DD-9E11-896DB79CD116}"/>
                </a:ext>
              </a:extLst>
            </p:cNvPr>
            <p:cNvSpPr/>
            <p:nvPr/>
          </p:nvSpPr>
          <p:spPr>
            <a:xfrm>
              <a:off x="-148" y="3559889"/>
              <a:ext cx="12192000" cy="18181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a:extLst>
                <a:ext uri="{FF2B5EF4-FFF2-40B4-BE49-F238E27FC236}">
                  <a16:creationId xmlns:a16="http://schemas.microsoft.com/office/drawing/2014/main" id="{5E3FD0C2-CEF5-438E-B90B-978756B8C9BE}"/>
                </a:ext>
              </a:extLst>
            </p:cNvPr>
            <p:cNvSpPr/>
            <p:nvPr/>
          </p:nvSpPr>
          <p:spPr>
            <a:xfrm>
              <a:off x="-1" y="3417122"/>
              <a:ext cx="12191853" cy="707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a:extLst>
                <a:ext uri="{FF2B5EF4-FFF2-40B4-BE49-F238E27FC236}">
                  <a16:creationId xmlns:a16="http://schemas.microsoft.com/office/drawing/2014/main" id="{A15DC202-E55F-4A81-B799-58CA9018BA5F}"/>
                </a:ext>
              </a:extLst>
            </p:cNvPr>
            <p:cNvSpPr/>
            <p:nvPr/>
          </p:nvSpPr>
          <p:spPr>
            <a:xfrm>
              <a:off x="147" y="5426893"/>
              <a:ext cx="12191853" cy="707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Freeform: Shape 17">
            <a:extLst>
              <a:ext uri="{FF2B5EF4-FFF2-40B4-BE49-F238E27FC236}">
                <a16:creationId xmlns:a16="http://schemas.microsoft.com/office/drawing/2014/main" id="{38B44AD0-008F-4E6D-A6B7-8F2ED697D5C3}"/>
              </a:ext>
            </a:extLst>
          </p:cNvPr>
          <p:cNvSpPr/>
          <p:nvPr/>
        </p:nvSpPr>
        <p:spPr>
          <a:xfrm>
            <a:off x="0" y="2544189"/>
            <a:ext cx="6435634" cy="1805486"/>
          </a:xfrm>
          <a:custGeom>
            <a:avLst/>
            <a:gdLst>
              <a:gd name="connsiteX0" fmla="*/ 12189142 w 12192000"/>
              <a:gd name="connsiteY0" fmla="*/ 2646998 h 3829050"/>
              <a:gd name="connsiteX1" fmla="*/ 12141517 w 12192000"/>
              <a:gd name="connsiteY1" fmla="*/ 2670810 h 3829050"/>
              <a:gd name="connsiteX2" fmla="*/ 11187112 w 12192000"/>
              <a:gd name="connsiteY2" fmla="*/ 3076575 h 3829050"/>
              <a:gd name="connsiteX3" fmla="*/ 10240327 w 12192000"/>
              <a:gd name="connsiteY3" fmla="*/ 3248978 h 3829050"/>
              <a:gd name="connsiteX4" fmla="*/ 9317355 w 12192000"/>
              <a:gd name="connsiteY4" fmla="*/ 3191828 h 3829050"/>
              <a:gd name="connsiteX5" fmla="*/ 8830627 w 12192000"/>
              <a:gd name="connsiteY5" fmla="*/ 3085148 h 3829050"/>
              <a:gd name="connsiteX6" fmla="*/ 8441055 w 12192000"/>
              <a:gd name="connsiteY6" fmla="*/ 2957513 h 3829050"/>
              <a:gd name="connsiteX7" fmla="*/ 7615238 w 12192000"/>
              <a:gd name="connsiteY7" fmla="*/ 2605088 h 3829050"/>
              <a:gd name="connsiteX8" fmla="*/ 5779770 w 12192000"/>
              <a:gd name="connsiteY8" fmla="*/ 1497330 h 3829050"/>
              <a:gd name="connsiteX9" fmla="*/ 3469005 w 12192000"/>
              <a:gd name="connsiteY9" fmla="*/ 353378 h 3829050"/>
              <a:gd name="connsiteX10" fmla="*/ 2181225 w 12192000"/>
              <a:gd name="connsiteY10" fmla="*/ 64770 h 3829050"/>
              <a:gd name="connsiteX11" fmla="*/ 1381125 w 12192000"/>
              <a:gd name="connsiteY11" fmla="*/ 0 h 3829050"/>
              <a:gd name="connsiteX12" fmla="*/ 466725 w 12192000"/>
              <a:gd name="connsiteY12" fmla="*/ 26670 h 3829050"/>
              <a:gd name="connsiteX13" fmla="*/ 0 w 12192000"/>
              <a:gd name="connsiteY13" fmla="*/ 83820 h 3829050"/>
              <a:gd name="connsiteX14" fmla="*/ 0 w 12192000"/>
              <a:gd name="connsiteY14" fmla="*/ 2274570 h 3829050"/>
              <a:gd name="connsiteX15" fmla="*/ 647700 w 12192000"/>
              <a:gd name="connsiteY15" fmla="*/ 2130743 h 3829050"/>
              <a:gd name="connsiteX16" fmla="*/ 647700 w 12192000"/>
              <a:gd name="connsiteY16" fmla="*/ 2130743 h 3829050"/>
              <a:gd name="connsiteX17" fmla="*/ 1829753 w 12192000"/>
              <a:gd name="connsiteY17" fmla="*/ 2048828 h 3829050"/>
              <a:gd name="connsiteX18" fmla="*/ 3505200 w 12192000"/>
              <a:gd name="connsiteY18" fmla="*/ 2263140 h 3829050"/>
              <a:gd name="connsiteX19" fmla="*/ 3523298 w 12192000"/>
              <a:gd name="connsiteY19" fmla="*/ 2266950 h 3829050"/>
              <a:gd name="connsiteX20" fmla="*/ 3525203 w 12192000"/>
              <a:gd name="connsiteY20" fmla="*/ 2273618 h 3829050"/>
              <a:gd name="connsiteX21" fmla="*/ 3963353 w 12192000"/>
              <a:gd name="connsiteY21" fmla="*/ 2388870 h 3829050"/>
              <a:gd name="connsiteX22" fmla="*/ 5601653 w 12192000"/>
              <a:gd name="connsiteY22" fmla="*/ 3054668 h 3829050"/>
              <a:gd name="connsiteX23" fmla="*/ 6131243 w 12192000"/>
              <a:gd name="connsiteY23" fmla="*/ 3321368 h 3829050"/>
              <a:gd name="connsiteX24" fmla="*/ 6838950 w 12192000"/>
              <a:gd name="connsiteY24" fmla="*/ 3539490 h 3829050"/>
              <a:gd name="connsiteX25" fmla="*/ 6838950 w 12192000"/>
              <a:gd name="connsiteY25" fmla="*/ 3539490 h 3829050"/>
              <a:gd name="connsiteX26" fmla="*/ 7459028 w 12192000"/>
              <a:gd name="connsiteY26" fmla="*/ 3684270 h 3829050"/>
              <a:gd name="connsiteX27" fmla="*/ 8358188 w 12192000"/>
              <a:gd name="connsiteY27" fmla="*/ 3806190 h 3829050"/>
              <a:gd name="connsiteX28" fmla="*/ 9299257 w 12192000"/>
              <a:gd name="connsiteY28" fmla="*/ 3832860 h 3829050"/>
              <a:gd name="connsiteX29" fmla="*/ 11129962 w 12192000"/>
              <a:gd name="connsiteY29" fmla="*/ 3469005 h 3829050"/>
              <a:gd name="connsiteX30" fmla="*/ 11737658 w 12192000"/>
              <a:gd name="connsiteY30" fmla="*/ 3139440 h 3829050"/>
              <a:gd name="connsiteX31" fmla="*/ 12151042 w 12192000"/>
              <a:gd name="connsiteY31" fmla="*/ 2790825 h 3829050"/>
              <a:gd name="connsiteX32" fmla="*/ 12189142 w 12192000"/>
              <a:gd name="connsiteY32" fmla="*/ 2646998 h 3829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2192000" h="3829050">
                <a:moveTo>
                  <a:pt x="12189142" y="2646998"/>
                </a:moveTo>
                <a:cubicBezTo>
                  <a:pt x="12171998" y="2655570"/>
                  <a:pt x="12155805" y="2663190"/>
                  <a:pt x="12141517" y="2670810"/>
                </a:cubicBezTo>
                <a:cubicBezTo>
                  <a:pt x="11835765" y="2834640"/>
                  <a:pt x="11519535" y="2975610"/>
                  <a:pt x="11187112" y="3076575"/>
                </a:cubicBezTo>
                <a:cubicBezTo>
                  <a:pt x="10877550" y="3170873"/>
                  <a:pt x="10562273" y="3228023"/>
                  <a:pt x="10240327" y="3248978"/>
                </a:cubicBezTo>
                <a:cubicBezTo>
                  <a:pt x="10189845" y="3250883"/>
                  <a:pt x="9434512" y="3210878"/>
                  <a:pt x="9317355" y="3191828"/>
                </a:cubicBezTo>
                <a:cubicBezTo>
                  <a:pt x="9153525" y="3165158"/>
                  <a:pt x="8992552" y="3122295"/>
                  <a:pt x="8830627" y="3085148"/>
                </a:cubicBezTo>
                <a:cubicBezTo>
                  <a:pt x="8827770" y="3084195"/>
                  <a:pt x="8547735" y="2997518"/>
                  <a:pt x="8441055" y="2957513"/>
                </a:cubicBezTo>
                <a:cubicBezTo>
                  <a:pt x="8285798" y="2900363"/>
                  <a:pt x="7646670" y="2621280"/>
                  <a:pt x="7615238" y="2605088"/>
                </a:cubicBezTo>
                <a:cubicBezTo>
                  <a:pt x="6972300" y="2286953"/>
                  <a:pt x="6367463" y="1905000"/>
                  <a:pt x="5779770" y="1497330"/>
                </a:cubicBezTo>
                <a:cubicBezTo>
                  <a:pt x="5065395" y="1002030"/>
                  <a:pt x="4297680" y="615315"/>
                  <a:pt x="3469005" y="353378"/>
                </a:cubicBezTo>
                <a:cubicBezTo>
                  <a:pt x="3279458" y="293370"/>
                  <a:pt x="2514600" y="93345"/>
                  <a:pt x="2181225" y="64770"/>
                </a:cubicBezTo>
                <a:cubicBezTo>
                  <a:pt x="2171700" y="63818"/>
                  <a:pt x="1553528" y="0"/>
                  <a:pt x="1381125" y="0"/>
                </a:cubicBezTo>
                <a:cubicBezTo>
                  <a:pt x="1359218" y="0"/>
                  <a:pt x="576263" y="8573"/>
                  <a:pt x="466725" y="26670"/>
                </a:cubicBezTo>
                <a:cubicBezTo>
                  <a:pt x="309563" y="36195"/>
                  <a:pt x="154305" y="55245"/>
                  <a:pt x="0" y="83820"/>
                </a:cubicBezTo>
                <a:cubicBezTo>
                  <a:pt x="0" y="814388"/>
                  <a:pt x="0" y="1544003"/>
                  <a:pt x="0" y="2274570"/>
                </a:cubicBezTo>
                <a:cubicBezTo>
                  <a:pt x="212408" y="2212658"/>
                  <a:pt x="430530" y="2172653"/>
                  <a:pt x="647700" y="2130743"/>
                </a:cubicBezTo>
                <a:cubicBezTo>
                  <a:pt x="647700" y="2130743"/>
                  <a:pt x="647700" y="2130743"/>
                  <a:pt x="647700" y="2130743"/>
                </a:cubicBezTo>
                <a:cubicBezTo>
                  <a:pt x="748665" y="2117408"/>
                  <a:pt x="1756410" y="2044065"/>
                  <a:pt x="1829753" y="2048828"/>
                </a:cubicBezTo>
                <a:cubicBezTo>
                  <a:pt x="2273618" y="2045970"/>
                  <a:pt x="2845118" y="2131695"/>
                  <a:pt x="3505200" y="2263140"/>
                </a:cubicBezTo>
                <a:cubicBezTo>
                  <a:pt x="3510915" y="2264093"/>
                  <a:pt x="3517583" y="2265998"/>
                  <a:pt x="3523298" y="2266950"/>
                </a:cubicBezTo>
                <a:cubicBezTo>
                  <a:pt x="3524250" y="2268855"/>
                  <a:pt x="3524250" y="2271713"/>
                  <a:pt x="3525203" y="2273618"/>
                </a:cubicBezTo>
                <a:cubicBezTo>
                  <a:pt x="3671888" y="2308860"/>
                  <a:pt x="3818573" y="2345055"/>
                  <a:pt x="3963353" y="2388870"/>
                </a:cubicBezTo>
                <a:cubicBezTo>
                  <a:pt x="4530090" y="2559368"/>
                  <a:pt x="5077778" y="2778443"/>
                  <a:pt x="5601653" y="3054668"/>
                </a:cubicBezTo>
                <a:cubicBezTo>
                  <a:pt x="5703570" y="3108960"/>
                  <a:pt x="6059805" y="3296603"/>
                  <a:pt x="6131243" y="3321368"/>
                </a:cubicBezTo>
                <a:cubicBezTo>
                  <a:pt x="6364605" y="3403283"/>
                  <a:pt x="6598920" y="3481388"/>
                  <a:pt x="6838950" y="3539490"/>
                </a:cubicBezTo>
                <a:lnTo>
                  <a:pt x="6838950" y="3539490"/>
                </a:lnTo>
                <a:cubicBezTo>
                  <a:pt x="7042785" y="3599498"/>
                  <a:pt x="7250430" y="3644265"/>
                  <a:pt x="7459028" y="3684270"/>
                </a:cubicBezTo>
                <a:cubicBezTo>
                  <a:pt x="7756208" y="3741420"/>
                  <a:pt x="8056245" y="3780473"/>
                  <a:pt x="8358188" y="3806190"/>
                </a:cubicBezTo>
                <a:cubicBezTo>
                  <a:pt x="8528685" y="3820478"/>
                  <a:pt x="9156382" y="3832860"/>
                  <a:pt x="9299257" y="3832860"/>
                </a:cubicBezTo>
                <a:cubicBezTo>
                  <a:pt x="9731693" y="3832860"/>
                  <a:pt x="10402252" y="3750945"/>
                  <a:pt x="11129962" y="3469005"/>
                </a:cubicBezTo>
                <a:cubicBezTo>
                  <a:pt x="11346180" y="3385185"/>
                  <a:pt x="11549062" y="3276600"/>
                  <a:pt x="11737658" y="3139440"/>
                </a:cubicBezTo>
                <a:cubicBezTo>
                  <a:pt x="11884342" y="3032760"/>
                  <a:pt x="12031980" y="2929890"/>
                  <a:pt x="12151042" y="2790825"/>
                </a:cubicBezTo>
                <a:cubicBezTo>
                  <a:pt x="12185333" y="2749868"/>
                  <a:pt x="12198667" y="2704148"/>
                  <a:pt x="12189142" y="2646998"/>
                </a:cubicBezTo>
                <a:close/>
              </a:path>
            </a:pathLst>
          </a:custGeom>
          <a:solidFill>
            <a:srgbClr val="3F3F3F"/>
          </a:solidFill>
          <a:ln w="9525" cap="flat">
            <a:noFill/>
            <a:prstDash val="solid"/>
            <a:miter/>
          </a:ln>
        </p:spPr>
        <p:txBody>
          <a:bodyPr rtlCol="0" anchor="ctr"/>
          <a:lstStyle/>
          <a:p>
            <a:endParaRPr lang="en-US"/>
          </a:p>
        </p:txBody>
      </p:sp>
      <p:sp>
        <p:nvSpPr>
          <p:cNvPr id="100" name="TextBox 99">
            <a:extLst>
              <a:ext uri="{FF2B5EF4-FFF2-40B4-BE49-F238E27FC236}">
                <a16:creationId xmlns:a16="http://schemas.microsoft.com/office/drawing/2014/main" id="{7F2CFAEB-7DBC-4C48-A698-FE974A481D1A}"/>
              </a:ext>
            </a:extLst>
          </p:cNvPr>
          <p:cNvSpPr txBox="1"/>
          <p:nvPr/>
        </p:nvSpPr>
        <p:spPr>
          <a:xfrm>
            <a:off x="-152400" y="2995933"/>
            <a:ext cx="12192000" cy="830997"/>
          </a:xfrm>
          <a:prstGeom prst="rect">
            <a:avLst/>
          </a:prstGeom>
          <a:noFill/>
        </p:spPr>
        <p:txBody>
          <a:bodyPr wrap="square" rtlCol="0" anchor="ctr">
            <a:spAutoFit/>
          </a:bodyPr>
          <a:lstStyle/>
          <a:p>
            <a:pPr algn="ctr"/>
            <a:r>
              <a:rPr lang="en-US" altLang="ko-KR" sz="4800" b="1" dirty="0">
                <a:solidFill>
                  <a:schemeClr val="bg1"/>
                </a:solidFill>
                <a:latin typeface="Times New Roman" panose="02020603050405020304" pitchFamily="18" charset="0"/>
                <a:cs typeface="Times New Roman" panose="02020603050405020304" pitchFamily="18" charset="0"/>
              </a:rPr>
              <a:t>02 – Background Information</a:t>
            </a:r>
            <a:endParaRPr lang="ko-KR" altLang="en-US" sz="4800" b="1" dirty="0">
              <a:solidFill>
                <a:schemeClr val="bg1"/>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5AE8E9FF-1010-4CF2-927C-9AE9624D1EC0}"/>
              </a:ext>
            </a:extLst>
          </p:cNvPr>
          <p:cNvSpPr txBox="1"/>
          <p:nvPr/>
        </p:nvSpPr>
        <p:spPr>
          <a:xfrm>
            <a:off x="11887200" y="6488668"/>
            <a:ext cx="304800" cy="369332"/>
          </a:xfrm>
          <a:prstGeom prst="rect">
            <a:avLst/>
          </a:prstGeom>
          <a:noFill/>
        </p:spPr>
        <p:txBody>
          <a:bodyPr wrap="square" rtlCol="0">
            <a:spAutoFit/>
          </a:bodyPr>
          <a:lstStyle/>
          <a:p>
            <a:r>
              <a:rPr lang="en-US" dirty="0"/>
              <a:t>6</a:t>
            </a:r>
          </a:p>
        </p:txBody>
      </p:sp>
      <p:pic>
        <p:nvPicPr>
          <p:cNvPr id="15" name="Picture 14">
            <a:extLst>
              <a:ext uri="{FF2B5EF4-FFF2-40B4-BE49-F238E27FC236}">
                <a16:creationId xmlns:a16="http://schemas.microsoft.com/office/drawing/2014/main" id="{FC8B64B7-9C1D-48E0-8B07-A5342E4E8B1D}"/>
              </a:ext>
            </a:extLst>
          </p:cNvPr>
          <p:cNvPicPr>
            <a:picLocks noChangeAspect="1"/>
          </p:cNvPicPr>
          <p:nvPr/>
        </p:nvPicPr>
        <p:blipFill rotWithShape="1">
          <a:blip r:embed="rId2"/>
          <a:srcRect r="66226"/>
          <a:stretch/>
        </p:blipFill>
        <p:spPr>
          <a:xfrm>
            <a:off x="11238907" y="120213"/>
            <a:ext cx="841474" cy="760190"/>
          </a:xfrm>
          <a:prstGeom prst="rect">
            <a:avLst/>
          </a:prstGeom>
        </p:spPr>
      </p:pic>
    </p:spTree>
    <p:extLst>
      <p:ext uri="{BB962C8B-B14F-4D97-AF65-F5344CB8AC3E}">
        <p14:creationId xmlns:p14="http://schemas.microsoft.com/office/powerpoint/2010/main" val="29556719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4294967295"/>
          </p:nvPr>
        </p:nvSpPr>
        <p:spPr>
          <a:xfrm>
            <a:off x="619125" y="290513"/>
            <a:ext cx="11572875" cy="725487"/>
          </a:xfrm>
          <a:prstGeom prst="rect">
            <a:avLst/>
          </a:prstGeom>
        </p:spPr>
        <p:txBody>
          <a:bodyPr/>
          <a:lstStyle/>
          <a:p>
            <a:r>
              <a:rPr lang="en-US" dirty="0">
                <a:latin typeface="Calibri Light" panose="020F0302020204030204" pitchFamily="34" charset="0"/>
                <a:cs typeface="Calibri Light" panose="020F0302020204030204" pitchFamily="34" charset="0"/>
              </a:rPr>
              <a:t>PV</a:t>
            </a:r>
          </a:p>
        </p:txBody>
      </p:sp>
      <p:sp>
        <p:nvSpPr>
          <p:cNvPr id="5" name="Rectangle 4">
            <a:extLst>
              <a:ext uri="{FF2B5EF4-FFF2-40B4-BE49-F238E27FC236}">
                <a16:creationId xmlns:a16="http://schemas.microsoft.com/office/drawing/2014/main" id="{A60CA9D3-12E9-4902-AD9F-1C7DCEA4954D}"/>
              </a:ext>
            </a:extLst>
          </p:cNvPr>
          <p:cNvSpPr/>
          <p:nvPr/>
        </p:nvSpPr>
        <p:spPr>
          <a:xfrm>
            <a:off x="0" y="0"/>
            <a:ext cx="12192000" cy="1219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Rectangle 2">
            <a:extLst>
              <a:ext uri="{FF2B5EF4-FFF2-40B4-BE49-F238E27FC236}">
                <a16:creationId xmlns:a16="http://schemas.microsoft.com/office/drawing/2014/main" id="{545FAA9C-E4D0-4F87-A399-9B7DE6BF5DEA}"/>
              </a:ext>
            </a:extLst>
          </p:cNvPr>
          <p:cNvSpPr/>
          <p:nvPr/>
        </p:nvSpPr>
        <p:spPr>
          <a:xfrm>
            <a:off x="-28576" y="-35161"/>
            <a:ext cx="12220575" cy="1015229"/>
          </a:xfrm>
          <a:prstGeom prst="rect">
            <a:avLst/>
          </a:prstGeom>
          <a:solidFill>
            <a:srgbClr val="6297C2"/>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5C3DB923-0955-4AB5-923A-D34C37DCA95F}"/>
              </a:ext>
            </a:extLst>
          </p:cNvPr>
          <p:cNvSpPr/>
          <p:nvPr/>
        </p:nvSpPr>
        <p:spPr>
          <a:xfrm>
            <a:off x="0" y="-1"/>
            <a:ext cx="6572250" cy="1015229"/>
          </a:xfrm>
          <a:custGeom>
            <a:avLst/>
            <a:gdLst>
              <a:gd name="connsiteX0" fmla="*/ 12189142 w 12192000"/>
              <a:gd name="connsiteY0" fmla="*/ 2646998 h 3829050"/>
              <a:gd name="connsiteX1" fmla="*/ 12141517 w 12192000"/>
              <a:gd name="connsiteY1" fmla="*/ 2670810 h 3829050"/>
              <a:gd name="connsiteX2" fmla="*/ 11187112 w 12192000"/>
              <a:gd name="connsiteY2" fmla="*/ 3076575 h 3829050"/>
              <a:gd name="connsiteX3" fmla="*/ 10240327 w 12192000"/>
              <a:gd name="connsiteY3" fmla="*/ 3248978 h 3829050"/>
              <a:gd name="connsiteX4" fmla="*/ 9317355 w 12192000"/>
              <a:gd name="connsiteY4" fmla="*/ 3191828 h 3829050"/>
              <a:gd name="connsiteX5" fmla="*/ 8830627 w 12192000"/>
              <a:gd name="connsiteY5" fmla="*/ 3085148 h 3829050"/>
              <a:gd name="connsiteX6" fmla="*/ 8441055 w 12192000"/>
              <a:gd name="connsiteY6" fmla="*/ 2957513 h 3829050"/>
              <a:gd name="connsiteX7" fmla="*/ 7615238 w 12192000"/>
              <a:gd name="connsiteY7" fmla="*/ 2605088 h 3829050"/>
              <a:gd name="connsiteX8" fmla="*/ 5779770 w 12192000"/>
              <a:gd name="connsiteY8" fmla="*/ 1497330 h 3829050"/>
              <a:gd name="connsiteX9" fmla="*/ 3469005 w 12192000"/>
              <a:gd name="connsiteY9" fmla="*/ 353378 h 3829050"/>
              <a:gd name="connsiteX10" fmla="*/ 2181225 w 12192000"/>
              <a:gd name="connsiteY10" fmla="*/ 64770 h 3829050"/>
              <a:gd name="connsiteX11" fmla="*/ 1381125 w 12192000"/>
              <a:gd name="connsiteY11" fmla="*/ 0 h 3829050"/>
              <a:gd name="connsiteX12" fmla="*/ 466725 w 12192000"/>
              <a:gd name="connsiteY12" fmla="*/ 26670 h 3829050"/>
              <a:gd name="connsiteX13" fmla="*/ 0 w 12192000"/>
              <a:gd name="connsiteY13" fmla="*/ 83820 h 3829050"/>
              <a:gd name="connsiteX14" fmla="*/ 0 w 12192000"/>
              <a:gd name="connsiteY14" fmla="*/ 2274570 h 3829050"/>
              <a:gd name="connsiteX15" fmla="*/ 647700 w 12192000"/>
              <a:gd name="connsiteY15" fmla="*/ 2130743 h 3829050"/>
              <a:gd name="connsiteX16" fmla="*/ 647700 w 12192000"/>
              <a:gd name="connsiteY16" fmla="*/ 2130743 h 3829050"/>
              <a:gd name="connsiteX17" fmla="*/ 1829753 w 12192000"/>
              <a:gd name="connsiteY17" fmla="*/ 2048828 h 3829050"/>
              <a:gd name="connsiteX18" fmla="*/ 3505200 w 12192000"/>
              <a:gd name="connsiteY18" fmla="*/ 2263140 h 3829050"/>
              <a:gd name="connsiteX19" fmla="*/ 3523298 w 12192000"/>
              <a:gd name="connsiteY19" fmla="*/ 2266950 h 3829050"/>
              <a:gd name="connsiteX20" fmla="*/ 3525203 w 12192000"/>
              <a:gd name="connsiteY20" fmla="*/ 2273618 h 3829050"/>
              <a:gd name="connsiteX21" fmla="*/ 3963353 w 12192000"/>
              <a:gd name="connsiteY21" fmla="*/ 2388870 h 3829050"/>
              <a:gd name="connsiteX22" fmla="*/ 5601653 w 12192000"/>
              <a:gd name="connsiteY22" fmla="*/ 3054668 h 3829050"/>
              <a:gd name="connsiteX23" fmla="*/ 6131243 w 12192000"/>
              <a:gd name="connsiteY23" fmla="*/ 3321368 h 3829050"/>
              <a:gd name="connsiteX24" fmla="*/ 6838950 w 12192000"/>
              <a:gd name="connsiteY24" fmla="*/ 3539490 h 3829050"/>
              <a:gd name="connsiteX25" fmla="*/ 6838950 w 12192000"/>
              <a:gd name="connsiteY25" fmla="*/ 3539490 h 3829050"/>
              <a:gd name="connsiteX26" fmla="*/ 7459028 w 12192000"/>
              <a:gd name="connsiteY26" fmla="*/ 3684270 h 3829050"/>
              <a:gd name="connsiteX27" fmla="*/ 8358188 w 12192000"/>
              <a:gd name="connsiteY27" fmla="*/ 3806190 h 3829050"/>
              <a:gd name="connsiteX28" fmla="*/ 9299257 w 12192000"/>
              <a:gd name="connsiteY28" fmla="*/ 3832860 h 3829050"/>
              <a:gd name="connsiteX29" fmla="*/ 11129962 w 12192000"/>
              <a:gd name="connsiteY29" fmla="*/ 3469005 h 3829050"/>
              <a:gd name="connsiteX30" fmla="*/ 11737658 w 12192000"/>
              <a:gd name="connsiteY30" fmla="*/ 3139440 h 3829050"/>
              <a:gd name="connsiteX31" fmla="*/ 12151042 w 12192000"/>
              <a:gd name="connsiteY31" fmla="*/ 2790825 h 3829050"/>
              <a:gd name="connsiteX32" fmla="*/ 12189142 w 12192000"/>
              <a:gd name="connsiteY32" fmla="*/ 2646998 h 3829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2192000" h="3829050">
                <a:moveTo>
                  <a:pt x="12189142" y="2646998"/>
                </a:moveTo>
                <a:cubicBezTo>
                  <a:pt x="12171998" y="2655570"/>
                  <a:pt x="12155805" y="2663190"/>
                  <a:pt x="12141517" y="2670810"/>
                </a:cubicBezTo>
                <a:cubicBezTo>
                  <a:pt x="11835765" y="2834640"/>
                  <a:pt x="11519535" y="2975610"/>
                  <a:pt x="11187112" y="3076575"/>
                </a:cubicBezTo>
                <a:cubicBezTo>
                  <a:pt x="10877550" y="3170873"/>
                  <a:pt x="10562273" y="3228023"/>
                  <a:pt x="10240327" y="3248978"/>
                </a:cubicBezTo>
                <a:cubicBezTo>
                  <a:pt x="10189845" y="3250883"/>
                  <a:pt x="9434512" y="3210878"/>
                  <a:pt x="9317355" y="3191828"/>
                </a:cubicBezTo>
                <a:cubicBezTo>
                  <a:pt x="9153525" y="3165158"/>
                  <a:pt x="8992552" y="3122295"/>
                  <a:pt x="8830627" y="3085148"/>
                </a:cubicBezTo>
                <a:cubicBezTo>
                  <a:pt x="8827770" y="3084195"/>
                  <a:pt x="8547735" y="2997518"/>
                  <a:pt x="8441055" y="2957513"/>
                </a:cubicBezTo>
                <a:cubicBezTo>
                  <a:pt x="8285798" y="2900363"/>
                  <a:pt x="7646670" y="2621280"/>
                  <a:pt x="7615238" y="2605088"/>
                </a:cubicBezTo>
                <a:cubicBezTo>
                  <a:pt x="6972300" y="2286953"/>
                  <a:pt x="6367463" y="1905000"/>
                  <a:pt x="5779770" y="1497330"/>
                </a:cubicBezTo>
                <a:cubicBezTo>
                  <a:pt x="5065395" y="1002030"/>
                  <a:pt x="4297680" y="615315"/>
                  <a:pt x="3469005" y="353378"/>
                </a:cubicBezTo>
                <a:cubicBezTo>
                  <a:pt x="3279458" y="293370"/>
                  <a:pt x="2514600" y="93345"/>
                  <a:pt x="2181225" y="64770"/>
                </a:cubicBezTo>
                <a:cubicBezTo>
                  <a:pt x="2171700" y="63818"/>
                  <a:pt x="1553528" y="0"/>
                  <a:pt x="1381125" y="0"/>
                </a:cubicBezTo>
                <a:cubicBezTo>
                  <a:pt x="1359218" y="0"/>
                  <a:pt x="576263" y="8573"/>
                  <a:pt x="466725" y="26670"/>
                </a:cubicBezTo>
                <a:cubicBezTo>
                  <a:pt x="309563" y="36195"/>
                  <a:pt x="154305" y="55245"/>
                  <a:pt x="0" y="83820"/>
                </a:cubicBezTo>
                <a:cubicBezTo>
                  <a:pt x="0" y="814388"/>
                  <a:pt x="0" y="1544003"/>
                  <a:pt x="0" y="2274570"/>
                </a:cubicBezTo>
                <a:cubicBezTo>
                  <a:pt x="212408" y="2212658"/>
                  <a:pt x="430530" y="2172653"/>
                  <a:pt x="647700" y="2130743"/>
                </a:cubicBezTo>
                <a:cubicBezTo>
                  <a:pt x="647700" y="2130743"/>
                  <a:pt x="647700" y="2130743"/>
                  <a:pt x="647700" y="2130743"/>
                </a:cubicBezTo>
                <a:cubicBezTo>
                  <a:pt x="748665" y="2117408"/>
                  <a:pt x="1756410" y="2044065"/>
                  <a:pt x="1829753" y="2048828"/>
                </a:cubicBezTo>
                <a:cubicBezTo>
                  <a:pt x="2273618" y="2045970"/>
                  <a:pt x="2845118" y="2131695"/>
                  <a:pt x="3505200" y="2263140"/>
                </a:cubicBezTo>
                <a:cubicBezTo>
                  <a:pt x="3510915" y="2264093"/>
                  <a:pt x="3517583" y="2265998"/>
                  <a:pt x="3523298" y="2266950"/>
                </a:cubicBezTo>
                <a:cubicBezTo>
                  <a:pt x="3524250" y="2268855"/>
                  <a:pt x="3524250" y="2271713"/>
                  <a:pt x="3525203" y="2273618"/>
                </a:cubicBezTo>
                <a:cubicBezTo>
                  <a:pt x="3671888" y="2308860"/>
                  <a:pt x="3818573" y="2345055"/>
                  <a:pt x="3963353" y="2388870"/>
                </a:cubicBezTo>
                <a:cubicBezTo>
                  <a:pt x="4530090" y="2559368"/>
                  <a:pt x="5077778" y="2778443"/>
                  <a:pt x="5601653" y="3054668"/>
                </a:cubicBezTo>
                <a:cubicBezTo>
                  <a:pt x="5703570" y="3108960"/>
                  <a:pt x="6059805" y="3296603"/>
                  <a:pt x="6131243" y="3321368"/>
                </a:cubicBezTo>
                <a:cubicBezTo>
                  <a:pt x="6364605" y="3403283"/>
                  <a:pt x="6598920" y="3481388"/>
                  <a:pt x="6838950" y="3539490"/>
                </a:cubicBezTo>
                <a:lnTo>
                  <a:pt x="6838950" y="3539490"/>
                </a:lnTo>
                <a:cubicBezTo>
                  <a:pt x="7042785" y="3599498"/>
                  <a:pt x="7250430" y="3644265"/>
                  <a:pt x="7459028" y="3684270"/>
                </a:cubicBezTo>
                <a:cubicBezTo>
                  <a:pt x="7756208" y="3741420"/>
                  <a:pt x="8056245" y="3780473"/>
                  <a:pt x="8358188" y="3806190"/>
                </a:cubicBezTo>
                <a:cubicBezTo>
                  <a:pt x="8528685" y="3820478"/>
                  <a:pt x="9156382" y="3832860"/>
                  <a:pt x="9299257" y="3832860"/>
                </a:cubicBezTo>
                <a:cubicBezTo>
                  <a:pt x="9731693" y="3832860"/>
                  <a:pt x="10402252" y="3750945"/>
                  <a:pt x="11129962" y="3469005"/>
                </a:cubicBezTo>
                <a:cubicBezTo>
                  <a:pt x="11346180" y="3385185"/>
                  <a:pt x="11549062" y="3276600"/>
                  <a:pt x="11737658" y="3139440"/>
                </a:cubicBezTo>
                <a:cubicBezTo>
                  <a:pt x="11884342" y="3032760"/>
                  <a:pt x="12031980" y="2929890"/>
                  <a:pt x="12151042" y="2790825"/>
                </a:cubicBezTo>
                <a:cubicBezTo>
                  <a:pt x="12185333" y="2749868"/>
                  <a:pt x="12198667" y="2704148"/>
                  <a:pt x="12189142" y="2646998"/>
                </a:cubicBezTo>
                <a:close/>
              </a:path>
            </a:pathLst>
          </a:custGeom>
          <a:solidFill>
            <a:srgbClr val="3F3F3F"/>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60132883-DA10-4887-B695-A672CFAEAB25}"/>
              </a:ext>
            </a:extLst>
          </p:cNvPr>
          <p:cNvSpPr txBox="1"/>
          <p:nvPr/>
        </p:nvSpPr>
        <p:spPr>
          <a:xfrm>
            <a:off x="1693321" y="118510"/>
            <a:ext cx="8958471"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4000" dirty="0">
                <a:solidFill>
                  <a:prstClr val="white"/>
                </a:solidFill>
                <a:latin typeface="Times New Roman" panose="02020603050405020304" pitchFamily="18" charset="0"/>
                <a:cs typeface="Times New Roman" panose="02020603050405020304" pitchFamily="18" charset="0"/>
              </a:rPr>
              <a:t>Background Information</a:t>
            </a:r>
            <a:endParaRPr kumimoji="0" lang="en-US" sz="40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58EA8525-0F69-48AD-9476-0F4F812FF28E}"/>
              </a:ext>
            </a:extLst>
          </p:cNvPr>
          <p:cNvSpPr txBox="1"/>
          <p:nvPr/>
        </p:nvSpPr>
        <p:spPr>
          <a:xfrm>
            <a:off x="11858625" y="6488668"/>
            <a:ext cx="304800" cy="369332"/>
          </a:xfrm>
          <a:prstGeom prst="rect">
            <a:avLst/>
          </a:prstGeom>
          <a:noFill/>
        </p:spPr>
        <p:txBody>
          <a:bodyPr wrap="square" rtlCol="0">
            <a:spAutoFit/>
          </a:bodyPr>
          <a:lstStyle/>
          <a:p>
            <a:r>
              <a:rPr lang="en-US" dirty="0"/>
              <a:t>7</a:t>
            </a:r>
          </a:p>
        </p:txBody>
      </p:sp>
      <p:pic>
        <p:nvPicPr>
          <p:cNvPr id="26" name="Picture 25">
            <a:extLst>
              <a:ext uri="{FF2B5EF4-FFF2-40B4-BE49-F238E27FC236}">
                <a16:creationId xmlns:a16="http://schemas.microsoft.com/office/drawing/2014/main" id="{7D9BA929-3AAF-4E6A-926E-4AC10CD2CC1D}"/>
              </a:ext>
            </a:extLst>
          </p:cNvPr>
          <p:cNvPicPr>
            <a:picLocks noChangeAspect="1"/>
          </p:cNvPicPr>
          <p:nvPr/>
        </p:nvPicPr>
        <p:blipFill rotWithShape="1">
          <a:blip r:embed="rId3"/>
          <a:srcRect r="66226"/>
          <a:stretch/>
        </p:blipFill>
        <p:spPr>
          <a:xfrm>
            <a:off x="11238907" y="120213"/>
            <a:ext cx="841474" cy="760190"/>
          </a:xfrm>
          <a:prstGeom prst="rect">
            <a:avLst/>
          </a:prstGeom>
        </p:spPr>
      </p:pic>
      <p:sp>
        <p:nvSpPr>
          <p:cNvPr id="4" name="TextBox 3">
            <a:extLst>
              <a:ext uri="{FF2B5EF4-FFF2-40B4-BE49-F238E27FC236}">
                <a16:creationId xmlns:a16="http://schemas.microsoft.com/office/drawing/2014/main" id="{F36FB97A-4AB4-2D29-B5B7-367F23B9A55E}"/>
              </a:ext>
            </a:extLst>
          </p:cNvPr>
          <p:cNvSpPr txBox="1"/>
          <p:nvPr/>
        </p:nvSpPr>
        <p:spPr>
          <a:xfrm>
            <a:off x="684030" y="1509713"/>
            <a:ext cx="6853568" cy="4531818"/>
          </a:xfrm>
          <a:prstGeom prst="rect">
            <a:avLst/>
          </a:prstGeom>
          <a:solidFill>
            <a:schemeClr val="accent5">
              <a:lumMod val="20000"/>
              <a:lumOff val="80000"/>
            </a:schemeClr>
          </a:solidFill>
        </p:spPr>
        <p:txBody>
          <a:bodyPr wrap="square" rtlCol="0">
            <a:spAutoFit/>
          </a:bodyPr>
          <a:lstStyle/>
          <a:p>
            <a:pPr marL="0" marR="0" indent="228600" algn="just">
              <a:lnSpc>
                <a:spcPct val="115000"/>
              </a:lnSpc>
              <a:spcBef>
                <a:spcPts val="0"/>
              </a:spcBef>
              <a:spcAft>
                <a:spcPts val="100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In the present day, there is an apparent increase the </a:t>
            </a:r>
            <a:r>
              <a:rPr lang="en-US" sz="1800" u="sng" dirty="0">
                <a:effectLst/>
                <a:latin typeface="Times New Roman" panose="02020603050405020304" pitchFamily="18" charset="0"/>
                <a:ea typeface="Calibri" panose="020F0502020204030204" pitchFamily="34" charset="0"/>
                <a:cs typeface="Arial" panose="020B0604020202020204" pitchFamily="34" charset="0"/>
              </a:rPr>
              <a:t>number of physically unfit people </a:t>
            </a:r>
            <a:r>
              <a:rPr lang="en-US" sz="1800" dirty="0">
                <a:effectLst/>
                <a:latin typeface="Times New Roman" panose="02020603050405020304" pitchFamily="18" charset="0"/>
                <a:ea typeface="Calibri" panose="020F0502020204030204" pitchFamily="34" charset="0"/>
                <a:cs typeface="Arial" panose="020B0604020202020204" pitchFamily="34" charset="0"/>
              </a:rPr>
              <a:t>who are uncappable of driving themselves or need some assistance is driving due to certain disabilities. Therefore, the first application of this project  would be that is going to help these unfit people to drive around by simply using their hand gestures to control the movement of their car. Furthermore, the ability to control a car using small hand gestures can also </a:t>
            </a:r>
            <a:r>
              <a:rPr lang="en-US" sz="1800" u="sng" dirty="0">
                <a:effectLst/>
                <a:latin typeface="Times New Roman" panose="02020603050405020304" pitchFamily="18" charset="0"/>
                <a:ea typeface="Calibri" panose="020F0502020204030204" pitchFamily="34" charset="0"/>
                <a:cs typeface="Arial" panose="020B0604020202020204" pitchFamily="34" charset="0"/>
              </a:rPr>
              <a:t>serve to help in navigating small or tight places</a:t>
            </a:r>
            <a:r>
              <a:rPr lang="en-US" sz="1800" dirty="0">
                <a:effectLst/>
                <a:latin typeface="Times New Roman" panose="02020603050405020304" pitchFamily="18" charset="0"/>
                <a:ea typeface="Calibri" panose="020F0502020204030204" pitchFamily="34" charset="0"/>
                <a:cs typeface="Arial" panose="020B0604020202020204" pitchFamily="34" charset="0"/>
              </a:rPr>
              <a:t> that humans cannot access themselves. Simple hand gestures can control the car which is equipped with a camera that can record  a love video of the inaccessible area (additional feature). This application is extremely useful in navigating destructed areas resulting from war or natural catastrophes. The hand gesture-controlled robot car can easily make its way into these areas to for example, help rescue teams look  injured people under the rubbles. </a:t>
            </a: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1026" name="Picture 2" descr="Disabled Icon Trendy Disabled Logo ...">
            <a:extLst>
              <a:ext uri="{FF2B5EF4-FFF2-40B4-BE49-F238E27FC236}">
                <a16:creationId xmlns:a16="http://schemas.microsoft.com/office/drawing/2014/main" id="{B7BA0A6C-0078-D8C5-4CD7-0F021BECD8B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11801"/>
          <a:stretch/>
        </p:blipFill>
        <p:spPr bwMode="auto">
          <a:xfrm>
            <a:off x="7651010" y="1657377"/>
            <a:ext cx="2057400" cy="1957424"/>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pic>
        <p:nvPicPr>
          <p:cNvPr id="1030" name="Picture 6" descr="A Motion Capture System for Hand ...">
            <a:extLst>
              <a:ext uri="{FF2B5EF4-FFF2-40B4-BE49-F238E27FC236}">
                <a16:creationId xmlns:a16="http://schemas.microsoft.com/office/drawing/2014/main" id="{06E8761E-7D98-C798-DC27-EA6346D6CE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859984" y="1620566"/>
            <a:ext cx="2057400" cy="1994235"/>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pic>
        <p:nvPicPr>
          <p:cNvPr id="1032" name="Picture 8" descr="earthquake rubble in Turkey, Syria ...">
            <a:extLst>
              <a:ext uri="{FF2B5EF4-FFF2-40B4-BE49-F238E27FC236}">
                <a16:creationId xmlns:a16="http://schemas.microsoft.com/office/drawing/2014/main" id="{EFC1F25B-2CE2-57EC-23D7-A5A334EE160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62503" y="3871595"/>
            <a:ext cx="3718638" cy="2082437"/>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44024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A5A2245E-D65D-4E72-9270-065B6538264E}"/>
              </a:ext>
            </a:extLst>
          </p:cNvPr>
          <p:cNvGrpSpPr/>
          <p:nvPr/>
        </p:nvGrpSpPr>
        <p:grpSpPr>
          <a:xfrm>
            <a:off x="0" y="2388744"/>
            <a:ext cx="12192148" cy="2080511"/>
            <a:chOff x="-148" y="3417122"/>
            <a:chExt cx="12192148" cy="2080511"/>
          </a:xfrm>
          <a:solidFill>
            <a:srgbClr val="6297C2"/>
          </a:solidFill>
        </p:grpSpPr>
        <p:sp>
          <p:nvSpPr>
            <p:cNvPr id="99" name="Rectangle 98">
              <a:extLst>
                <a:ext uri="{FF2B5EF4-FFF2-40B4-BE49-F238E27FC236}">
                  <a16:creationId xmlns:a16="http://schemas.microsoft.com/office/drawing/2014/main" id="{A5185807-BFFE-41DD-9E11-896DB79CD116}"/>
                </a:ext>
              </a:extLst>
            </p:cNvPr>
            <p:cNvSpPr/>
            <p:nvPr/>
          </p:nvSpPr>
          <p:spPr>
            <a:xfrm>
              <a:off x="-148" y="3559889"/>
              <a:ext cx="12192000" cy="18181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a:extLst>
                <a:ext uri="{FF2B5EF4-FFF2-40B4-BE49-F238E27FC236}">
                  <a16:creationId xmlns:a16="http://schemas.microsoft.com/office/drawing/2014/main" id="{5E3FD0C2-CEF5-438E-B90B-978756B8C9BE}"/>
                </a:ext>
              </a:extLst>
            </p:cNvPr>
            <p:cNvSpPr/>
            <p:nvPr/>
          </p:nvSpPr>
          <p:spPr>
            <a:xfrm>
              <a:off x="-1" y="3417122"/>
              <a:ext cx="12191853" cy="707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a:extLst>
                <a:ext uri="{FF2B5EF4-FFF2-40B4-BE49-F238E27FC236}">
                  <a16:creationId xmlns:a16="http://schemas.microsoft.com/office/drawing/2014/main" id="{A15DC202-E55F-4A81-B799-58CA9018BA5F}"/>
                </a:ext>
              </a:extLst>
            </p:cNvPr>
            <p:cNvSpPr/>
            <p:nvPr/>
          </p:nvSpPr>
          <p:spPr>
            <a:xfrm>
              <a:off x="147" y="5426893"/>
              <a:ext cx="12191853" cy="707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Freeform: Shape 6">
            <a:extLst>
              <a:ext uri="{FF2B5EF4-FFF2-40B4-BE49-F238E27FC236}">
                <a16:creationId xmlns:a16="http://schemas.microsoft.com/office/drawing/2014/main" id="{EFA1A193-1321-4CAF-8803-C7814566B173}"/>
              </a:ext>
            </a:extLst>
          </p:cNvPr>
          <p:cNvSpPr/>
          <p:nvPr/>
        </p:nvSpPr>
        <p:spPr>
          <a:xfrm>
            <a:off x="0" y="2544189"/>
            <a:ext cx="6435634" cy="1805486"/>
          </a:xfrm>
          <a:custGeom>
            <a:avLst/>
            <a:gdLst>
              <a:gd name="connsiteX0" fmla="*/ 12189142 w 12192000"/>
              <a:gd name="connsiteY0" fmla="*/ 2646998 h 3829050"/>
              <a:gd name="connsiteX1" fmla="*/ 12141517 w 12192000"/>
              <a:gd name="connsiteY1" fmla="*/ 2670810 h 3829050"/>
              <a:gd name="connsiteX2" fmla="*/ 11187112 w 12192000"/>
              <a:gd name="connsiteY2" fmla="*/ 3076575 h 3829050"/>
              <a:gd name="connsiteX3" fmla="*/ 10240327 w 12192000"/>
              <a:gd name="connsiteY3" fmla="*/ 3248978 h 3829050"/>
              <a:gd name="connsiteX4" fmla="*/ 9317355 w 12192000"/>
              <a:gd name="connsiteY4" fmla="*/ 3191828 h 3829050"/>
              <a:gd name="connsiteX5" fmla="*/ 8830627 w 12192000"/>
              <a:gd name="connsiteY5" fmla="*/ 3085148 h 3829050"/>
              <a:gd name="connsiteX6" fmla="*/ 8441055 w 12192000"/>
              <a:gd name="connsiteY6" fmla="*/ 2957513 h 3829050"/>
              <a:gd name="connsiteX7" fmla="*/ 7615238 w 12192000"/>
              <a:gd name="connsiteY7" fmla="*/ 2605088 h 3829050"/>
              <a:gd name="connsiteX8" fmla="*/ 5779770 w 12192000"/>
              <a:gd name="connsiteY8" fmla="*/ 1497330 h 3829050"/>
              <a:gd name="connsiteX9" fmla="*/ 3469005 w 12192000"/>
              <a:gd name="connsiteY9" fmla="*/ 353378 h 3829050"/>
              <a:gd name="connsiteX10" fmla="*/ 2181225 w 12192000"/>
              <a:gd name="connsiteY10" fmla="*/ 64770 h 3829050"/>
              <a:gd name="connsiteX11" fmla="*/ 1381125 w 12192000"/>
              <a:gd name="connsiteY11" fmla="*/ 0 h 3829050"/>
              <a:gd name="connsiteX12" fmla="*/ 466725 w 12192000"/>
              <a:gd name="connsiteY12" fmla="*/ 26670 h 3829050"/>
              <a:gd name="connsiteX13" fmla="*/ 0 w 12192000"/>
              <a:gd name="connsiteY13" fmla="*/ 83820 h 3829050"/>
              <a:gd name="connsiteX14" fmla="*/ 0 w 12192000"/>
              <a:gd name="connsiteY14" fmla="*/ 2274570 h 3829050"/>
              <a:gd name="connsiteX15" fmla="*/ 647700 w 12192000"/>
              <a:gd name="connsiteY15" fmla="*/ 2130743 h 3829050"/>
              <a:gd name="connsiteX16" fmla="*/ 647700 w 12192000"/>
              <a:gd name="connsiteY16" fmla="*/ 2130743 h 3829050"/>
              <a:gd name="connsiteX17" fmla="*/ 1829753 w 12192000"/>
              <a:gd name="connsiteY17" fmla="*/ 2048828 h 3829050"/>
              <a:gd name="connsiteX18" fmla="*/ 3505200 w 12192000"/>
              <a:gd name="connsiteY18" fmla="*/ 2263140 h 3829050"/>
              <a:gd name="connsiteX19" fmla="*/ 3523298 w 12192000"/>
              <a:gd name="connsiteY19" fmla="*/ 2266950 h 3829050"/>
              <a:gd name="connsiteX20" fmla="*/ 3525203 w 12192000"/>
              <a:gd name="connsiteY20" fmla="*/ 2273618 h 3829050"/>
              <a:gd name="connsiteX21" fmla="*/ 3963353 w 12192000"/>
              <a:gd name="connsiteY21" fmla="*/ 2388870 h 3829050"/>
              <a:gd name="connsiteX22" fmla="*/ 5601653 w 12192000"/>
              <a:gd name="connsiteY22" fmla="*/ 3054668 h 3829050"/>
              <a:gd name="connsiteX23" fmla="*/ 6131243 w 12192000"/>
              <a:gd name="connsiteY23" fmla="*/ 3321368 h 3829050"/>
              <a:gd name="connsiteX24" fmla="*/ 6838950 w 12192000"/>
              <a:gd name="connsiteY24" fmla="*/ 3539490 h 3829050"/>
              <a:gd name="connsiteX25" fmla="*/ 6838950 w 12192000"/>
              <a:gd name="connsiteY25" fmla="*/ 3539490 h 3829050"/>
              <a:gd name="connsiteX26" fmla="*/ 7459028 w 12192000"/>
              <a:gd name="connsiteY26" fmla="*/ 3684270 h 3829050"/>
              <a:gd name="connsiteX27" fmla="*/ 8358188 w 12192000"/>
              <a:gd name="connsiteY27" fmla="*/ 3806190 h 3829050"/>
              <a:gd name="connsiteX28" fmla="*/ 9299257 w 12192000"/>
              <a:gd name="connsiteY28" fmla="*/ 3832860 h 3829050"/>
              <a:gd name="connsiteX29" fmla="*/ 11129962 w 12192000"/>
              <a:gd name="connsiteY29" fmla="*/ 3469005 h 3829050"/>
              <a:gd name="connsiteX30" fmla="*/ 11737658 w 12192000"/>
              <a:gd name="connsiteY30" fmla="*/ 3139440 h 3829050"/>
              <a:gd name="connsiteX31" fmla="*/ 12151042 w 12192000"/>
              <a:gd name="connsiteY31" fmla="*/ 2790825 h 3829050"/>
              <a:gd name="connsiteX32" fmla="*/ 12189142 w 12192000"/>
              <a:gd name="connsiteY32" fmla="*/ 2646998 h 3829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2192000" h="3829050">
                <a:moveTo>
                  <a:pt x="12189142" y="2646998"/>
                </a:moveTo>
                <a:cubicBezTo>
                  <a:pt x="12171998" y="2655570"/>
                  <a:pt x="12155805" y="2663190"/>
                  <a:pt x="12141517" y="2670810"/>
                </a:cubicBezTo>
                <a:cubicBezTo>
                  <a:pt x="11835765" y="2834640"/>
                  <a:pt x="11519535" y="2975610"/>
                  <a:pt x="11187112" y="3076575"/>
                </a:cubicBezTo>
                <a:cubicBezTo>
                  <a:pt x="10877550" y="3170873"/>
                  <a:pt x="10562273" y="3228023"/>
                  <a:pt x="10240327" y="3248978"/>
                </a:cubicBezTo>
                <a:cubicBezTo>
                  <a:pt x="10189845" y="3250883"/>
                  <a:pt x="9434512" y="3210878"/>
                  <a:pt x="9317355" y="3191828"/>
                </a:cubicBezTo>
                <a:cubicBezTo>
                  <a:pt x="9153525" y="3165158"/>
                  <a:pt x="8992552" y="3122295"/>
                  <a:pt x="8830627" y="3085148"/>
                </a:cubicBezTo>
                <a:cubicBezTo>
                  <a:pt x="8827770" y="3084195"/>
                  <a:pt x="8547735" y="2997518"/>
                  <a:pt x="8441055" y="2957513"/>
                </a:cubicBezTo>
                <a:cubicBezTo>
                  <a:pt x="8285798" y="2900363"/>
                  <a:pt x="7646670" y="2621280"/>
                  <a:pt x="7615238" y="2605088"/>
                </a:cubicBezTo>
                <a:cubicBezTo>
                  <a:pt x="6972300" y="2286953"/>
                  <a:pt x="6367463" y="1905000"/>
                  <a:pt x="5779770" y="1497330"/>
                </a:cubicBezTo>
                <a:cubicBezTo>
                  <a:pt x="5065395" y="1002030"/>
                  <a:pt x="4297680" y="615315"/>
                  <a:pt x="3469005" y="353378"/>
                </a:cubicBezTo>
                <a:cubicBezTo>
                  <a:pt x="3279458" y="293370"/>
                  <a:pt x="2514600" y="93345"/>
                  <a:pt x="2181225" y="64770"/>
                </a:cubicBezTo>
                <a:cubicBezTo>
                  <a:pt x="2171700" y="63818"/>
                  <a:pt x="1553528" y="0"/>
                  <a:pt x="1381125" y="0"/>
                </a:cubicBezTo>
                <a:cubicBezTo>
                  <a:pt x="1359218" y="0"/>
                  <a:pt x="576263" y="8573"/>
                  <a:pt x="466725" y="26670"/>
                </a:cubicBezTo>
                <a:cubicBezTo>
                  <a:pt x="309563" y="36195"/>
                  <a:pt x="154305" y="55245"/>
                  <a:pt x="0" y="83820"/>
                </a:cubicBezTo>
                <a:cubicBezTo>
                  <a:pt x="0" y="814388"/>
                  <a:pt x="0" y="1544003"/>
                  <a:pt x="0" y="2274570"/>
                </a:cubicBezTo>
                <a:cubicBezTo>
                  <a:pt x="212408" y="2212658"/>
                  <a:pt x="430530" y="2172653"/>
                  <a:pt x="647700" y="2130743"/>
                </a:cubicBezTo>
                <a:cubicBezTo>
                  <a:pt x="647700" y="2130743"/>
                  <a:pt x="647700" y="2130743"/>
                  <a:pt x="647700" y="2130743"/>
                </a:cubicBezTo>
                <a:cubicBezTo>
                  <a:pt x="748665" y="2117408"/>
                  <a:pt x="1756410" y="2044065"/>
                  <a:pt x="1829753" y="2048828"/>
                </a:cubicBezTo>
                <a:cubicBezTo>
                  <a:pt x="2273618" y="2045970"/>
                  <a:pt x="2845118" y="2131695"/>
                  <a:pt x="3505200" y="2263140"/>
                </a:cubicBezTo>
                <a:cubicBezTo>
                  <a:pt x="3510915" y="2264093"/>
                  <a:pt x="3517583" y="2265998"/>
                  <a:pt x="3523298" y="2266950"/>
                </a:cubicBezTo>
                <a:cubicBezTo>
                  <a:pt x="3524250" y="2268855"/>
                  <a:pt x="3524250" y="2271713"/>
                  <a:pt x="3525203" y="2273618"/>
                </a:cubicBezTo>
                <a:cubicBezTo>
                  <a:pt x="3671888" y="2308860"/>
                  <a:pt x="3818573" y="2345055"/>
                  <a:pt x="3963353" y="2388870"/>
                </a:cubicBezTo>
                <a:cubicBezTo>
                  <a:pt x="4530090" y="2559368"/>
                  <a:pt x="5077778" y="2778443"/>
                  <a:pt x="5601653" y="3054668"/>
                </a:cubicBezTo>
                <a:cubicBezTo>
                  <a:pt x="5703570" y="3108960"/>
                  <a:pt x="6059805" y="3296603"/>
                  <a:pt x="6131243" y="3321368"/>
                </a:cubicBezTo>
                <a:cubicBezTo>
                  <a:pt x="6364605" y="3403283"/>
                  <a:pt x="6598920" y="3481388"/>
                  <a:pt x="6838950" y="3539490"/>
                </a:cubicBezTo>
                <a:lnTo>
                  <a:pt x="6838950" y="3539490"/>
                </a:lnTo>
                <a:cubicBezTo>
                  <a:pt x="7042785" y="3599498"/>
                  <a:pt x="7250430" y="3644265"/>
                  <a:pt x="7459028" y="3684270"/>
                </a:cubicBezTo>
                <a:cubicBezTo>
                  <a:pt x="7756208" y="3741420"/>
                  <a:pt x="8056245" y="3780473"/>
                  <a:pt x="8358188" y="3806190"/>
                </a:cubicBezTo>
                <a:cubicBezTo>
                  <a:pt x="8528685" y="3820478"/>
                  <a:pt x="9156382" y="3832860"/>
                  <a:pt x="9299257" y="3832860"/>
                </a:cubicBezTo>
                <a:cubicBezTo>
                  <a:pt x="9731693" y="3832860"/>
                  <a:pt x="10402252" y="3750945"/>
                  <a:pt x="11129962" y="3469005"/>
                </a:cubicBezTo>
                <a:cubicBezTo>
                  <a:pt x="11346180" y="3385185"/>
                  <a:pt x="11549062" y="3276600"/>
                  <a:pt x="11737658" y="3139440"/>
                </a:cubicBezTo>
                <a:cubicBezTo>
                  <a:pt x="11884342" y="3032760"/>
                  <a:pt x="12031980" y="2929890"/>
                  <a:pt x="12151042" y="2790825"/>
                </a:cubicBezTo>
                <a:cubicBezTo>
                  <a:pt x="12185333" y="2749868"/>
                  <a:pt x="12198667" y="2704148"/>
                  <a:pt x="12189142" y="2646998"/>
                </a:cubicBezTo>
                <a:close/>
              </a:path>
            </a:pathLst>
          </a:custGeom>
          <a:solidFill>
            <a:srgbClr val="3F3F3F"/>
          </a:solidFill>
          <a:ln w="9525" cap="flat">
            <a:noFill/>
            <a:prstDash val="solid"/>
            <a:miter/>
          </a:ln>
        </p:spPr>
        <p:txBody>
          <a:bodyPr rtlCol="0" anchor="ctr"/>
          <a:lstStyle/>
          <a:p>
            <a:endParaRPr lang="en-US"/>
          </a:p>
        </p:txBody>
      </p:sp>
      <p:sp>
        <p:nvSpPr>
          <p:cNvPr id="100" name="TextBox 99">
            <a:extLst>
              <a:ext uri="{FF2B5EF4-FFF2-40B4-BE49-F238E27FC236}">
                <a16:creationId xmlns:a16="http://schemas.microsoft.com/office/drawing/2014/main" id="{7F2CFAEB-7DBC-4C48-A698-FE974A481D1A}"/>
              </a:ext>
            </a:extLst>
          </p:cNvPr>
          <p:cNvSpPr txBox="1"/>
          <p:nvPr/>
        </p:nvSpPr>
        <p:spPr>
          <a:xfrm>
            <a:off x="-266861" y="2960506"/>
            <a:ext cx="12192000" cy="830997"/>
          </a:xfrm>
          <a:prstGeom prst="rect">
            <a:avLst/>
          </a:prstGeom>
          <a:noFill/>
        </p:spPr>
        <p:txBody>
          <a:bodyPr wrap="square" rtlCol="0" anchor="ctr">
            <a:spAutoFit/>
          </a:bodyPr>
          <a:lstStyle/>
          <a:p>
            <a:pPr algn="ctr"/>
            <a:r>
              <a:rPr lang="en-US" altLang="ko-KR" sz="4800" b="1" dirty="0">
                <a:solidFill>
                  <a:schemeClr val="bg1"/>
                </a:solidFill>
                <a:latin typeface="Times New Roman" panose="02020603050405020304" pitchFamily="18" charset="0"/>
                <a:cs typeface="Times New Roman" panose="02020603050405020304" pitchFamily="18" charset="0"/>
              </a:rPr>
              <a:t>03 - Design</a:t>
            </a:r>
            <a:endParaRPr lang="ko-KR" altLang="en-US" sz="4800" b="1" dirty="0">
              <a:solidFill>
                <a:schemeClr val="bg1"/>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4B6703AF-6EC7-467C-B599-414804C2BD54}"/>
              </a:ext>
            </a:extLst>
          </p:cNvPr>
          <p:cNvSpPr txBox="1"/>
          <p:nvPr/>
        </p:nvSpPr>
        <p:spPr>
          <a:xfrm>
            <a:off x="11774073" y="6488668"/>
            <a:ext cx="560802" cy="369332"/>
          </a:xfrm>
          <a:prstGeom prst="rect">
            <a:avLst/>
          </a:prstGeom>
          <a:noFill/>
        </p:spPr>
        <p:txBody>
          <a:bodyPr wrap="square" rtlCol="0">
            <a:spAutoFit/>
          </a:bodyPr>
          <a:lstStyle/>
          <a:p>
            <a:r>
              <a:rPr lang="en-US" dirty="0"/>
              <a:t>8</a:t>
            </a:r>
          </a:p>
        </p:txBody>
      </p:sp>
      <p:pic>
        <p:nvPicPr>
          <p:cNvPr id="15" name="Picture 14">
            <a:extLst>
              <a:ext uri="{FF2B5EF4-FFF2-40B4-BE49-F238E27FC236}">
                <a16:creationId xmlns:a16="http://schemas.microsoft.com/office/drawing/2014/main" id="{A9B2EE93-8603-4D16-AA7B-02CC53C12BCA}"/>
              </a:ext>
            </a:extLst>
          </p:cNvPr>
          <p:cNvPicPr>
            <a:picLocks noChangeAspect="1"/>
          </p:cNvPicPr>
          <p:nvPr/>
        </p:nvPicPr>
        <p:blipFill rotWithShape="1">
          <a:blip r:embed="rId2"/>
          <a:srcRect r="66226"/>
          <a:stretch/>
        </p:blipFill>
        <p:spPr>
          <a:xfrm>
            <a:off x="11238907" y="120213"/>
            <a:ext cx="841474" cy="760190"/>
          </a:xfrm>
          <a:prstGeom prst="rect">
            <a:avLst/>
          </a:prstGeom>
        </p:spPr>
      </p:pic>
    </p:spTree>
    <p:extLst>
      <p:ext uri="{BB962C8B-B14F-4D97-AF65-F5344CB8AC3E}">
        <p14:creationId xmlns:p14="http://schemas.microsoft.com/office/powerpoint/2010/main" val="26386368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xfrm>
            <a:off x="403042" y="290982"/>
            <a:ext cx="11573197" cy="724247"/>
          </a:xfrm>
          <a:prstGeom prst="rect">
            <a:avLst/>
          </a:prstGeom>
        </p:spPr>
        <p:txBody>
          <a:bodyPr/>
          <a:lstStyle/>
          <a:p>
            <a:r>
              <a:rPr lang="en-US" dirty="0">
                <a:latin typeface="Calibri Light" panose="020F0302020204030204" pitchFamily="34" charset="0"/>
                <a:cs typeface="Calibri Light" panose="020F0302020204030204" pitchFamily="34" charset="0"/>
              </a:rPr>
              <a:t>PV</a:t>
            </a:r>
          </a:p>
        </p:txBody>
      </p:sp>
      <p:sp>
        <p:nvSpPr>
          <p:cNvPr id="10" name="Rectangle 9">
            <a:extLst>
              <a:ext uri="{FF2B5EF4-FFF2-40B4-BE49-F238E27FC236}">
                <a16:creationId xmlns:a16="http://schemas.microsoft.com/office/drawing/2014/main" id="{01D1196C-FEDB-46DF-B356-9247C51AAEF6}"/>
              </a:ext>
            </a:extLst>
          </p:cNvPr>
          <p:cNvSpPr/>
          <p:nvPr/>
        </p:nvSpPr>
        <p:spPr>
          <a:xfrm>
            <a:off x="9446504" y="5559312"/>
            <a:ext cx="2745496" cy="138485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4" name="Rectangle 3">
            <a:extLst>
              <a:ext uri="{FF2B5EF4-FFF2-40B4-BE49-F238E27FC236}">
                <a16:creationId xmlns:a16="http://schemas.microsoft.com/office/drawing/2014/main" id="{11D996CC-0905-49A1-9DE8-E076FDCA2F3F}"/>
              </a:ext>
            </a:extLst>
          </p:cNvPr>
          <p:cNvSpPr/>
          <p:nvPr/>
        </p:nvSpPr>
        <p:spPr>
          <a:xfrm>
            <a:off x="0" y="6206339"/>
            <a:ext cx="9504842" cy="7378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 name="Rectangle 4">
            <a:extLst>
              <a:ext uri="{FF2B5EF4-FFF2-40B4-BE49-F238E27FC236}">
                <a16:creationId xmlns:a16="http://schemas.microsoft.com/office/drawing/2014/main" id="{A60CA9D3-12E9-4902-AD9F-1C7DCEA4954D}"/>
              </a:ext>
            </a:extLst>
          </p:cNvPr>
          <p:cNvSpPr/>
          <p:nvPr/>
        </p:nvSpPr>
        <p:spPr>
          <a:xfrm>
            <a:off x="0" y="0"/>
            <a:ext cx="12192000" cy="1219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545FAA9C-E4D0-4F87-A399-9B7DE6BF5DEA}"/>
              </a:ext>
            </a:extLst>
          </p:cNvPr>
          <p:cNvSpPr/>
          <p:nvPr/>
        </p:nvSpPr>
        <p:spPr>
          <a:xfrm>
            <a:off x="0" y="0"/>
            <a:ext cx="12192000" cy="1015229"/>
          </a:xfrm>
          <a:prstGeom prst="rect">
            <a:avLst/>
          </a:prstGeom>
          <a:solidFill>
            <a:srgbClr val="6297C2"/>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79480732-72E5-45D1-95DA-9B21D0C1B794}"/>
              </a:ext>
            </a:extLst>
          </p:cNvPr>
          <p:cNvSpPr/>
          <p:nvPr/>
        </p:nvSpPr>
        <p:spPr>
          <a:xfrm>
            <a:off x="0" y="-1"/>
            <a:ext cx="6572250" cy="1015229"/>
          </a:xfrm>
          <a:custGeom>
            <a:avLst/>
            <a:gdLst>
              <a:gd name="connsiteX0" fmla="*/ 12189142 w 12192000"/>
              <a:gd name="connsiteY0" fmla="*/ 2646998 h 3829050"/>
              <a:gd name="connsiteX1" fmla="*/ 12141517 w 12192000"/>
              <a:gd name="connsiteY1" fmla="*/ 2670810 h 3829050"/>
              <a:gd name="connsiteX2" fmla="*/ 11187112 w 12192000"/>
              <a:gd name="connsiteY2" fmla="*/ 3076575 h 3829050"/>
              <a:gd name="connsiteX3" fmla="*/ 10240327 w 12192000"/>
              <a:gd name="connsiteY3" fmla="*/ 3248978 h 3829050"/>
              <a:gd name="connsiteX4" fmla="*/ 9317355 w 12192000"/>
              <a:gd name="connsiteY4" fmla="*/ 3191828 h 3829050"/>
              <a:gd name="connsiteX5" fmla="*/ 8830627 w 12192000"/>
              <a:gd name="connsiteY5" fmla="*/ 3085148 h 3829050"/>
              <a:gd name="connsiteX6" fmla="*/ 8441055 w 12192000"/>
              <a:gd name="connsiteY6" fmla="*/ 2957513 h 3829050"/>
              <a:gd name="connsiteX7" fmla="*/ 7615238 w 12192000"/>
              <a:gd name="connsiteY7" fmla="*/ 2605088 h 3829050"/>
              <a:gd name="connsiteX8" fmla="*/ 5779770 w 12192000"/>
              <a:gd name="connsiteY8" fmla="*/ 1497330 h 3829050"/>
              <a:gd name="connsiteX9" fmla="*/ 3469005 w 12192000"/>
              <a:gd name="connsiteY9" fmla="*/ 353378 h 3829050"/>
              <a:gd name="connsiteX10" fmla="*/ 2181225 w 12192000"/>
              <a:gd name="connsiteY10" fmla="*/ 64770 h 3829050"/>
              <a:gd name="connsiteX11" fmla="*/ 1381125 w 12192000"/>
              <a:gd name="connsiteY11" fmla="*/ 0 h 3829050"/>
              <a:gd name="connsiteX12" fmla="*/ 466725 w 12192000"/>
              <a:gd name="connsiteY12" fmla="*/ 26670 h 3829050"/>
              <a:gd name="connsiteX13" fmla="*/ 0 w 12192000"/>
              <a:gd name="connsiteY13" fmla="*/ 83820 h 3829050"/>
              <a:gd name="connsiteX14" fmla="*/ 0 w 12192000"/>
              <a:gd name="connsiteY14" fmla="*/ 2274570 h 3829050"/>
              <a:gd name="connsiteX15" fmla="*/ 647700 w 12192000"/>
              <a:gd name="connsiteY15" fmla="*/ 2130743 h 3829050"/>
              <a:gd name="connsiteX16" fmla="*/ 647700 w 12192000"/>
              <a:gd name="connsiteY16" fmla="*/ 2130743 h 3829050"/>
              <a:gd name="connsiteX17" fmla="*/ 1829753 w 12192000"/>
              <a:gd name="connsiteY17" fmla="*/ 2048828 h 3829050"/>
              <a:gd name="connsiteX18" fmla="*/ 3505200 w 12192000"/>
              <a:gd name="connsiteY18" fmla="*/ 2263140 h 3829050"/>
              <a:gd name="connsiteX19" fmla="*/ 3523298 w 12192000"/>
              <a:gd name="connsiteY19" fmla="*/ 2266950 h 3829050"/>
              <a:gd name="connsiteX20" fmla="*/ 3525203 w 12192000"/>
              <a:gd name="connsiteY20" fmla="*/ 2273618 h 3829050"/>
              <a:gd name="connsiteX21" fmla="*/ 3963353 w 12192000"/>
              <a:gd name="connsiteY21" fmla="*/ 2388870 h 3829050"/>
              <a:gd name="connsiteX22" fmla="*/ 5601653 w 12192000"/>
              <a:gd name="connsiteY22" fmla="*/ 3054668 h 3829050"/>
              <a:gd name="connsiteX23" fmla="*/ 6131243 w 12192000"/>
              <a:gd name="connsiteY23" fmla="*/ 3321368 h 3829050"/>
              <a:gd name="connsiteX24" fmla="*/ 6838950 w 12192000"/>
              <a:gd name="connsiteY24" fmla="*/ 3539490 h 3829050"/>
              <a:gd name="connsiteX25" fmla="*/ 6838950 w 12192000"/>
              <a:gd name="connsiteY25" fmla="*/ 3539490 h 3829050"/>
              <a:gd name="connsiteX26" fmla="*/ 7459028 w 12192000"/>
              <a:gd name="connsiteY26" fmla="*/ 3684270 h 3829050"/>
              <a:gd name="connsiteX27" fmla="*/ 8358188 w 12192000"/>
              <a:gd name="connsiteY27" fmla="*/ 3806190 h 3829050"/>
              <a:gd name="connsiteX28" fmla="*/ 9299257 w 12192000"/>
              <a:gd name="connsiteY28" fmla="*/ 3832860 h 3829050"/>
              <a:gd name="connsiteX29" fmla="*/ 11129962 w 12192000"/>
              <a:gd name="connsiteY29" fmla="*/ 3469005 h 3829050"/>
              <a:gd name="connsiteX30" fmla="*/ 11737658 w 12192000"/>
              <a:gd name="connsiteY30" fmla="*/ 3139440 h 3829050"/>
              <a:gd name="connsiteX31" fmla="*/ 12151042 w 12192000"/>
              <a:gd name="connsiteY31" fmla="*/ 2790825 h 3829050"/>
              <a:gd name="connsiteX32" fmla="*/ 12189142 w 12192000"/>
              <a:gd name="connsiteY32" fmla="*/ 2646998 h 3829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2192000" h="3829050">
                <a:moveTo>
                  <a:pt x="12189142" y="2646998"/>
                </a:moveTo>
                <a:cubicBezTo>
                  <a:pt x="12171998" y="2655570"/>
                  <a:pt x="12155805" y="2663190"/>
                  <a:pt x="12141517" y="2670810"/>
                </a:cubicBezTo>
                <a:cubicBezTo>
                  <a:pt x="11835765" y="2834640"/>
                  <a:pt x="11519535" y="2975610"/>
                  <a:pt x="11187112" y="3076575"/>
                </a:cubicBezTo>
                <a:cubicBezTo>
                  <a:pt x="10877550" y="3170873"/>
                  <a:pt x="10562273" y="3228023"/>
                  <a:pt x="10240327" y="3248978"/>
                </a:cubicBezTo>
                <a:cubicBezTo>
                  <a:pt x="10189845" y="3250883"/>
                  <a:pt x="9434512" y="3210878"/>
                  <a:pt x="9317355" y="3191828"/>
                </a:cubicBezTo>
                <a:cubicBezTo>
                  <a:pt x="9153525" y="3165158"/>
                  <a:pt x="8992552" y="3122295"/>
                  <a:pt x="8830627" y="3085148"/>
                </a:cubicBezTo>
                <a:cubicBezTo>
                  <a:pt x="8827770" y="3084195"/>
                  <a:pt x="8547735" y="2997518"/>
                  <a:pt x="8441055" y="2957513"/>
                </a:cubicBezTo>
                <a:cubicBezTo>
                  <a:pt x="8285798" y="2900363"/>
                  <a:pt x="7646670" y="2621280"/>
                  <a:pt x="7615238" y="2605088"/>
                </a:cubicBezTo>
                <a:cubicBezTo>
                  <a:pt x="6972300" y="2286953"/>
                  <a:pt x="6367463" y="1905000"/>
                  <a:pt x="5779770" y="1497330"/>
                </a:cubicBezTo>
                <a:cubicBezTo>
                  <a:pt x="5065395" y="1002030"/>
                  <a:pt x="4297680" y="615315"/>
                  <a:pt x="3469005" y="353378"/>
                </a:cubicBezTo>
                <a:cubicBezTo>
                  <a:pt x="3279458" y="293370"/>
                  <a:pt x="2514600" y="93345"/>
                  <a:pt x="2181225" y="64770"/>
                </a:cubicBezTo>
                <a:cubicBezTo>
                  <a:pt x="2171700" y="63818"/>
                  <a:pt x="1553528" y="0"/>
                  <a:pt x="1381125" y="0"/>
                </a:cubicBezTo>
                <a:cubicBezTo>
                  <a:pt x="1359218" y="0"/>
                  <a:pt x="576263" y="8573"/>
                  <a:pt x="466725" y="26670"/>
                </a:cubicBezTo>
                <a:cubicBezTo>
                  <a:pt x="309563" y="36195"/>
                  <a:pt x="154305" y="55245"/>
                  <a:pt x="0" y="83820"/>
                </a:cubicBezTo>
                <a:cubicBezTo>
                  <a:pt x="0" y="814388"/>
                  <a:pt x="0" y="1544003"/>
                  <a:pt x="0" y="2274570"/>
                </a:cubicBezTo>
                <a:cubicBezTo>
                  <a:pt x="212408" y="2212658"/>
                  <a:pt x="430530" y="2172653"/>
                  <a:pt x="647700" y="2130743"/>
                </a:cubicBezTo>
                <a:cubicBezTo>
                  <a:pt x="647700" y="2130743"/>
                  <a:pt x="647700" y="2130743"/>
                  <a:pt x="647700" y="2130743"/>
                </a:cubicBezTo>
                <a:cubicBezTo>
                  <a:pt x="748665" y="2117408"/>
                  <a:pt x="1756410" y="2044065"/>
                  <a:pt x="1829753" y="2048828"/>
                </a:cubicBezTo>
                <a:cubicBezTo>
                  <a:pt x="2273618" y="2045970"/>
                  <a:pt x="2845118" y="2131695"/>
                  <a:pt x="3505200" y="2263140"/>
                </a:cubicBezTo>
                <a:cubicBezTo>
                  <a:pt x="3510915" y="2264093"/>
                  <a:pt x="3517583" y="2265998"/>
                  <a:pt x="3523298" y="2266950"/>
                </a:cubicBezTo>
                <a:cubicBezTo>
                  <a:pt x="3524250" y="2268855"/>
                  <a:pt x="3524250" y="2271713"/>
                  <a:pt x="3525203" y="2273618"/>
                </a:cubicBezTo>
                <a:cubicBezTo>
                  <a:pt x="3671888" y="2308860"/>
                  <a:pt x="3818573" y="2345055"/>
                  <a:pt x="3963353" y="2388870"/>
                </a:cubicBezTo>
                <a:cubicBezTo>
                  <a:pt x="4530090" y="2559368"/>
                  <a:pt x="5077778" y="2778443"/>
                  <a:pt x="5601653" y="3054668"/>
                </a:cubicBezTo>
                <a:cubicBezTo>
                  <a:pt x="5703570" y="3108960"/>
                  <a:pt x="6059805" y="3296603"/>
                  <a:pt x="6131243" y="3321368"/>
                </a:cubicBezTo>
                <a:cubicBezTo>
                  <a:pt x="6364605" y="3403283"/>
                  <a:pt x="6598920" y="3481388"/>
                  <a:pt x="6838950" y="3539490"/>
                </a:cubicBezTo>
                <a:lnTo>
                  <a:pt x="6838950" y="3539490"/>
                </a:lnTo>
                <a:cubicBezTo>
                  <a:pt x="7042785" y="3599498"/>
                  <a:pt x="7250430" y="3644265"/>
                  <a:pt x="7459028" y="3684270"/>
                </a:cubicBezTo>
                <a:cubicBezTo>
                  <a:pt x="7756208" y="3741420"/>
                  <a:pt x="8056245" y="3780473"/>
                  <a:pt x="8358188" y="3806190"/>
                </a:cubicBezTo>
                <a:cubicBezTo>
                  <a:pt x="8528685" y="3820478"/>
                  <a:pt x="9156382" y="3832860"/>
                  <a:pt x="9299257" y="3832860"/>
                </a:cubicBezTo>
                <a:cubicBezTo>
                  <a:pt x="9731693" y="3832860"/>
                  <a:pt x="10402252" y="3750945"/>
                  <a:pt x="11129962" y="3469005"/>
                </a:cubicBezTo>
                <a:cubicBezTo>
                  <a:pt x="11346180" y="3385185"/>
                  <a:pt x="11549062" y="3276600"/>
                  <a:pt x="11737658" y="3139440"/>
                </a:cubicBezTo>
                <a:cubicBezTo>
                  <a:pt x="11884342" y="3032760"/>
                  <a:pt x="12031980" y="2929890"/>
                  <a:pt x="12151042" y="2790825"/>
                </a:cubicBezTo>
                <a:cubicBezTo>
                  <a:pt x="12185333" y="2749868"/>
                  <a:pt x="12198667" y="2704148"/>
                  <a:pt x="12189142" y="2646998"/>
                </a:cubicBezTo>
                <a:close/>
              </a:path>
            </a:pathLst>
          </a:custGeom>
          <a:solidFill>
            <a:srgbClr val="3F3F3F"/>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60132883-DA10-4887-B695-A672CFAEAB25}"/>
              </a:ext>
            </a:extLst>
          </p:cNvPr>
          <p:cNvSpPr txBox="1"/>
          <p:nvPr/>
        </p:nvSpPr>
        <p:spPr>
          <a:xfrm>
            <a:off x="2500934" y="144979"/>
            <a:ext cx="7624141" cy="707886"/>
          </a:xfrm>
          <a:prstGeom prst="rect">
            <a:avLst/>
          </a:prstGeom>
          <a:noFill/>
        </p:spPr>
        <p:txBody>
          <a:bodyPr wrap="square" rtlCol="0">
            <a:spAutoFit/>
          </a:bodyPr>
          <a:lstStyle/>
          <a:p>
            <a:pPr algn="ctr"/>
            <a:r>
              <a:rPr lang="en-US" sz="4000" dirty="0">
                <a:solidFill>
                  <a:schemeClr val="bg1"/>
                </a:solidFill>
                <a:latin typeface="Times New Roman" panose="02020603050405020304" pitchFamily="18" charset="0"/>
                <a:cs typeface="Times New Roman" panose="02020603050405020304" pitchFamily="18" charset="0"/>
              </a:rPr>
              <a:t>Mechanical Design</a:t>
            </a:r>
          </a:p>
        </p:txBody>
      </p:sp>
      <p:sp>
        <p:nvSpPr>
          <p:cNvPr id="21" name="TextBox 20">
            <a:extLst>
              <a:ext uri="{FF2B5EF4-FFF2-40B4-BE49-F238E27FC236}">
                <a16:creationId xmlns:a16="http://schemas.microsoft.com/office/drawing/2014/main" id="{BEA5B8E3-B830-48DC-8E31-4837A8CD492F}"/>
              </a:ext>
            </a:extLst>
          </p:cNvPr>
          <p:cNvSpPr txBox="1"/>
          <p:nvPr/>
        </p:nvSpPr>
        <p:spPr>
          <a:xfrm>
            <a:off x="11792511" y="6600458"/>
            <a:ext cx="526879" cy="369332"/>
          </a:xfrm>
          <a:prstGeom prst="rect">
            <a:avLst/>
          </a:prstGeom>
          <a:noFill/>
        </p:spPr>
        <p:txBody>
          <a:bodyPr wrap="square" rtlCol="0">
            <a:spAutoFit/>
          </a:bodyPr>
          <a:lstStyle/>
          <a:p>
            <a:r>
              <a:rPr lang="en-US" dirty="0"/>
              <a:t>9</a:t>
            </a:r>
          </a:p>
        </p:txBody>
      </p:sp>
      <p:pic>
        <p:nvPicPr>
          <p:cNvPr id="19" name="Picture 18">
            <a:extLst>
              <a:ext uri="{FF2B5EF4-FFF2-40B4-BE49-F238E27FC236}">
                <a16:creationId xmlns:a16="http://schemas.microsoft.com/office/drawing/2014/main" id="{9FE5956A-5EC4-47BE-8EA0-38F4A102F22A}"/>
              </a:ext>
            </a:extLst>
          </p:cNvPr>
          <p:cNvPicPr>
            <a:picLocks noChangeAspect="1"/>
          </p:cNvPicPr>
          <p:nvPr/>
        </p:nvPicPr>
        <p:blipFill rotWithShape="1">
          <a:blip r:embed="rId2"/>
          <a:srcRect r="66226"/>
          <a:stretch/>
        </p:blipFill>
        <p:spPr>
          <a:xfrm>
            <a:off x="11238907" y="120213"/>
            <a:ext cx="841474" cy="760190"/>
          </a:xfrm>
          <a:prstGeom prst="rect">
            <a:avLst/>
          </a:prstGeom>
        </p:spPr>
      </p:pic>
      <p:sp>
        <p:nvSpPr>
          <p:cNvPr id="8" name="TextBox 7">
            <a:extLst>
              <a:ext uri="{FF2B5EF4-FFF2-40B4-BE49-F238E27FC236}">
                <a16:creationId xmlns:a16="http://schemas.microsoft.com/office/drawing/2014/main" id="{5A439459-636D-507B-CA28-C68865E2E340}"/>
              </a:ext>
            </a:extLst>
          </p:cNvPr>
          <p:cNvSpPr txBox="1"/>
          <p:nvPr/>
        </p:nvSpPr>
        <p:spPr>
          <a:xfrm>
            <a:off x="768401" y="1297938"/>
            <a:ext cx="10735903" cy="1206997"/>
          </a:xfrm>
          <a:prstGeom prst="rect">
            <a:avLst/>
          </a:prstGeom>
          <a:solidFill>
            <a:schemeClr val="accent5">
              <a:lumMod val="20000"/>
              <a:lumOff val="80000"/>
            </a:schemeClr>
          </a:solidFill>
        </p:spPr>
        <p:txBody>
          <a:bodyPr wrap="square">
            <a:spAutoFit/>
          </a:bodyPr>
          <a:lstStyle/>
          <a:p>
            <a:pPr marL="0" marR="0" indent="457200" algn="just">
              <a:lnSpc>
                <a:spcPct val="115000"/>
              </a:lnSpc>
              <a:spcBef>
                <a:spcPts val="0"/>
              </a:spcBef>
              <a:spcAft>
                <a:spcPts val="1000"/>
              </a:spcAft>
            </a:pPr>
            <a:r>
              <a:rPr lang="en-US" sz="1600" dirty="0">
                <a:effectLst/>
                <a:latin typeface="Times New Roman" panose="02020603050405020304" pitchFamily="18" charset="0"/>
                <a:ea typeface="Calibri" panose="020F0502020204030204" pitchFamily="34" charset="0"/>
                <a:cs typeface="Arial" panose="020B0604020202020204" pitchFamily="34" charset="0"/>
              </a:rPr>
              <a:t>A car with </a:t>
            </a:r>
            <a:r>
              <a:rPr lang="en-US" sz="1600" u="sng" dirty="0">
                <a:effectLst/>
                <a:latin typeface="Times New Roman" panose="02020603050405020304" pitchFamily="18" charset="0"/>
                <a:ea typeface="Calibri" panose="020F0502020204030204" pitchFamily="34" charset="0"/>
                <a:cs typeface="Arial" panose="020B0604020202020204" pitchFamily="34" charset="0"/>
              </a:rPr>
              <a:t>4 wheels &amp; four DC motors </a:t>
            </a:r>
            <a:r>
              <a:rPr lang="en-US" sz="1600" dirty="0">
                <a:effectLst/>
                <a:latin typeface="Times New Roman" panose="02020603050405020304" pitchFamily="18" charset="0"/>
                <a:ea typeface="Calibri" panose="020F0502020204030204" pitchFamily="34" charset="0"/>
                <a:cs typeface="Arial" panose="020B0604020202020204" pitchFamily="34" charset="0"/>
              </a:rPr>
              <a:t>is used. A </a:t>
            </a:r>
            <a:r>
              <a:rPr lang="en-US" sz="1600" u="sng" dirty="0">
                <a:effectLst/>
                <a:latin typeface="Times New Roman" panose="02020603050405020304" pitchFamily="18" charset="0"/>
                <a:ea typeface="Calibri" panose="020F0502020204030204" pitchFamily="34" charset="0"/>
                <a:cs typeface="Arial" panose="020B0604020202020204" pitchFamily="34" charset="0"/>
              </a:rPr>
              <a:t>servo motor </a:t>
            </a:r>
            <a:r>
              <a:rPr lang="en-US" sz="1600" dirty="0">
                <a:effectLst/>
                <a:latin typeface="Times New Roman" panose="02020603050405020304" pitchFamily="18" charset="0"/>
                <a:ea typeface="Calibri" panose="020F0502020204030204" pitchFamily="34" charset="0"/>
                <a:cs typeface="Arial" panose="020B0604020202020204" pitchFamily="34" charset="0"/>
              </a:rPr>
              <a:t>is used to steer the </a:t>
            </a:r>
            <a:r>
              <a:rPr lang="en-US" sz="1600" u="sng" dirty="0">
                <a:effectLst/>
                <a:latin typeface="Times New Roman" panose="02020603050405020304" pitchFamily="18" charset="0"/>
                <a:ea typeface="Calibri" panose="020F0502020204030204" pitchFamily="34" charset="0"/>
                <a:cs typeface="Arial" panose="020B0604020202020204" pitchFamily="34" charset="0"/>
              </a:rPr>
              <a:t>ultrasonic sensor </a:t>
            </a:r>
            <a:r>
              <a:rPr lang="en-US" sz="1600" dirty="0">
                <a:effectLst/>
                <a:latin typeface="Times New Roman" panose="02020603050405020304" pitchFamily="18" charset="0"/>
                <a:ea typeface="Calibri" panose="020F0502020204030204" pitchFamily="34" charset="0"/>
                <a:cs typeface="Arial" panose="020B0604020202020204" pitchFamily="34" charset="0"/>
              </a:rPr>
              <a:t>in 180-degree motion to scan for obstacles and stop the car when there is an obstacle Infront if it. In addition to the </a:t>
            </a:r>
            <a:r>
              <a:rPr lang="en-US" sz="1600" u="sng" dirty="0">
                <a:effectLst/>
                <a:latin typeface="Times New Roman" panose="02020603050405020304" pitchFamily="18" charset="0"/>
                <a:ea typeface="Calibri" panose="020F0502020204030204" pitchFamily="34" charset="0"/>
                <a:cs typeface="Arial" panose="020B0604020202020204" pitchFamily="34" charset="0"/>
              </a:rPr>
              <a:t>HSCS12 microcontroller </a:t>
            </a:r>
            <a:r>
              <a:rPr lang="en-US" sz="1600" dirty="0">
                <a:effectLst/>
                <a:latin typeface="Times New Roman" panose="02020603050405020304" pitchFamily="18" charset="0"/>
                <a:ea typeface="Calibri" panose="020F0502020204030204" pitchFamily="34" charset="0"/>
                <a:cs typeface="Arial" panose="020B0604020202020204" pitchFamily="34" charset="0"/>
              </a:rPr>
              <a:t>on the car with its on-board </a:t>
            </a:r>
            <a:r>
              <a:rPr lang="en-US" sz="1600" u="sng" dirty="0">
                <a:effectLst/>
                <a:latin typeface="Times New Roman" panose="02020603050405020304" pitchFamily="18" charset="0"/>
                <a:ea typeface="Calibri" panose="020F0502020204030204" pitchFamily="34" charset="0"/>
                <a:cs typeface="Arial" panose="020B0604020202020204" pitchFamily="34" charset="0"/>
              </a:rPr>
              <a:t>H-bridge</a:t>
            </a:r>
            <a:r>
              <a:rPr lang="en-US" sz="1600" dirty="0">
                <a:effectLst/>
                <a:latin typeface="Times New Roman" panose="02020603050405020304" pitchFamily="18" charset="0"/>
                <a:ea typeface="Calibri" panose="020F0502020204030204" pitchFamily="34" charset="0"/>
                <a:cs typeface="Arial" panose="020B0604020202020204" pitchFamily="34" charset="0"/>
              </a:rPr>
              <a:t>, the following components have been attached to the car body: ultrasonic sensor (HC-SR04), servo motor, </a:t>
            </a:r>
            <a:r>
              <a:rPr lang="en-US" sz="1600" u="sng" dirty="0">
                <a:effectLst/>
                <a:latin typeface="Times New Roman" panose="02020603050405020304" pitchFamily="18" charset="0"/>
                <a:ea typeface="Calibri" panose="020F0502020204030204" pitchFamily="34" charset="0"/>
                <a:cs typeface="Arial" panose="020B0604020202020204" pitchFamily="34" charset="0"/>
              </a:rPr>
              <a:t>two hall effect sensors (near the wheels of the car) </a:t>
            </a:r>
            <a:r>
              <a:rPr lang="en-US" sz="1600" dirty="0">
                <a:effectLst/>
                <a:latin typeface="Times New Roman" panose="02020603050405020304" pitchFamily="18" charset="0"/>
                <a:ea typeface="Calibri" panose="020F0502020204030204" pitchFamily="34" charset="0"/>
                <a:cs typeface="Arial" panose="020B0604020202020204" pitchFamily="34" charset="0"/>
              </a:rPr>
              <a:t>and </a:t>
            </a:r>
            <a:r>
              <a:rPr lang="en-US" sz="1600" u="sng" dirty="0">
                <a:effectLst/>
                <a:latin typeface="Times New Roman" panose="02020603050405020304" pitchFamily="18" charset="0"/>
                <a:ea typeface="Calibri" panose="020F0502020204030204" pitchFamily="34" charset="0"/>
                <a:cs typeface="Arial" panose="020B0604020202020204" pitchFamily="34" charset="0"/>
              </a:rPr>
              <a:t>three lithium ion 1865 batteries</a:t>
            </a:r>
            <a:r>
              <a:rPr lang="en-US" sz="1600" dirty="0">
                <a:effectLst/>
                <a:latin typeface="Times New Roman" panose="02020603050405020304" pitchFamily="18" charset="0"/>
                <a:ea typeface="Calibri" panose="020F0502020204030204" pitchFamily="34" charset="0"/>
                <a:cs typeface="Arial" panose="020B0604020202020204" pitchFamily="34" charset="0"/>
              </a:rPr>
              <a:t> used to power up the HCS12. </a:t>
            </a:r>
            <a:endParaRPr lang="en-US" sz="14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9" name="Picture 8">
            <a:extLst>
              <a:ext uri="{FF2B5EF4-FFF2-40B4-BE49-F238E27FC236}">
                <a16:creationId xmlns:a16="http://schemas.microsoft.com/office/drawing/2014/main" id="{C539D063-69DA-1951-B1FD-1012E94AF677}"/>
              </a:ext>
            </a:extLst>
          </p:cNvPr>
          <p:cNvPicPr>
            <a:picLocks noChangeAspect="1"/>
          </p:cNvPicPr>
          <p:nvPr/>
        </p:nvPicPr>
        <p:blipFill rotWithShape="1">
          <a:blip r:embed="rId3">
            <a:extLst>
              <a:ext uri="{28A0092B-C50C-407E-A947-70E740481C1C}">
                <a14:useLocalDpi xmlns:a14="http://schemas.microsoft.com/office/drawing/2010/main" val="0"/>
              </a:ext>
            </a:extLst>
          </a:blip>
          <a:srcRect l="10548" t="3808" r="6101" b="7742"/>
          <a:stretch/>
        </p:blipFill>
        <p:spPr bwMode="auto">
          <a:xfrm rot="16200000">
            <a:off x="1189240" y="2463622"/>
            <a:ext cx="2879846" cy="3721524"/>
          </a:xfrm>
          <a:prstGeom prst="rect">
            <a:avLst/>
          </a:prstGeom>
          <a:ln>
            <a:noFill/>
          </a:ln>
          <a:effectLst>
            <a:outerShdw blurRad="190500" algn="tl" rotWithShape="0">
              <a:srgbClr val="000000">
                <a:alpha val="70000"/>
              </a:srgbClr>
            </a:outerShdw>
          </a:effectLst>
          <a:extLst>
            <a:ext uri="{53640926-AAD7-44D8-BBD7-CCE9431645EC}">
              <a14:shadowObscured xmlns:a14="http://schemas.microsoft.com/office/drawing/2010/main"/>
            </a:ext>
          </a:extLst>
        </p:spPr>
      </p:pic>
      <p:pic>
        <p:nvPicPr>
          <p:cNvPr id="11" name="Picture 10">
            <a:extLst>
              <a:ext uri="{FF2B5EF4-FFF2-40B4-BE49-F238E27FC236}">
                <a16:creationId xmlns:a16="http://schemas.microsoft.com/office/drawing/2014/main" id="{9EE1ECF8-8805-EED1-5F78-FB8A28EED7F1}"/>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b="22329"/>
          <a:stretch/>
        </p:blipFill>
        <p:spPr bwMode="auto">
          <a:xfrm>
            <a:off x="8387122" y="2871270"/>
            <a:ext cx="2851785" cy="2953385"/>
          </a:xfrm>
          <a:prstGeom prst="rect">
            <a:avLst/>
          </a:prstGeom>
          <a:ln>
            <a:noFill/>
          </a:ln>
          <a:effectLst>
            <a:outerShdw blurRad="190500" algn="tl" rotWithShape="0">
              <a:srgbClr val="000000">
                <a:alpha val="70000"/>
              </a:srgbClr>
            </a:outerShdw>
          </a:effectLst>
          <a:extLst>
            <a:ext uri="{53640926-AAD7-44D8-BBD7-CCE9431645EC}">
              <a14:shadowObscured xmlns:a14="http://schemas.microsoft.com/office/drawing/2010/main"/>
            </a:ext>
          </a:extLst>
        </p:spPr>
      </p:pic>
      <p:pic>
        <p:nvPicPr>
          <p:cNvPr id="12" name="Picture 11">
            <a:extLst>
              <a:ext uri="{FF2B5EF4-FFF2-40B4-BE49-F238E27FC236}">
                <a16:creationId xmlns:a16="http://schemas.microsoft.com/office/drawing/2014/main" id="{A160D7FE-EF2C-705F-0099-C8573FCD27AD}"/>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t="13187" b="17033"/>
          <a:stretch/>
        </p:blipFill>
        <p:spPr bwMode="auto">
          <a:xfrm>
            <a:off x="4752421" y="2874128"/>
            <a:ext cx="3168015" cy="2947670"/>
          </a:xfrm>
          <a:prstGeom prst="rect">
            <a:avLst/>
          </a:prstGeom>
          <a:noFill/>
          <a:ln>
            <a:noFill/>
          </a:ln>
          <a:extLst>
            <a:ext uri="{53640926-AAD7-44D8-BBD7-CCE9431645EC}">
              <a14:shadowObscured xmlns:a14="http://schemas.microsoft.com/office/drawing/2010/main"/>
            </a:ext>
          </a:extLst>
        </p:spPr>
      </p:pic>
      <p:sp>
        <p:nvSpPr>
          <p:cNvPr id="14" name="TextBox 13">
            <a:extLst>
              <a:ext uri="{FF2B5EF4-FFF2-40B4-BE49-F238E27FC236}">
                <a16:creationId xmlns:a16="http://schemas.microsoft.com/office/drawing/2014/main" id="{EB104792-D650-4C86-D35A-D688D21239B6}"/>
              </a:ext>
            </a:extLst>
          </p:cNvPr>
          <p:cNvSpPr txBox="1"/>
          <p:nvPr/>
        </p:nvSpPr>
        <p:spPr>
          <a:xfrm>
            <a:off x="3406971" y="6021673"/>
            <a:ext cx="6161566" cy="369332"/>
          </a:xfrm>
          <a:prstGeom prst="rect">
            <a:avLst/>
          </a:prstGeom>
          <a:noFill/>
        </p:spPr>
        <p:txBody>
          <a:bodyPr wrap="square">
            <a:spAutoFit/>
          </a:bodyPr>
          <a:lstStyle/>
          <a:p>
            <a:pPr marL="0" marR="0" algn="ctr">
              <a:spcBef>
                <a:spcPts val="0"/>
              </a:spcBef>
              <a:spcAft>
                <a:spcPts val="1000"/>
              </a:spcAft>
            </a:pPr>
            <a:r>
              <a:rPr lang="en-US" sz="1800" i="1" dirty="0">
                <a:solidFill>
                  <a:srgbClr val="44546A"/>
                </a:solidFill>
                <a:effectLst/>
                <a:latin typeface="Times New Roman" panose="02020603050405020304" pitchFamily="18" charset="0"/>
                <a:ea typeface="Calibri" panose="020F0502020204030204" pitchFamily="34" charset="0"/>
                <a:cs typeface="Arial" panose="020B0604020202020204" pitchFamily="34" charset="0"/>
              </a:rPr>
              <a:t>Figure 1: Complete prototype of car with all components.</a:t>
            </a:r>
            <a:endParaRPr lang="en-US" sz="1800" i="1" dirty="0">
              <a:solidFill>
                <a:srgbClr val="44546A"/>
              </a:solidFill>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047976588"/>
      </p:ext>
    </p:extLst>
  </p:cSld>
  <p:clrMapOvr>
    <a:masterClrMapping/>
  </p:clrMapOvr>
</p:sld>
</file>

<file path=ppt/theme/theme1.xml><?xml version="1.0" encoding="utf-8"?>
<a:theme xmlns:a="http://schemas.openxmlformats.org/drawingml/2006/main" name="Cover and End Slide Master">
  <a:themeElements>
    <a:clrScheme name="ALLPPT-COLOR 101">
      <a:dk1>
        <a:sysClr val="windowText" lastClr="000000"/>
      </a:dk1>
      <a:lt1>
        <a:sysClr val="window" lastClr="FFFFFF"/>
      </a:lt1>
      <a:dk2>
        <a:srgbClr val="44546A"/>
      </a:dk2>
      <a:lt2>
        <a:srgbClr val="E7E6E6"/>
      </a:lt2>
      <a:accent1>
        <a:srgbClr val="82C650"/>
      </a:accent1>
      <a:accent2>
        <a:srgbClr val="5CBE7A"/>
      </a:accent2>
      <a:accent3>
        <a:srgbClr val="2CB8AE"/>
      </a:accent3>
      <a:accent4>
        <a:srgbClr val="24A8C2"/>
      </a:accent4>
      <a:accent5>
        <a:srgbClr val="249ED2"/>
      </a:accent5>
      <a:accent6>
        <a:srgbClr val="3F3F3F"/>
      </a:accent6>
      <a:hlink>
        <a:srgbClr val="FFFFFF"/>
      </a:hlink>
      <a:folHlink>
        <a:srgbClr val="FFFFF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 101">
      <a:dk1>
        <a:sysClr val="windowText" lastClr="000000"/>
      </a:dk1>
      <a:lt1>
        <a:sysClr val="window" lastClr="FFFFFF"/>
      </a:lt1>
      <a:dk2>
        <a:srgbClr val="44546A"/>
      </a:dk2>
      <a:lt2>
        <a:srgbClr val="E7E6E6"/>
      </a:lt2>
      <a:accent1>
        <a:srgbClr val="82C650"/>
      </a:accent1>
      <a:accent2>
        <a:srgbClr val="5CBE7A"/>
      </a:accent2>
      <a:accent3>
        <a:srgbClr val="2CB8AE"/>
      </a:accent3>
      <a:accent4>
        <a:srgbClr val="24A8C2"/>
      </a:accent4>
      <a:accent5>
        <a:srgbClr val="249ED2"/>
      </a:accent5>
      <a:accent6>
        <a:srgbClr val="3F3F3F"/>
      </a:accent6>
      <a:hlink>
        <a:srgbClr val="FFFFFF"/>
      </a:hlink>
      <a:folHlink>
        <a:srgbClr val="FFFFF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COLOR 101">
      <a:dk1>
        <a:sysClr val="windowText" lastClr="000000"/>
      </a:dk1>
      <a:lt1>
        <a:sysClr val="window" lastClr="FFFFFF"/>
      </a:lt1>
      <a:dk2>
        <a:srgbClr val="44546A"/>
      </a:dk2>
      <a:lt2>
        <a:srgbClr val="E7E6E6"/>
      </a:lt2>
      <a:accent1>
        <a:srgbClr val="82C650"/>
      </a:accent1>
      <a:accent2>
        <a:srgbClr val="5CBE7A"/>
      </a:accent2>
      <a:accent3>
        <a:srgbClr val="2CB8AE"/>
      </a:accent3>
      <a:accent4>
        <a:srgbClr val="24A8C2"/>
      </a:accent4>
      <a:accent5>
        <a:srgbClr val="249ED2"/>
      </a:accent5>
      <a:accent6>
        <a:srgbClr val="3F3F3F"/>
      </a:accent6>
      <a:hlink>
        <a:srgbClr val="FFFFFF"/>
      </a:hlink>
      <a:folHlink>
        <a:srgbClr val="FFFFF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10998</TotalTime>
  <Words>1003</Words>
  <Application>Microsoft Office PowerPoint</Application>
  <PresentationFormat>Widescreen</PresentationFormat>
  <Paragraphs>86</Paragraphs>
  <Slides>18</Slides>
  <Notes>2</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18</vt:i4>
      </vt:variant>
    </vt:vector>
  </HeadingPairs>
  <TitlesOfParts>
    <vt:vector size="26" baseType="lpstr">
      <vt:lpstr>Arial</vt:lpstr>
      <vt:lpstr>Calibri</vt:lpstr>
      <vt:lpstr>Calibri Light</vt:lpstr>
      <vt:lpstr>Symbol</vt:lpstr>
      <vt:lpstr>Times New Roman</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Zaid Al Shaker</dc:creator>
  <cp:lastModifiedBy>Jumana Abu Hamad</cp:lastModifiedBy>
  <cp:revision>409</cp:revision>
  <dcterms:created xsi:type="dcterms:W3CDTF">2019-01-14T06:35:35Z</dcterms:created>
  <dcterms:modified xsi:type="dcterms:W3CDTF">2024-06-08T06:07:43Z</dcterms:modified>
</cp:coreProperties>
</file>