
<file path=[Content_Types].xml><?xml version="1.0" encoding="utf-8"?>
<Types xmlns="http://schemas.openxmlformats.org/package/2006/content-types">
  <Default Extension="bmp" ContentType="image/bmp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8" r:id="rId4"/>
  </p:sldMasterIdLst>
  <p:notesMasterIdLst>
    <p:notesMasterId r:id="rId28"/>
  </p:notesMasterIdLst>
  <p:handoutMasterIdLst>
    <p:handoutMasterId r:id="rId29"/>
  </p:handoutMasterIdLst>
  <p:sldIdLst>
    <p:sldId id="256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4" r:id="rId24"/>
    <p:sldId id="281" r:id="rId25"/>
    <p:sldId id="282" r:id="rId26"/>
    <p:sldId id="283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77BEC06-B043-4303-9FF7-6F237A76DB28}" v="1637" dt="2021-07-07T13:27:16.06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05" autoAdjust="0"/>
  </p:normalViewPr>
  <p:slideViewPr>
    <p:cSldViewPr snapToGrid="0">
      <p:cViewPr>
        <p:scale>
          <a:sx n="100" d="100"/>
          <a:sy n="100" d="100"/>
        </p:scale>
        <p:origin x="-178" y="-4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AD04561-A0FE-445B-A19B-100CE05EFBC3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A4005A99-25AE-41AB-A798-5D70755B518B}">
      <dgm:prSet/>
      <dgm:spPr/>
      <dgm:t>
        <a:bodyPr/>
        <a:lstStyle/>
        <a:p>
          <a:r>
            <a:rPr lang="en-US"/>
            <a:t>Loading data</a:t>
          </a:r>
        </a:p>
      </dgm:t>
    </dgm:pt>
    <dgm:pt modelId="{1D5A2E37-9451-4ABA-B3FE-FB56D65E1C8C}" type="parTrans" cxnId="{64EAEE06-E259-4903-AA4B-9B067AD8FC58}">
      <dgm:prSet/>
      <dgm:spPr/>
      <dgm:t>
        <a:bodyPr/>
        <a:lstStyle/>
        <a:p>
          <a:endParaRPr lang="en-US"/>
        </a:p>
      </dgm:t>
    </dgm:pt>
    <dgm:pt modelId="{6B18EC71-2EA3-4CA9-8CED-1B7BDE6434EB}" type="sibTrans" cxnId="{64EAEE06-E259-4903-AA4B-9B067AD8FC58}">
      <dgm:prSet/>
      <dgm:spPr/>
      <dgm:t>
        <a:bodyPr/>
        <a:lstStyle/>
        <a:p>
          <a:endParaRPr lang="en-US"/>
        </a:p>
      </dgm:t>
    </dgm:pt>
    <dgm:pt modelId="{BDFDBB2D-1F6F-4F86-974F-FB0314105592}">
      <dgm:prSet/>
      <dgm:spPr/>
      <dgm:t>
        <a:bodyPr/>
        <a:lstStyle/>
        <a:p>
          <a:r>
            <a:rPr lang="en-US"/>
            <a:t>Pre-processing data</a:t>
          </a:r>
        </a:p>
      </dgm:t>
    </dgm:pt>
    <dgm:pt modelId="{FEEFEBD6-D5ED-44FC-B3C4-EBE4C240DF4D}" type="parTrans" cxnId="{2DF307E1-C247-41E1-8F11-4C62964E66B2}">
      <dgm:prSet/>
      <dgm:spPr/>
      <dgm:t>
        <a:bodyPr/>
        <a:lstStyle/>
        <a:p>
          <a:endParaRPr lang="en-US"/>
        </a:p>
      </dgm:t>
    </dgm:pt>
    <dgm:pt modelId="{6EEE0419-447A-44F4-9302-813610F8FC3B}" type="sibTrans" cxnId="{2DF307E1-C247-41E1-8F11-4C62964E66B2}">
      <dgm:prSet/>
      <dgm:spPr/>
      <dgm:t>
        <a:bodyPr/>
        <a:lstStyle/>
        <a:p>
          <a:endParaRPr lang="en-US"/>
        </a:p>
      </dgm:t>
    </dgm:pt>
    <dgm:pt modelId="{88076528-0666-41DE-90D1-7664E5F5FEDD}">
      <dgm:prSet/>
      <dgm:spPr/>
      <dgm:t>
        <a:bodyPr/>
        <a:lstStyle/>
        <a:p>
          <a:r>
            <a:rPr lang="en-US"/>
            <a:t>Viewing data</a:t>
          </a:r>
        </a:p>
      </dgm:t>
    </dgm:pt>
    <dgm:pt modelId="{329E0ABA-B7C6-44AE-9AB3-570893166C55}" type="parTrans" cxnId="{F4499BF9-8239-4CA2-9FE5-E5CA3BE8B25D}">
      <dgm:prSet/>
      <dgm:spPr/>
      <dgm:t>
        <a:bodyPr/>
        <a:lstStyle/>
        <a:p>
          <a:endParaRPr lang="en-US"/>
        </a:p>
      </dgm:t>
    </dgm:pt>
    <dgm:pt modelId="{30ABE3A7-5D21-4220-98A4-A7F3F6169081}" type="sibTrans" cxnId="{F4499BF9-8239-4CA2-9FE5-E5CA3BE8B25D}">
      <dgm:prSet/>
      <dgm:spPr/>
      <dgm:t>
        <a:bodyPr/>
        <a:lstStyle/>
        <a:p>
          <a:endParaRPr lang="en-US"/>
        </a:p>
      </dgm:t>
    </dgm:pt>
    <dgm:pt modelId="{C53E0D37-6028-4FF0-B1B6-16EC531AB0BB}">
      <dgm:prSet/>
      <dgm:spPr/>
      <dgm:t>
        <a:bodyPr/>
        <a:lstStyle/>
        <a:p>
          <a:r>
            <a:rPr lang="en-US"/>
            <a:t>Model structure</a:t>
          </a:r>
        </a:p>
      </dgm:t>
    </dgm:pt>
    <dgm:pt modelId="{1442E913-4B94-4E4B-9E82-2B3F4EBA5E4A}" type="parTrans" cxnId="{F3A66FEA-20BE-437A-AB32-DF30C0979C1A}">
      <dgm:prSet/>
      <dgm:spPr/>
      <dgm:t>
        <a:bodyPr/>
        <a:lstStyle/>
        <a:p>
          <a:endParaRPr lang="en-US"/>
        </a:p>
      </dgm:t>
    </dgm:pt>
    <dgm:pt modelId="{42DCADB6-22E2-4DA6-A8AF-23B456309EF7}" type="sibTrans" cxnId="{F3A66FEA-20BE-437A-AB32-DF30C0979C1A}">
      <dgm:prSet/>
      <dgm:spPr/>
      <dgm:t>
        <a:bodyPr/>
        <a:lstStyle/>
        <a:p>
          <a:endParaRPr lang="en-US"/>
        </a:p>
      </dgm:t>
    </dgm:pt>
    <dgm:pt modelId="{866148A6-6FD4-4F78-AEB6-A14E51697EB2}">
      <dgm:prSet/>
      <dgm:spPr/>
      <dgm:t>
        <a:bodyPr/>
        <a:lstStyle/>
        <a:p>
          <a:r>
            <a:rPr lang="en-US"/>
            <a:t>Model training</a:t>
          </a:r>
        </a:p>
      </dgm:t>
    </dgm:pt>
    <dgm:pt modelId="{A1BB1D68-A762-4CA1-B092-D815004ACB17}" type="parTrans" cxnId="{0534C694-9B71-4179-B99B-EFF22463BFED}">
      <dgm:prSet/>
      <dgm:spPr/>
      <dgm:t>
        <a:bodyPr/>
        <a:lstStyle/>
        <a:p>
          <a:endParaRPr lang="en-US"/>
        </a:p>
      </dgm:t>
    </dgm:pt>
    <dgm:pt modelId="{409722BE-AC8D-41E0-A705-3C2021EA8B56}" type="sibTrans" cxnId="{0534C694-9B71-4179-B99B-EFF22463BFED}">
      <dgm:prSet/>
      <dgm:spPr/>
      <dgm:t>
        <a:bodyPr/>
        <a:lstStyle/>
        <a:p>
          <a:endParaRPr lang="en-US"/>
        </a:p>
      </dgm:t>
    </dgm:pt>
    <dgm:pt modelId="{6A5D6944-3DC4-4CFE-A348-807142AC8EDF}">
      <dgm:prSet/>
      <dgm:spPr/>
      <dgm:t>
        <a:bodyPr/>
        <a:lstStyle/>
        <a:p>
          <a:r>
            <a:rPr lang="en-US"/>
            <a:t>Model testing</a:t>
          </a:r>
        </a:p>
      </dgm:t>
    </dgm:pt>
    <dgm:pt modelId="{40960FC5-44A0-46F0-AA99-32083703A6CA}" type="parTrans" cxnId="{C64867B8-A06D-4DE6-BEC6-CAB8BEDF2B21}">
      <dgm:prSet/>
      <dgm:spPr/>
      <dgm:t>
        <a:bodyPr/>
        <a:lstStyle/>
        <a:p>
          <a:endParaRPr lang="en-US"/>
        </a:p>
      </dgm:t>
    </dgm:pt>
    <dgm:pt modelId="{798631FA-180B-4E2B-B411-CB6286345265}" type="sibTrans" cxnId="{C64867B8-A06D-4DE6-BEC6-CAB8BEDF2B21}">
      <dgm:prSet/>
      <dgm:spPr/>
      <dgm:t>
        <a:bodyPr/>
        <a:lstStyle/>
        <a:p>
          <a:endParaRPr lang="en-US"/>
        </a:p>
      </dgm:t>
    </dgm:pt>
    <dgm:pt modelId="{3E61EF9B-4F3B-4A8F-8536-9470C4AAF2D9}">
      <dgm:prSet/>
      <dgm:spPr/>
      <dgm:t>
        <a:bodyPr/>
        <a:lstStyle/>
        <a:p>
          <a:r>
            <a:rPr lang="en-US"/>
            <a:t>Viewing samples</a:t>
          </a:r>
        </a:p>
      </dgm:t>
    </dgm:pt>
    <dgm:pt modelId="{FB529938-133A-494C-8B88-4D6FF1173701}" type="parTrans" cxnId="{ED02AB9E-581F-4E47-9949-2F19F1B1DD46}">
      <dgm:prSet/>
      <dgm:spPr/>
      <dgm:t>
        <a:bodyPr/>
        <a:lstStyle/>
        <a:p>
          <a:endParaRPr lang="en-US"/>
        </a:p>
      </dgm:t>
    </dgm:pt>
    <dgm:pt modelId="{8A3F47D3-0649-4BB5-B13B-8CE2CDABDDFA}" type="sibTrans" cxnId="{ED02AB9E-581F-4E47-9949-2F19F1B1DD46}">
      <dgm:prSet/>
      <dgm:spPr/>
      <dgm:t>
        <a:bodyPr/>
        <a:lstStyle/>
        <a:p>
          <a:endParaRPr lang="en-US"/>
        </a:p>
      </dgm:t>
    </dgm:pt>
    <dgm:pt modelId="{05741C6F-C527-459F-8B46-B8516511B4B4}" type="pres">
      <dgm:prSet presAssocID="{0AD04561-A0FE-445B-A19B-100CE05EFBC3}" presName="Name0" presStyleCnt="0">
        <dgm:presLayoutVars>
          <dgm:dir/>
          <dgm:resizeHandles val="exact"/>
        </dgm:presLayoutVars>
      </dgm:prSet>
      <dgm:spPr/>
    </dgm:pt>
    <dgm:pt modelId="{4A982292-0EAC-4650-9490-AC975FCE390D}" type="pres">
      <dgm:prSet presAssocID="{A4005A99-25AE-41AB-A798-5D70755B518B}" presName="node" presStyleLbl="node1" presStyleIdx="0" presStyleCnt="7">
        <dgm:presLayoutVars>
          <dgm:bulletEnabled val="1"/>
        </dgm:presLayoutVars>
      </dgm:prSet>
      <dgm:spPr/>
    </dgm:pt>
    <dgm:pt modelId="{78D22797-D741-40A4-BDC9-EA64D71310AD}" type="pres">
      <dgm:prSet presAssocID="{6B18EC71-2EA3-4CA9-8CED-1B7BDE6434EB}" presName="sibTrans" presStyleLbl="sibTrans1D1" presStyleIdx="0" presStyleCnt="6"/>
      <dgm:spPr/>
    </dgm:pt>
    <dgm:pt modelId="{3168B341-E4B7-4B64-A4E5-17C77726D145}" type="pres">
      <dgm:prSet presAssocID="{6B18EC71-2EA3-4CA9-8CED-1B7BDE6434EB}" presName="connectorText" presStyleLbl="sibTrans1D1" presStyleIdx="0" presStyleCnt="6"/>
      <dgm:spPr/>
    </dgm:pt>
    <dgm:pt modelId="{F1687785-AF3A-42F9-9DA7-2F7EC8D5A023}" type="pres">
      <dgm:prSet presAssocID="{BDFDBB2D-1F6F-4F86-974F-FB0314105592}" presName="node" presStyleLbl="node1" presStyleIdx="1" presStyleCnt="7">
        <dgm:presLayoutVars>
          <dgm:bulletEnabled val="1"/>
        </dgm:presLayoutVars>
      </dgm:prSet>
      <dgm:spPr/>
    </dgm:pt>
    <dgm:pt modelId="{FB72C849-9D28-4074-9CA9-F3E7B7C875C9}" type="pres">
      <dgm:prSet presAssocID="{6EEE0419-447A-44F4-9302-813610F8FC3B}" presName="sibTrans" presStyleLbl="sibTrans1D1" presStyleIdx="1" presStyleCnt="6"/>
      <dgm:spPr/>
    </dgm:pt>
    <dgm:pt modelId="{CCD31B3E-ED8F-4A5F-ABDC-261E38D213BD}" type="pres">
      <dgm:prSet presAssocID="{6EEE0419-447A-44F4-9302-813610F8FC3B}" presName="connectorText" presStyleLbl="sibTrans1D1" presStyleIdx="1" presStyleCnt="6"/>
      <dgm:spPr/>
    </dgm:pt>
    <dgm:pt modelId="{F1F547F2-DEFF-47B1-A498-80D5DC4048B5}" type="pres">
      <dgm:prSet presAssocID="{88076528-0666-41DE-90D1-7664E5F5FEDD}" presName="node" presStyleLbl="node1" presStyleIdx="2" presStyleCnt="7">
        <dgm:presLayoutVars>
          <dgm:bulletEnabled val="1"/>
        </dgm:presLayoutVars>
      </dgm:prSet>
      <dgm:spPr/>
    </dgm:pt>
    <dgm:pt modelId="{A8E84BE2-F9FA-4BC6-B2D4-17D34C759C4A}" type="pres">
      <dgm:prSet presAssocID="{30ABE3A7-5D21-4220-98A4-A7F3F6169081}" presName="sibTrans" presStyleLbl="sibTrans1D1" presStyleIdx="2" presStyleCnt="6"/>
      <dgm:spPr/>
    </dgm:pt>
    <dgm:pt modelId="{D8209EF4-EC17-4426-B34F-75BD186D9254}" type="pres">
      <dgm:prSet presAssocID="{30ABE3A7-5D21-4220-98A4-A7F3F6169081}" presName="connectorText" presStyleLbl="sibTrans1D1" presStyleIdx="2" presStyleCnt="6"/>
      <dgm:spPr/>
    </dgm:pt>
    <dgm:pt modelId="{AE24D0DA-BFC2-4D87-9CB4-886485616A3C}" type="pres">
      <dgm:prSet presAssocID="{C53E0D37-6028-4FF0-B1B6-16EC531AB0BB}" presName="node" presStyleLbl="node1" presStyleIdx="3" presStyleCnt="7">
        <dgm:presLayoutVars>
          <dgm:bulletEnabled val="1"/>
        </dgm:presLayoutVars>
      </dgm:prSet>
      <dgm:spPr/>
    </dgm:pt>
    <dgm:pt modelId="{3716E9CC-2BBC-49A2-BDC1-215835CBB9F0}" type="pres">
      <dgm:prSet presAssocID="{42DCADB6-22E2-4DA6-A8AF-23B456309EF7}" presName="sibTrans" presStyleLbl="sibTrans1D1" presStyleIdx="3" presStyleCnt="6"/>
      <dgm:spPr/>
    </dgm:pt>
    <dgm:pt modelId="{60EB97CE-6DC2-48EE-BCD2-5661577C04CB}" type="pres">
      <dgm:prSet presAssocID="{42DCADB6-22E2-4DA6-A8AF-23B456309EF7}" presName="connectorText" presStyleLbl="sibTrans1D1" presStyleIdx="3" presStyleCnt="6"/>
      <dgm:spPr/>
    </dgm:pt>
    <dgm:pt modelId="{DA81CB15-1870-45A3-B81B-897D89113CB0}" type="pres">
      <dgm:prSet presAssocID="{866148A6-6FD4-4F78-AEB6-A14E51697EB2}" presName="node" presStyleLbl="node1" presStyleIdx="4" presStyleCnt="7">
        <dgm:presLayoutVars>
          <dgm:bulletEnabled val="1"/>
        </dgm:presLayoutVars>
      </dgm:prSet>
      <dgm:spPr/>
    </dgm:pt>
    <dgm:pt modelId="{408D4C47-1713-47AF-AF0F-2E85FE5D6B2D}" type="pres">
      <dgm:prSet presAssocID="{409722BE-AC8D-41E0-A705-3C2021EA8B56}" presName="sibTrans" presStyleLbl="sibTrans1D1" presStyleIdx="4" presStyleCnt="6"/>
      <dgm:spPr/>
    </dgm:pt>
    <dgm:pt modelId="{7A47B2D0-138C-447B-A75E-F065D615B13D}" type="pres">
      <dgm:prSet presAssocID="{409722BE-AC8D-41E0-A705-3C2021EA8B56}" presName="connectorText" presStyleLbl="sibTrans1D1" presStyleIdx="4" presStyleCnt="6"/>
      <dgm:spPr/>
    </dgm:pt>
    <dgm:pt modelId="{66655E6C-41DB-4F70-97DB-6CEC7D5A4227}" type="pres">
      <dgm:prSet presAssocID="{6A5D6944-3DC4-4CFE-A348-807142AC8EDF}" presName="node" presStyleLbl="node1" presStyleIdx="5" presStyleCnt="7">
        <dgm:presLayoutVars>
          <dgm:bulletEnabled val="1"/>
        </dgm:presLayoutVars>
      </dgm:prSet>
      <dgm:spPr/>
    </dgm:pt>
    <dgm:pt modelId="{9D1688D8-E479-45E9-A408-B51F3CF74EB5}" type="pres">
      <dgm:prSet presAssocID="{798631FA-180B-4E2B-B411-CB6286345265}" presName="sibTrans" presStyleLbl="sibTrans1D1" presStyleIdx="5" presStyleCnt="6"/>
      <dgm:spPr/>
    </dgm:pt>
    <dgm:pt modelId="{36559BB7-DF56-48D7-8076-2B98A4FDBC6F}" type="pres">
      <dgm:prSet presAssocID="{798631FA-180B-4E2B-B411-CB6286345265}" presName="connectorText" presStyleLbl="sibTrans1D1" presStyleIdx="5" presStyleCnt="6"/>
      <dgm:spPr/>
    </dgm:pt>
    <dgm:pt modelId="{3BC56FF0-E73E-4225-9C30-B2E6B3167D82}" type="pres">
      <dgm:prSet presAssocID="{3E61EF9B-4F3B-4A8F-8536-9470C4AAF2D9}" presName="node" presStyleLbl="node1" presStyleIdx="6" presStyleCnt="7">
        <dgm:presLayoutVars>
          <dgm:bulletEnabled val="1"/>
        </dgm:presLayoutVars>
      </dgm:prSet>
      <dgm:spPr/>
    </dgm:pt>
  </dgm:ptLst>
  <dgm:cxnLst>
    <dgm:cxn modelId="{8D11D500-5EDF-4DCA-B7DE-352140CE143D}" type="presOf" srcId="{6A5D6944-3DC4-4CFE-A348-807142AC8EDF}" destId="{66655E6C-41DB-4F70-97DB-6CEC7D5A4227}" srcOrd="0" destOrd="0" presId="urn:microsoft.com/office/officeart/2016/7/layout/RepeatingBendingProcessNew"/>
    <dgm:cxn modelId="{64EAEE06-E259-4903-AA4B-9B067AD8FC58}" srcId="{0AD04561-A0FE-445B-A19B-100CE05EFBC3}" destId="{A4005A99-25AE-41AB-A798-5D70755B518B}" srcOrd="0" destOrd="0" parTransId="{1D5A2E37-9451-4ABA-B3FE-FB56D65E1C8C}" sibTransId="{6B18EC71-2EA3-4CA9-8CED-1B7BDE6434EB}"/>
    <dgm:cxn modelId="{709FBE07-F098-4837-81AD-BDEBD5B67C6C}" type="presOf" srcId="{BDFDBB2D-1F6F-4F86-974F-FB0314105592}" destId="{F1687785-AF3A-42F9-9DA7-2F7EC8D5A023}" srcOrd="0" destOrd="0" presId="urn:microsoft.com/office/officeart/2016/7/layout/RepeatingBendingProcessNew"/>
    <dgm:cxn modelId="{31B8720C-53D3-4F74-AECA-EF5A4C8C726E}" type="presOf" srcId="{6EEE0419-447A-44F4-9302-813610F8FC3B}" destId="{FB72C849-9D28-4074-9CA9-F3E7B7C875C9}" srcOrd="0" destOrd="0" presId="urn:microsoft.com/office/officeart/2016/7/layout/RepeatingBendingProcessNew"/>
    <dgm:cxn modelId="{ACD9EF15-8339-4E77-BDB3-D449546D8C63}" type="presOf" srcId="{798631FA-180B-4E2B-B411-CB6286345265}" destId="{9D1688D8-E479-45E9-A408-B51F3CF74EB5}" srcOrd="0" destOrd="0" presId="urn:microsoft.com/office/officeart/2016/7/layout/RepeatingBendingProcessNew"/>
    <dgm:cxn modelId="{6FE58018-9E39-455E-9B36-8CF26B75BD32}" type="presOf" srcId="{6B18EC71-2EA3-4CA9-8CED-1B7BDE6434EB}" destId="{78D22797-D741-40A4-BDC9-EA64D71310AD}" srcOrd="0" destOrd="0" presId="urn:microsoft.com/office/officeart/2016/7/layout/RepeatingBendingProcessNew"/>
    <dgm:cxn modelId="{A0B68B2A-7BC2-4966-BDA8-22946267B802}" type="presOf" srcId="{3E61EF9B-4F3B-4A8F-8536-9470C4AAF2D9}" destId="{3BC56FF0-E73E-4225-9C30-B2E6B3167D82}" srcOrd="0" destOrd="0" presId="urn:microsoft.com/office/officeart/2016/7/layout/RepeatingBendingProcessNew"/>
    <dgm:cxn modelId="{9E4BB75F-B431-441E-B93A-B8D051A98046}" type="presOf" srcId="{409722BE-AC8D-41E0-A705-3C2021EA8B56}" destId="{7A47B2D0-138C-447B-A75E-F065D615B13D}" srcOrd="1" destOrd="0" presId="urn:microsoft.com/office/officeart/2016/7/layout/RepeatingBendingProcessNew"/>
    <dgm:cxn modelId="{9A55F845-AF98-450F-AC14-16D56AABF11F}" type="presOf" srcId="{0AD04561-A0FE-445B-A19B-100CE05EFBC3}" destId="{05741C6F-C527-459F-8B46-B8516511B4B4}" srcOrd="0" destOrd="0" presId="urn:microsoft.com/office/officeart/2016/7/layout/RepeatingBendingProcessNew"/>
    <dgm:cxn modelId="{3374F648-A9F4-4B92-B250-21625F05C2F1}" type="presOf" srcId="{798631FA-180B-4E2B-B411-CB6286345265}" destId="{36559BB7-DF56-48D7-8076-2B98A4FDBC6F}" srcOrd="1" destOrd="0" presId="urn:microsoft.com/office/officeart/2016/7/layout/RepeatingBendingProcessNew"/>
    <dgm:cxn modelId="{E893F36C-D5E7-4F9A-B78B-BF1EFB7D302F}" type="presOf" srcId="{30ABE3A7-5D21-4220-98A4-A7F3F6169081}" destId="{D8209EF4-EC17-4426-B34F-75BD186D9254}" srcOrd="1" destOrd="0" presId="urn:microsoft.com/office/officeart/2016/7/layout/RepeatingBendingProcessNew"/>
    <dgm:cxn modelId="{487D9B72-1769-477A-A42B-2E9C1B882965}" type="presOf" srcId="{6B18EC71-2EA3-4CA9-8CED-1B7BDE6434EB}" destId="{3168B341-E4B7-4B64-A4E5-17C77726D145}" srcOrd="1" destOrd="0" presId="urn:microsoft.com/office/officeart/2016/7/layout/RepeatingBendingProcessNew"/>
    <dgm:cxn modelId="{7D63FF52-226B-4D99-913A-5B9CC9955B2F}" type="presOf" srcId="{A4005A99-25AE-41AB-A798-5D70755B518B}" destId="{4A982292-0EAC-4650-9490-AC975FCE390D}" srcOrd="0" destOrd="0" presId="urn:microsoft.com/office/officeart/2016/7/layout/RepeatingBendingProcessNew"/>
    <dgm:cxn modelId="{9D0A437D-AE6F-4AB1-9C11-FA261E4C43A1}" type="presOf" srcId="{42DCADB6-22E2-4DA6-A8AF-23B456309EF7}" destId="{3716E9CC-2BBC-49A2-BDC1-215835CBB9F0}" srcOrd="0" destOrd="0" presId="urn:microsoft.com/office/officeart/2016/7/layout/RepeatingBendingProcessNew"/>
    <dgm:cxn modelId="{27F71280-342D-4D84-A1D0-8BF2B3B7DE35}" type="presOf" srcId="{6EEE0419-447A-44F4-9302-813610F8FC3B}" destId="{CCD31B3E-ED8F-4A5F-ABDC-261E38D213BD}" srcOrd="1" destOrd="0" presId="urn:microsoft.com/office/officeart/2016/7/layout/RepeatingBendingProcessNew"/>
    <dgm:cxn modelId="{0534C694-9B71-4179-B99B-EFF22463BFED}" srcId="{0AD04561-A0FE-445B-A19B-100CE05EFBC3}" destId="{866148A6-6FD4-4F78-AEB6-A14E51697EB2}" srcOrd="4" destOrd="0" parTransId="{A1BB1D68-A762-4CA1-B092-D815004ACB17}" sibTransId="{409722BE-AC8D-41E0-A705-3C2021EA8B56}"/>
    <dgm:cxn modelId="{DC9DF59A-D491-4C39-AD81-50A2FDDD4BCF}" type="presOf" srcId="{C53E0D37-6028-4FF0-B1B6-16EC531AB0BB}" destId="{AE24D0DA-BFC2-4D87-9CB4-886485616A3C}" srcOrd="0" destOrd="0" presId="urn:microsoft.com/office/officeart/2016/7/layout/RepeatingBendingProcessNew"/>
    <dgm:cxn modelId="{ED02AB9E-581F-4E47-9949-2F19F1B1DD46}" srcId="{0AD04561-A0FE-445B-A19B-100CE05EFBC3}" destId="{3E61EF9B-4F3B-4A8F-8536-9470C4AAF2D9}" srcOrd="6" destOrd="0" parTransId="{FB529938-133A-494C-8B88-4D6FF1173701}" sibTransId="{8A3F47D3-0649-4BB5-B13B-8CE2CDABDDFA}"/>
    <dgm:cxn modelId="{D98EFEAA-3267-49C9-9488-A7987CCC4A00}" type="presOf" srcId="{42DCADB6-22E2-4DA6-A8AF-23B456309EF7}" destId="{60EB97CE-6DC2-48EE-BCD2-5661577C04CB}" srcOrd="1" destOrd="0" presId="urn:microsoft.com/office/officeart/2016/7/layout/RepeatingBendingProcessNew"/>
    <dgm:cxn modelId="{3B1472AE-6B47-423D-974F-F4373689CD58}" type="presOf" srcId="{88076528-0666-41DE-90D1-7664E5F5FEDD}" destId="{F1F547F2-DEFF-47B1-A498-80D5DC4048B5}" srcOrd="0" destOrd="0" presId="urn:microsoft.com/office/officeart/2016/7/layout/RepeatingBendingProcessNew"/>
    <dgm:cxn modelId="{C64867B8-A06D-4DE6-BEC6-CAB8BEDF2B21}" srcId="{0AD04561-A0FE-445B-A19B-100CE05EFBC3}" destId="{6A5D6944-3DC4-4CFE-A348-807142AC8EDF}" srcOrd="5" destOrd="0" parTransId="{40960FC5-44A0-46F0-AA99-32083703A6CA}" sibTransId="{798631FA-180B-4E2B-B411-CB6286345265}"/>
    <dgm:cxn modelId="{A3DAEFC1-5C4D-4B3D-BEA0-265254473F2B}" type="presOf" srcId="{409722BE-AC8D-41E0-A705-3C2021EA8B56}" destId="{408D4C47-1713-47AF-AF0F-2E85FE5D6B2D}" srcOrd="0" destOrd="0" presId="urn:microsoft.com/office/officeart/2016/7/layout/RepeatingBendingProcessNew"/>
    <dgm:cxn modelId="{FEBCF0D7-6709-4AB8-BC57-7BEF6E2088FB}" type="presOf" srcId="{30ABE3A7-5D21-4220-98A4-A7F3F6169081}" destId="{A8E84BE2-F9FA-4BC6-B2D4-17D34C759C4A}" srcOrd="0" destOrd="0" presId="urn:microsoft.com/office/officeart/2016/7/layout/RepeatingBendingProcessNew"/>
    <dgm:cxn modelId="{2DF307E1-C247-41E1-8F11-4C62964E66B2}" srcId="{0AD04561-A0FE-445B-A19B-100CE05EFBC3}" destId="{BDFDBB2D-1F6F-4F86-974F-FB0314105592}" srcOrd="1" destOrd="0" parTransId="{FEEFEBD6-D5ED-44FC-B3C4-EBE4C240DF4D}" sibTransId="{6EEE0419-447A-44F4-9302-813610F8FC3B}"/>
    <dgm:cxn modelId="{F3A66FEA-20BE-437A-AB32-DF30C0979C1A}" srcId="{0AD04561-A0FE-445B-A19B-100CE05EFBC3}" destId="{C53E0D37-6028-4FF0-B1B6-16EC531AB0BB}" srcOrd="3" destOrd="0" parTransId="{1442E913-4B94-4E4B-9E82-2B3F4EBA5E4A}" sibTransId="{42DCADB6-22E2-4DA6-A8AF-23B456309EF7}"/>
    <dgm:cxn modelId="{F4499BF9-8239-4CA2-9FE5-E5CA3BE8B25D}" srcId="{0AD04561-A0FE-445B-A19B-100CE05EFBC3}" destId="{88076528-0666-41DE-90D1-7664E5F5FEDD}" srcOrd="2" destOrd="0" parTransId="{329E0ABA-B7C6-44AE-9AB3-570893166C55}" sibTransId="{30ABE3A7-5D21-4220-98A4-A7F3F6169081}"/>
    <dgm:cxn modelId="{CE7C4AFE-D387-4920-8B6E-34104AC6692F}" type="presOf" srcId="{866148A6-6FD4-4F78-AEB6-A14E51697EB2}" destId="{DA81CB15-1870-45A3-B81B-897D89113CB0}" srcOrd="0" destOrd="0" presId="urn:microsoft.com/office/officeart/2016/7/layout/RepeatingBendingProcessNew"/>
    <dgm:cxn modelId="{E45CE2B2-1E69-4E22-BAA6-ABA5D884FE6F}" type="presParOf" srcId="{05741C6F-C527-459F-8B46-B8516511B4B4}" destId="{4A982292-0EAC-4650-9490-AC975FCE390D}" srcOrd="0" destOrd="0" presId="urn:microsoft.com/office/officeart/2016/7/layout/RepeatingBendingProcessNew"/>
    <dgm:cxn modelId="{55DEE93B-A1A8-4926-A17D-35BA6FE569C9}" type="presParOf" srcId="{05741C6F-C527-459F-8B46-B8516511B4B4}" destId="{78D22797-D741-40A4-BDC9-EA64D71310AD}" srcOrd="1" destOrd="0" presId="urn:microsoft.com/office/officeart/2016/7/layout/RepeatingBendingProcessNew"/>
    <dgm:cxn modelId="{5BFF97B9-6565-4C68-8CF5-D8F7C962F10A}" type="presParOf" srcId="{78D22797-D741-40A4-BDC9-EA64D71310AD}" destId="{3168B341-E4B7-4B64-A4E5-17C77726D145}" srcOrd="0" destOrd="0" presId="urn:microsoft.com/office/officeart/2016/7/layout/RepeatingBendingProcessNew"/>
    <dgm:cxn modelId="{F8FCAD8B-DCD8-4B68-A2D8-F5BD67943FAE}" type="presParOf" srcId="{05741C6F-C527-459F-8B46-B8516511B4B4}" destId="{F1687785-AF3A-42F9-9DA7-2F7EC8D5A023}" srcOrd="2" destOrd="0" presId="urn:microsoft.com/office/officeart/2016/7/layout/RepeatingBendingProcessNew"/>
    <dgm:cxn modelId="{5C422AE0-EC76-4ACC-A144-58D703768699}" type="presParOf" srcId="{05741C6F-C527-459F-8B46-B8516511B4B4}" destId="{FB72C849-9D28-4074-9CA9-F3E7B7C875C9}" srcOrd="3" destOrd="0" presId="urn:microsoft.com/office/officeart/2016/7/layout/RepeatingBendingProcessNew"/>
    <dgm:cxn modelId="{EED554B6-2DB1-46F1-BEDB-ED12A28EAFED}" type="presParOf" srcId="{FB72C849-9D28-4074-9CA9-F3E7B7C875C9}" destId="{CCD31B3E-ED8F-4A5F-ABDC-261E38D213BD}" srcOrd="0" destOrd="0" presId="urn:microsoft.com/office/officeart/2016/7/layout/RepeatingBendingProcessNew"/>
    <dgm:cxn modelId="{AF22CF21-B7FE-45D7-A58A-6972C2F5B3F8}" type="presParOf" srcId="{05741C6F-C527-459F-8B46-B8516511B4B4}" destId="{F1F547F2-DEFF-47B1-A498-80D5DC4048B5}" srcOrd="4" destOrd="0" presId="urn:microsoft.com/office/officeart/2016/7/layout/RepeatingBendingProcessNew"/>
    <dgm:cxn modelId="{451C4584-B08E-4308-9479-EF82651ECB9D}" type="presParOf" srcId="{05741C6F-C527-459F-8B46-B8516511B4B4}" destId="{A8E84BE2-F9FA-4BC6-B2D4-17D34C759C4A}" srcOrd="5" destOrd="0" presId="urn:microsoft.com/office/officeart/2016/7/layout/RepeatingBendingProcessNew"/>
    <dgm:cxn modelId="{4635D6F8-70ED-482A-88DA-ABC08711262C}" type="presParOf" srcId="{A8E84BE2-F9FA-4BC6-B2D4-17D34C759C4A}" destId="{D8209EF4-EC17-4426-B34F-75BD186D9254}" srcOrd="0" destOrd="0" presId="urn:microsoft.com/office/officeart/2016/7/layout/RepeatingBendingProcessNew"/>
    <dgm:cxn modelId="{DB6FC40B-1B43-40A7-8811-06DE483B7E36}" type="presParOf" srcId="{05741C6F-C527-459F-8B46-B8516511B4B4}" destId="{AE24D0DA-BFC2-4D87-9CB4-886485616A3C}" srcOrd="6" destOrd="0" presId="urn:microsoft.com/office/officeart/2016/7/layout/RepeatingBendingProcessNew"/>
    <dgm:cxn modelId="{B3F78E61-7A9E-4B79-8D24-A9716EF45056}" type="presParOf" srcId="{05741C6F-C527-459F-8B46-B8516511B4B4}" destId="{3716E9CC-2BBC-49A2-BDC1-215835CBB9F0}" srcOrd="7" destOrd="0" presId="urn:microsoft.com/office/officeart/2016/7/layout/RepeatingBendingProcessNew"/>
    <dgm:cxn modelId="{44A70076-A45A-43E3-BC9D-4C9EA901A055}" type="presParOf" srcId="{3716E9CC-2BBC-49A2-BDC1-215835CBB9F0}" destId="{60EB97CE-6DC2-48EE-BCD2-5661577C04CB}" srcOrd="0" destOrd="0" presId="urn:microsoft.com/office/officeart/2016/7/layout/RepeatingBendingProcessNew"/>
    <dgm:cxn modelId="{336F1CA0-5B9A-4F62-A275-8B2D976716DE}" type="presParOf" srcId="{05741C6F-C527-459F-8B46-B8516511B4B4}" destId="{DA81CB15-1870-45A3-B81B-897D89113CB0}" srcOrd="8" destOrd="0" presId="urn:microsoft.com/office/officeart/2016/7/layout/RepeatingBendingProcessNew"/>
    <dgm:cxn modelId="{DC1DC579-9F34-4B88-83F9-EE3FC03240F7}" type="presParOf" srcId="{05741C6F-C527-459F-8B46-B8516511B4B4}" destId="{408D4C47-1713-47AF-AF0F-2E85FE5D6B2D}" srcOrd="9" destOrd="0" presId="urn:microsoft.com/office/officeart/2016/7/layout/RepeatingBendingProcessNew"/>
    <dgm:cxn modelId="{A0BDA94D-5C43-42A5-9A16-6E4520C15503}" type="presParOf" srcId="{408D4C47-1713-47AF-AF0F-2E85FE5D6B2D}" destId="{7A47B2D0-138C-447B-A75E-F065D615B13D}" srcOrd="0" destOrd="0" presId="urn:microsoft.com/office/officeart/2016/7/layout/RepeatingBendingProcessNew"/>
    <dgm:cxn modelId="{BFC07DE1-10A5-4CB1-80FB-A0A77869F117}" type="presParOf" srcId="{05741C6F-C527-459F-8B46-B8516511B4B4}" destId="{66655E6C-41DB-4F70-97DB-6CEC7D5A4227}" srcOrd="10" destOrd="0" presId="urn:microsoft.com/office/officeart/2016/7/layout/RepeatingBendingProcessNew"/>
    <dgm:cxn modelId="{992F2868-4CBA-432E-B96B-297C5E1FD6C0}" type="presParOf" srcId="{05741C6F-C527-459F-8B46-B8516511B4B4}" destId="{9D1688D8-E479-45E9-A408-B51F3CF74EB5}" srcOrd="11" destOrd="0" presId="urn:microsoft.com/office/officeart/2016/7/layout/RepeatingBendingProcessNew"/>
    <dgm:cxn modelId="{4FD1FAE1-7DED-4701-B191-3180357EC608}" type="presParOf" srcId="{9D1688D8-E479-45E9-A408-B51F3CF74EB5}" destId="{36559BB7-DF56-48D7-8076-2B98A4FDBC6F}" srcOrd="0" destOrd="0" presId="urn:microsoft.com/office/officeart/2016/7/layout/RepeatingBendingProcessNew"/>
    <dgm:cxn modelId="{C8D5FCB4-5AB0-43E2-903B-76DD312D50AA}" type="presParOf" srcId="{05741C6F-C527-459F-8B46-B8516511B4B4}" destId="{3BC56FF0-E73E-4225-9C30-B2E6B3167D82}" srcOrd="12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A288B28-8863-4817-87C6-2AC6B4940F18}" type="doc">
      <dgm:prSet loTypeId="urn:microsoft.com/office/officeart/2005/8/layout/hierarchy1" loCatId="hierarchy" qsTypeId="urn:microsoft.com/office/officeart/2005/8/quickstyle/simple2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C389CC97-2C1B-4ADB-A661-93B76E6F8976}">
      <dgm:prSet/>
      <dgm:spPr/>
      <dgm:t>
        <a:bodyPr/>
        <a:lstStyle/>
        <a:p>
          <a:r>
            <a:rPr lang="en-US"/>
            <a:t>Number of records of training dataset: 16504</a:t>
          </a:r>
        </a:p>
      </dgm:t>
    </dgm:pt>
    <dgm:pt modelId="{546B2523-D66A-439D-A31A-9D571BC2C113}" type="parTrans" cxnId="{93E3C683-8F8F-43A8-8C2D-044A305EB37E}">
      <dgm:prSet/>
      <dgm:spPr/>
      <dgm:t>
        <a:bodyPr/>
        <a:lstStyle/>
        <a:p>
          <a:endParaRPr lang="en-US"/>
        </a:p>
      </dgm:t>
    </dgm:pt>
    <dgm:pt modelId="{5060B88C-FA74-4315-B4B0-9C84474A587B}" type="sibTrans" cxnId="{93E3C683-8F8F-43A8-8C2D-044A305EB37E}">
      <dgm:prSet/>
      <dgm:spPr/>
      <dgm:t>
        <a:bodyPr/>
        <a:lstStyle/>
        <a:p>
          <a:endParaRPr lang="en-US"/>
        </a:p>
      </dgm:t>
    </dgm:pt>
    <dgm:pt modelId="{16C40679-AF25-43F7-9AC2-3009FFE640F5}">
      <dgm:prSet/>
      <dgm:spPr/>
      <dgm:t>
        <a:bodyPr/>
        <a:lstStyle/>
        <a:p>
          <a:r>
            <a:rPr lang="en-US"/>
            <a:t>Number of records of validation dataset: 2058 </a:t>
          </a:r>
        </a:p>
      </dgm:t>
    </dgm:pt>
    <dgm:pt modelId="{F65297A8-F965-42EE-8554-B09D9036E789}" type="parTrans" cxnId="{EF769666-2A17-4642-B157-282CDD661206}">
      <dgm:prSet/>
      <dgm:spPr/>
      <dgm:t>
        <a:bodyPr/>
        <a:lstStyle/>
        <a:p>
          <a:endParaRPr lang="en-US"/>
        </a:p>
      </dgm:t>
    </dgm:pt>
    <dgm:pt modelId="{1349A1D3-8E6F-46DC-9FF5-036AD028404C}" type="sibTrans" cxnId="{EF769666-2A17-4642-B157-282CDD661206}">
      <dgm:prSet/>
      <dgm:spPr/>
      <dgm:t>
        <a:bodyPr/>
        <a:lstStyle/>
        <a:p>
          <a:endParaRPr lang="en-US"/>
        </a:p>
      </dgm:t>
    </dgm:pt>
    <dgm:pt modelId="{61760B2C-0179-49E0-BCF1-170DE508ABFB}">
      <dgm:prSet/>
      <dgm:spPr/>
      <dgm:t>
        <a:bodyPr/>
        <a:lstStyle/>
        <a:p>
          <a:r>
            <a:rPr lang="en-US"/>
            <a:t>Number of records of test dataset: 2076</a:t>
          </a:r>
        </a:p>
      </dgm:t>
    </dgm:pt>
    <dgm:pt modelId="{A9722A20-0B45-4497-9369-4F81D6A4F78D}" type="parTrans" cxnId="{55522A69-1A19-4E96-B3EA-3CF336F3F5D5}">
      <dgm:prSet/>
      <dgm:spPr/>
      <dgm:t>
        <a:bodyPr/>
        <a:lstStyle/>
        <a:p>
          <a:endParaRPr lang="en-US"/>
        </a:p>
      </dgm:t>
    </dgm:pt>
    <dgm:pt modelId="{07DC3C07-A62B-460A-8EE8-B6CD0CAF947C}" type="sibTrans" cxnId="{55522A69-1A19-4E96-B3EA-3CF336F3F5D5}">
      <dgm:prSet/>
      <dgm:spPr/>
      <dgm:t>
        <a:bodyPr/>
        <a:lstStyle/>
        <a:p>
          <a:endParaRPr lang="en-US"/>
        </a:p>
      </dgm:t>
    </dgm:pt>
    <dgm:pt modelId="{5C56BA8C-4BBE-4BF6-92B8-F48D6206D5D5}" type="pres">
      <dgm:prSet presAssocID="{0A288B28-8863-4817-87C6-2AC6B4940F1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436902E-EF15-4739-B55B-7618C95A29B8}" type="pres">
      <dgm:prSet presAssocID="{C389CC97-2C1B-4ADB-A661-93B76E6F8976}" presName="hierRoot1" presStyleCnt="0"/>
      <dgm:spPr/>
    </dgm:pt>
    <dgm:pt modelId="{2F14E7B0-67D8-4992-8503-DD16EFC25DAF}" type="pres">
      <dgm:prSet presAssocID="{C389CC97-2C1B-4ADB-A661-93B76E6F8976}" presName="composite" presStyleCnt="0"/>
      <dgm:spPr/>
    </dgm:pt>
    <dgm:pt modelId="{5E2EDD26-A36B-4986-99C9-090845BB2E61}" type="pres">
      <dgm:prSet presAssocID="{C389CC97-2C1B-4ADB-A661-93B76E6F8976}" presName="background" presStyleLbl="node0" presStyleIdx="0" presStyleCnt="3"/>
      <dgm:spPr/>
    </dgm:pt>
    <dgm:pt modelId="{F881415B-435E-48C8-97DE-B229CC9C2279}" type="pres">
      <dgm:prSet presAssocID="{C389CC97-2C1B-4ADB-A661-93B76E6F8976}" presName="text" presStyleLbl="fgAcc0" presStyleIdx="0" presStyleCnt="3">
        <dgm:presLayoutVars>
          <dgm:chPref val="3"/>
        </dgm:presLayoutVars>
      </dgm:prSet>
      <dgm:spPr/>
    </dgm:pt>
    <dgm:pt modelId="{DE69D82C-A93C-4D5F-878D-F018D132362D}" type="pres">
      <dgm:prSet presAssocID="{C389CC97-2C1B-4ADB-A661-93B76E6F8976}" presName="hierChild2" presStyleCnt="0"/>
      <dgm:spPr/>
    </dgm:pt>
    <dgm:pt modelId="{17623CB3-5F87-40D8-95F9-53FB21A9CA54}" type="pres">
      <dgm:prSet presAssocID="{16C40679-AF25-43F7-9AC2-3009FFE640F5}" presName="hierRoot1" presStyleCnt="0"/>
      <dgm:spPr/>
    </dgm:pt>
    <dgm:pt modelId="{E8884B0A-7124-4856-ADF0-3BA2342851AE}" type="pres">
      <dgm:prSet presAssocID="{16C40679-AF25-43F7-9AC2-3009FFE640F5}" presName="composite" presStyleCnt="0"/>
      <dgm:spPr/>
    </dgm:pt>
    <dgm:pt modelId="{477052B2-6A0E-471E-BD4C-CCC8D0356A3A}" type="pres">
      <dgm:prSet presAssocID="{16C40679-AF25-43F7-9AC2-3009FFE640F5}" presName="background" presStyleLbl="node0" presStyleIdx="1" presStyleCnt="3"/>
      <dgm:spPr/>
    </dgm:pt>
    <dgm:pt modelId="{2A3097C3-7EF6-4B6C-BBBB-583A28B7B57A}" type="pres">
      <dgm:prSet presAssocID="{16C40679-AF25-43F7-9AC2-3009FFE640F5}" presName="text" presStyleLbl="fgAcc0" presStyleIdx="1" presStyleCnt="3">
        <dgm:presLayoutVars>
          <dgm:chPref val="3"/>
        </dgm:presLayoutVars>
      </dgm:prSet>
      <dgm:spPr/>
    </dgm:pt>
    <dgm:pt modelId="{9DB3A167-8394-47EC-ADF4-C8AB2FBFEB00}" type="pres">
      <dgm:prSet presAssocID="{16C40679-AF25-43F7-9AC2-3009FFE640F5}" presName="hierChild2" presStyleCnt="0"/>
      <dgm:spPr/>
    </dgm:pt>
    <dgm:pt modelId="{7476EE92-E83F-4F4F-A51A-B5E1A3F91468}" type="pres">
      <dgm:prSet presAssocID="{61760B2C-0179-49E0-BCF1-170DE508ABFB}" presName="hierRoot1" presStyleCnt="0"/>
      <dgm:spPr/>
    </dgm:pt>
    <dgm:pt modelId="{D967D93F-BEBE-464F-AF24-BE4339C09C3A}" type="pres">
      <dgm:prSet presAssocID="{61760B2C-0179-49E0-BCF1-170DE508ABFB}" presName="composite" presStyleCnt="0"/>
      <dgm:spPr/>
    </dgm:pt>
    <dgm:pt modelId="{80B5B7CF-3B1D-4C28-BE32-5B24ECCE9A65}" type="pres">
      <dgm:prSet presAssocID="{61760B2C-0179-49E0-BCF1-170DE508ABFB}" presName="background" presStyleLbl="node0" presStyleIdx="2" presStyleCnt="3"/>
      <dgm:spPr/>
    </dgm:pt>
    <dgm:pt modelId="{4133E7A9-68F5-40D2-87EC-C4BE15CE2C4D}" type="pres">
      <dgm:prSet presAssocID="{61760B2C-0179-49E0-BCF1-170DE508ABFB}" presName="text" presStyleLbl="fgAcc0" presStyleIdx="2" presStyleCnt="3">
        <dgm:presLayoutVars>
          <dgm:chPref val="3"/>
        </dgm:presLayoutVars>
      </dgm:prSet>
      <dgm:spPr/>
    </dgm:pt>
    <dgm:pt modelId="{E8C6CEA2-0040-4069-A682-CF6EC1CBD173}" type="pres">
      <dgm:prSet presAssocID="{61760B2C-0179-49E0-BCF1-170DE508ABFB}" presName="hierChild2" presStyleCnt="0"/>
      <dgm:spPr/>
    </dgm:pt>
  </dgm:ptLst>
  <dgm:cxnLst>
    <dgm:cxn modelId="{475A0B11-D5EE-4487-8665-4F86713BE7F5}" type="presOf" srcId="{16C40679-AF25-43F7-9AC2-3009FFE640F5}" destId="{2A3097C3-7EF6-4B6C-BBBB-583A28B7B57A}" srcOrd="0" destOrd="0" presId="urn:microsoft.com/office/officeart/2005/8/layout/hierarchy1"/>
    <dgm:cxn modelId="{481B2622-B2DD-4848-8584-1CC7A9A14F69}" type="presOf" srcId="{61760B2C-0179-49E0-BCF1-170DE508ABFB}" destId="{4133E7A9-68F5-40D2-87EC-C4BE15CE2C4D}" srcOrd="0" destOrd="0" presId="urn:microsoft.com/office/officeart/2005/8/layout/hierarchy1"/>
    <dgm:cxn modelId="{EF769666-2A17-4642-B157-282CDD661206}" srcId="{0A288B28-8863-4817-87C6-2AC6B4940F18}" destId="{16C40679-AF25-43F7-9AC2-3009FFE640F5}" srcOrd="1" destOrd="0" parTransId="{F65297A8-F965-42EE-8554-B09D9036E789}" sibTransId="{1349A1D3-8E6F-46DC-9FF5-036AD028404C}"/>
    <dgm:cxn modelId="{55522A69-1A19-4E96-B3EA-3CF336F3F5D5}" srcId="{0A288B28-8863-4817-87C6-2AC6B4940F18}" destId="{61760B2C-0179-49E0-BCF1-170DE508ABFB}" srcOrd="2" destOrd="0" parTransId="{A9722A20-0B45-4497-9369-4F81D6A4F78D}" sibTransId="{07DC3C07-A62B-460A-8EE8-B6CD0CAF947C}"/>
    <dgm:cxn modelId="{93E3C683-8F8F-43A8-8C2D-044A305EB37E}" srcId="{0A288B28-8863-4817-87C6-2AC6B4940F18}" destId="{C389CC97-2C1B-4ADB-A661-93B76E6F8976}" srcOrd="0" destOrd="0" parTransId="{546B2523-D66A-439D-A31A-9D571BC2C113}" sibTransId="{5060B88C-FA74-4315-B4B0-9C84474A587B}"/>
    <dgm:cxn modelId="{B45D638C-7CF2-48D2-B5CA-60ACBAEFC26B}" type="presOf" srcId="{C389CC97-2C1B-4ADB-A661-93B76E6F8976}" destId="{F881415B-435E-48C8-97DE-B229CC9C2279}" srcOrd="0" destOrd="0" presId="urn:microsoft.com/office/officeart/2005/8/layout/hierarchy1"/>
    <dgm:cxn modelId="{BFA4A5DE-A215-42EE-9175-4D578C924E4C}" type="presOf" srcId="{0A288B28-8863-4817-87C6-2AC6B4940F18}" destId="{5C56BA8C-4BBE-4BF6-92B8-F48D6206D5D5}" srcOrd="0" destOrd="0" presId="urn:microsoft.com/office/officeart/2005/8/layout/hierarchy1"/>
    <dgm:cxn modelId="{B971FDF6-9CB7-4121-BEEE-04C9CA6B8560}" type="presParOf" srcId="{5C56BA8C-4BBE-4BF6-92B8-F48D6206D5D5}" destId="{4436902E-EF15-4739-B55B-7618C95A29B8}" srcOrd="0" destOrd="0" presId="urn:microsoft.com/office/officeart/2005/8/layout/hierarchy1"/>
    <dgm:cxn modelId="{F5B4290B-3E77-4F88-9C6C-ADBD37F717A8}" type="presParOf" srcId="{4436902E-EF15-4739-B55B-7618C95A29B8}" destId="{2F14E7B0-67D8-4992-8503-DD16EFC25DAF}" srcOrd="0" destOrd="0" presId="urn:microsoft.com/office/officeart/2005/8/layout/hierarchy1"/>
    <dgm:cxn modelId="{BAF67F9C-FA1F-424A-B4E3-F2A8BB44B812}" type="presParOf" srcId="{2F14E7B0-67D8-4992-8503-DD16EFC25DAF}" destId="{5E2EDD26-A36B-4986-99C9-090845BB2E61}" srcOrd="0" destOrd="0" presId="urn:microsoft.com/office/officeart/2005/8/layout/hierarchy1"/>
    <dgm:cxn modelId="{AC313B39-8F48-4AE9-B27F-84884EBA0473}" type="presParOf" srcId="{2F14E7B0-67D8-4992-8503-DD16EFC25DAF}" destId="{F881415B-435E-48C8-97DE-B229CC9C2279}" srcOrd="1" destOrd="0" presId="urn:microsoft.com/office/officeart/2005/8/layout/hierarchy1"/>
    <dgm:cxn modelId="{7F069543-4E10-403E-A8EE-9A591893CAD1}" type="presParOf" srcId="{4436902E-EF15-4739-B55B-7618C95A29B8}" destId="{DE69D82C-A93C-4D5F-878D-F018D132362D}" srcOrd="1" destOrd="0" presId="urn:microsoft.com/office/officeart/2005/8/layout/hierarchy1"/>
    <dgm:cxn modelId="{4B0E5840-C06E-4D59-AA65-C3D8AEB5D9F0}" type="presParOf" srcId="{5C56BA8C-4BBE-4BF6-92B8-F48D6206D5D5}" destId="{17623CB3-5F87-40D8-95F9-53FB21A9CA54}" srcOrd="1" destOrd="0" presId="urn:microsoft.com/office/officeart/2005/8/layout/hierarchy1"/>
    <dgm:cxn modelId="{22955C1C-5AF4-4AE4-A154-081A5D9EB614}" type="presParOf" srcId="{17623CB3-5F87-40D8-95F9-53FB21A9CA54}" destId="{E8884B0A-7124-4856-ADF0-3BA2342851AE}" srcOrd="0" destOrd="0" presId="urn:microsoft.com/office/officeart/2005/8/layout/hierarchy1"/>
    <dgm:cxn modelId="{1AFA2D38-F3D2-4D1B-B37B-6C5F0929B568}" type="presParOf" srcId="{E8884B0A-7124-4856-ADF0-3BA2342851AE}" destId="{477052B2-6A0E-471E-BD4C-CCC8D0356A3A}" srcOrd="0" destOrd="0" presId="urn:microsoft.com/office/officeart/2005/8/layout/hierarchy1"/>
    <dgm:cxn modelId="{4863DFA6-6E08-42C4-A12D-E102F80B031C}" type="presParOf" srcId="{E8884B0A-7124-4856-ADF0-3BA2342851AE}" destId="{2A3097C3-7EF6-4B6C-BBBB-583A28B7B57A}" srcOrd="1" destOrd="0" presId="urn:microsoft.com/office/officeart/2005/8/layout/hierarchy1"/>
    <dgm:cxn modelId="{B3672354-0984-46D0-96D6-75D2EF505443}" type="presParOf" srcId="{17623CB3-5F87-40D8-95F9-53FB21A9CA54}" destId="{9DB3A167-8394-47EC-ADF4-C8AB2FBFEB00}" srcOrd="1" destOrd="0" presId="urn:microsoft.com/office/officeart/2005/8/layout/hierarchy1"/>
    <dgm:cxn modelId="{0AA8FAC6-17F1-4E28-B139-750A2012B6D9}" type="presParOf" srcId="{5C56BA8C-4BBE-4BF6-92B8-F48D6206D5D5}" destId="{7476EE92-E83F-4F4F-A51A-B5E1A3F91468}" srcOrd="2" destOrd="0" presId="urn:microsoft.com/office/officeart/2005/8/layout/hierarchy1"/>
    <dgm:cxn modelId="{9D57C977-1052-4C06-B916-05E014D0DF24}" type="presParOf" srcId="{7476EE92-E83F-4F4F-A51A-B5E1A3F91468}" destId="{D967D93F-BEBE-464F-AF24-BE4339C09C3A}" srcOrd="0" destOrd="0" presId="urn:microsoft.com/office/officeart/2005/8/layout/hierarchy1"/>
    <dgm:cxn modelId="{86ECC26C-4AB4-4F04-A5B3-6D212D737B77}" type="presParOf" srcId="{D967D93F-BEBE-464F-AF24-BE4339C09C3A}" destId="{80B5B7CF-3B1D-4C28-BE32-5B24ECCE9A65}" srcOrd="0" destOrd="0" presId="urn:microsoft.com/office/officeart/2005/8/layout/hierarchy1"/>
    <dgm:cxn modelId="{E08EE2AE-B979-42B7-B762-CC7751E5B46C}" type="presParOf" srcId="{D967D93F-BEBE-464F-AF24-BE4339C09C3A}" destId="{4133E7A9-68F5-40D2-87EC-C4BE15CE2C4D}" srcOrd="1" destOrd="0" presId="urn:microsoft.com/office/officeart/2005/8/layout/hierarchy1"/>
    <dgm:cxn modelId="{883774B7-63AF-458A-8BDA-BF5F9D25883E}" type="presParOf" srcId="{7476EE92-E83F-4F4F-A51A-B5E1A3F91468}" destId="{E8C6CEA2-0040-4069-A682-CF6EC1CBD17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E3E80A9-28CE-4D91-BEDF-E4C51B917CFB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FE24C119-0617-4FB8-ACA6-F0FD8BA57D8F}">
      <dgm:prSet/>
      <dgm:spPr/>
      <dgm:t>
        <a:bodyPr/>
        <a:lstStyle/>
        <a:p>
          <a:r>
            <a:rPr lang="en-US"/>
            <a:t>transform the image to "tensor" datatype that pytoch uses.</a:t>
          </a:r>
        </a:p>
      </dgm:t>
    </dgm:pt>
    <dgm:pt modelId="{D6208CE7-F38E-4112-AB46-20A314D78697}" type="parTrans" cxnId="{1D4408DD-414A-4F91-A6AF-4667430A03F6}">
      <dgm:prSet/>
      <dgm:spPr/>
      <dgm:t>
        <a:bodyPr/>
        <a:lstStyle/>
        <a:p>
          <a:endParaRPr lang="en-US"/>
        </a:p>
      </dgm:t>
    </dgm:pt>
    <dgm:pt modelId="{281005E4-0F23-4487-ACF7-7A80B94CC16D}" type="sibTrans" cxnId="{1D4408DD-414A-4F91-A6AF-4667430A03F6}">
      <dgm:prSet/>
      <dgm:spPr/>
      <dgm:t>
        <a:bodyPr/>
        <a:lstStyle/>
        <a:p>
          <a:endParaRPr lang="en-US"/>
        </a:p>
      </dgm:t>
    </dgm:pt>
    <dgm:pt modelId="{B2E9B9F7-4534-4EB6-BFAF-715BC540F51D}">
      <dgm:prSet/>
      <dgm:spPr/>
      <dgm:t>
        <a:bodyPr/>
        <a:lstStyle/>
        <a:p>
          <a:r>
            <a:rPr lang="en-US"/>
            <a:t>rotate the image romdamly by 10 degrees (to avoid over fiting).</a:t>
          </a:r>
        </a:p>
      </dgm:t>
    </dgm:pt>
    <dgm:pt modelId="{DCF9D574-0615-4D56-BDB9-52FBFCAF2502}" type="parTrans" cxnId="{78E781AE-8F29-4720-A3CD-397323EF0F49}">
      <dgm:prSet/>
      <dgm:spPr/>
      <dgm:t>
        <a:bodyPr/>
        <a:lstStyle/>
        <a:p>
          <a:endParaRPr lang="en-US"/>
        </a:p>
      </dgm:t>
    </dgm:pt>
    <dgm:pt modelId="{94061A08-5576-4692-B649-81465BD10A2B}" type="sibTrans" cxnId="{78E781AE-8F29-4720-A3CD-397323EF0F49}">
      <dgm:prSet/>
      <dgm:spPr/>
      <dgm:t>
        <a:bodyPr/>
        <a:lstStyle/>
        <a:p>
          <a:endParaRPr lang="en-US"/>
        </a:p>
      </dgm:t>
    </dgm:pt>
    <dgm:pt modelId="{9732ED60-EB02-41FB-9064-C7B963CCEC97}">
      <dgm:prSet/>
      <dgm:spPr/>
      <dgm:t>
        <a:bodyPr/>
        <a:lstStyle/>
        <a:p>
          <a:r>
            <a:rPr lang="en-US"/>
            <a:t>flip the image horizontaly rondomly (to avoid over fitting).</a:t>
          </a:r>
        </a:p>
      </dgm:t>
    </dgm:pt>
    <dgm:pt modelId="{99B6E174-B20C-4879-B172-C7F5182A72BA}" type="parTrans" cxnId="{D8C2014F-6713-4770-AC81-45C4C7792E84}">
      <dgm:prSet/>
      <dgm:spPr/>
      <dgm:t>
        <a:bodyPr/>
        <a:lstStyle/>
        <a:p>
          <a:endParaRPr lang="en-US"/>
        </a:p>
      </dgm:t>
    </dgm:pt>
    <dgm:pt modelId="{0864561A-750B-4D01-B27C-778BDB9FC0DD}" type="sibTrans" cxnId="{D8C2014F-6713-4770-AC81-45C4C7792E84}">
      <dgm:prSet/>
      <dgm:spPr/>
      <dgm:t>
        <a:bodyPr/>
        <a:lstStyle/>
        <a:p>
          <a:endParaRPr lang="en-US"/>
        </a:p>
      </dgm:t>
    </dgm:pt>
    <dgm:pt modelId="{B079E359-87E2-4F5C-BA40-97D7A685C880}">
      <dgm:prSet/>
      <dgm:spPr/>
      <dgm:t>
        <a:bodyPr/>
        <a:lstStyle/>
        <a:p>
          <a:r>
            <a:rPr lang="en-US"/>
            <a:t>normalizing the image tensor (from 0 to 1 instead of from 0 to 255).</a:t>
          </a:r>
        </a:p>
      </dgm:t>
    </dgm:pt>
    <dgm:pt modelId="{601CACF7-A732-47A3-B379-70CCC634077C}" type="parTrans" cxnId="{1C8236A1-5268-45BA-A808-1348FBC58F53}">
      <dgm:prSet/>
      <dgm:spPr/>
      <dgm:t>
        <a:bodyPr/>
        <a:lstStyle/>
        <a:p>
          <a:endParaRPr lang="en-US"/>
        </a:p>
      </dgm:t>
    </dgm:pt>
    <dgm:pt modelId="{495C22A6-8AE6-4A1A-99FF-34994CA3A035}" type="sibTrans" cxnId="{1C8236A1-5268-45BA-A808-1348FBC58F53}">
      <dgm:prSet/>
      <dgm:spPr/>
      <dgm:t>
        <a:bodyPr/>
        <a:lstStyle/>
        <a:p>
          <a:endParaRPr lang="en-US"/>
        </a:p>
      </dgm:t>
    </dgm:pt>
    <dgm:pt modelId="{13363056-46B4-4B6A-A73D-10BB615E9DEE}">
      <dgm:prSet/>
      <dgm:spPr/>
      <dgm:t>
        <a:bodyPr/>
        <a:lstStyle/>
        <a:p>
          <a:r>
            <a:rPr lang="en-US"/>
            <a:t>resize the images to 32 by 32.</a:t>
          </a:r>
        </a:p>
      </dgm:t>
    </dgm:pt>
    <dgm:pt modelId="{B87D3858-772A-4FD8-B393-C4E05F1DC626}" type="parTrans" cxnId="{809DA1E9-F909-424E-AB9A-499F6E55112E}">
      <dgm:prSet/>
      <dgm:spPr/>
      <dgm:t>
        <a:bodyPr/>
        <a:lstStyle/>
        <a:p>
          <a:endParaRPr lang="en-US"/>
        </a:p>
      </dgm:t>
    </dgm:pt>
    <dgm:pt modelId="{0F0C37CF-E573-44F0-AAB8-F91B2B6B6AC2}" type="sibTrans" cxnId="{809DA1E9-F909-424E-AB9A-499F6E55112E}">
      <dgm:prSet/>
      <dgm:spPr/>
      <dgm:t>
        <a:bodyPr/>
        <a:lstStyle/>
        <a:p>
          <a:endParaRPr lang="en-US"/>
        </a:p>
      </dgm:t>
    </dgm:pt>
    <dgm:pt modelId="{2BE2F2C5-924F-4F08-B5FC-943552EC6131}" type="pres">
      <dgm:prSet presAssocID="{6E3E80A9-28CE-4D91-BEDF-E4C51B917CFB}" presName="Name0" presStyleCnt="0">
        <dgm:presLayoutVars>
          <dgm:dir/>
          <dgm:resizeHandles val="exact"/>
        </dgm:presLayoutVars>
      </dgm:prSet>
      <dgm:spPr/>
    </dgm:pt>
    <dgm:pt modelId="{0C2B5C09-DC67-42C6-A428-D92E28E1F022}" type="pres">
      <dgm:prSet presAssocID="{FE24C119-0617-4FB8-ACA6-F0FD8BA57D8F}" presName="node" presStyleLbl="node1" presStyleIdx="0" presStyleCnt="5">
        <dgm:presLayoutVars>
          <dgm:bulletEnabled val="1"/>
        </dgm:presLayoutVars>
      </dgm:prSet>
      <dgm:spPr/>
    </dgm:pt>
    <dgm:pt modelId="{53C7E77A-6E30-48E7-B3C9-1690C14A7826}" type="pres">
      <dgm:prSet presAssocID="{281005E4-0F23-4487-ACF7-7A80B94CC16D}" presName="sibTrans" presStyleLbl="sibTrans1D1" presStyleIdx="0" presStyleCnt="4"/>
      <dgm:spPr/>
    </dgm:pt>
    <dgm:pt modelId="{C1B4ECFF-12BC-488D-AEA2-6A93BAA8D4E2}" type="pres">
      <dgm:prSet presAssocID="{281005E4-0F23-4487-ACF7-7A80B94CC16D}" presName="connectorText" presStyleLbl="sibTrans1D1" presStyleIdx="0" presStyleCnt="4"/>
      <dgm:spPr/>
    </dgm:pt>
    <dgm:pt modelId="{3555F254-5F4D-428E-9AE2-836606054C41}" type="pres">
      <dgm:prSet presAssocID="{B2E9B9F7-4534-4EB6-BFAF-715BC540F51D}" presName="node" presStyleLbl="node1" presStyleIdx="1" presStyleCnt="5">
        <dgm:presLayoutVars>
          <dgm:bulletEnabled val="1"/>
        </dgm:presLayoutVars>
      </dgm:prSet>
      <dgm:spPr/>
    </dgm:pt>
    <dgm:pt modelId="{2BE07B74-5670-4C58-9485-DFCD687A1B88}" type="pres">
      <dgm:prSet presAssocID="{94061A08-5576-4692-B649-81465BD10A2B}" presName="sibTrans" presStyleLbl="sibTrans1D1" presStyleIdx="1" presStyleCnt="4"/>
      <dgm:spPr/>
    </dgm:pt>
    <dgm:pt modelId="{319EEC67-DA3E-467D-9D01-E0A2A4E52FE4}" type="pres">
      <dgm:prSet presAssocID="{94061A08-5576-4692-B649-81465BD10A2B}" presName="connectorText" presStyleLbl="sibTrans1D1" presStyleIdx="1" presStyleCnt="4"/>
      <dgm:spPr/>
    </dgm:pt>
    <dgm:pt modelId="{C99A702C-FD78-4C5A-8CCF-0C3050C240F5}" type="pres">
      <dgm:prSet presAssocID="{9732ED60-EB02-41FB-9064-C7B963CCEC97}" presName="node" presStyleLbl="node1" presStyleIdx="2" presStyleCnt="5">
        <dgm:presLayoutVars>
          <dgm:bulletEnabled val="1"/>
        </dgm:presLayoutVars>
      </dgm:prSet>
      <dgm:spPr/>
    </dgm:pt>
    <dgm:pt modelId="{F701E8DE-61F4-40FF-AF26-42C1F4C1DED3}" type="pres">
      <dgm:prSet presAssocID="{0864561A-750B-4D01-B27C-778BDB9FC0DD}" presName="sibTrans" presStyleLbl="sibTrans1D1" presStyleIdx="2" presStyleCnt="4"/>
      <dgm:spPr/>
    </dgm:pt>
    <dgm:pt modelId="{4B03CE5D-826B-4CBF-86FC-F0BC39075FD9}" type="pres">
      <dgm:prSet presAssocID="{0864561A-750B-4D01-B27C-778BDB9FC0DD}" presName="connectorText" presStyleLbl="sibTrans1D1" presStyleIdx="2" presStyleCnt="4"/>
      <dgm:spPr/>
    </dgm:pt>
    <dgm:pt modelId="{74DA35DC-2790-4AC5-A836-CB10B8FA3730}" type="pres">
      <dgm:prSet presAssocID="{B079E359-87E2-4F5C-BA40-97D7A685C880}" presName="node" presStyleLbl="node1" presStyleIdx="3" presStyleCnt="5">
        <dgm:presLayoutVars>
          <dgm:bulletEnabled val="1"/>
        </dgm:presLayoutVars>
      </dgm:prSet>
      <dgm:spPr/>
    </dgm:pt>
    <dgm:pt modelId="{7DD2CD80-BE90-492E-B8F4-3BEC47E6D795}" type="pres">
      <dgm:prSet presAssocID="{495C22A6-8AE6-4A1A-99FF-34994CA3A035}" presName="sibTrans" presStyleLbl="sibTrans1D1" presStyleIdx="3" presStyleCnt="4"/>
      <dgm:spPr/>
    </dgm:pt>
    <dgm:pt modelId="{AFAA73AA-CD65-45DB-ABD1-2690024B23D4}" type="pres">
      <dgm:prSet presAssocID="{495C22A6-8AE6-4A1A-99FF-34994CA3A035}" presName="connectorText" presStyleLbl="sibTrans1D1" presStyleIdx="3" presStyleCnt="4"/>
      <dgm:spPr/>
    </dgm:pt>
    <dgm:pt modelId="{F511142B-A67E-4B04-BA54-0CEA9139DACA}" type="pres">
      <dgm:prSet presAssocID="{13363056-46B4-4B6A-A73D-10BB615E9DEE}" presName="node" presStyleLbl="node1" presStyleIdx="4" presStyleCnt="5">
        <dgm:presLayoutVars>
          <dgm:bulletEnabled val="1"/>
        </dgm:presLayoutVars>
      </dgm:prSet>
      <dgm:spPr/>
    </dgm:pt>
  </dgm:ptLst>
  <dgm:cxnLst>
    <dgm:cxn modelId="{0B113D04-4993-47D3-98BF-C24F4F55AE44}" type="presOf" srcId="{281005E4-0F23-4487-ACF7-7A80B94CC16D}" destId="{53C7E77A-6E30-48E7-B3C9-1690C14A7826}" srcOrd="0" destOrd="0" presId="urn:microsoft.com/office/officeart/2016/7/layout/RepeatingBendingProcessNew"/>
    <dgm:cxn modelId="{A6A2D309-9CD1-4293-A2F5-01725D2CD009}" type="presOf" srcId="{13363056-46B4-4B6A-A73D-10BB615E9DEE}" destId="{F511142B-A67E-4B04-BA54-0CEA9139DACA}" srcOrd="0" destOrd="0" presId="urn:microsoft.com/office/officeart/2016/7/layout/RepeatingBendingProcessNew"/>
    <dgm:cxn modelId="{F234342C-0E2A-4098-91EB-99EF8F73030B}" type="presOf" srcId="{FE24C119-0617-4FB8-ACA6-F0FD8BA57D8F}" destId="{0C2B5C09-DC67-42C6-A428-D92E28E1F022}" srcOrd="0" destOrd="0" presId="urn:microsoft.com/office/officeart/2016/7/layout/RepeatingBendingProcessNew"/>
    <dgm:cxn modelId="{82C61E3D-73D1-49CF-89E9-46EE31B3038A}" type="presOf" srcId="{495C22A6-8AE6-4A1A-99FF-34994CA3A035}" destId="{AFAA73AA-CD65-45DB-ABD1-2690024B23D4}" srcOrd="1" destOrd="0" presId="urn:microsoft.com/office/officeart/2016/7/layout/RepeatingBendingProcessNew"/>
    <dgm:cxn modelId="{9A6A9B4B-F125-4937-A75B-6A80BC886FC8}" type="presOf" srcId="{495C22A6-8AE6-4A1A-99FF-34994CA3A035}" destId="{7DD2CD80-BE90-492E-B8F4-3BEC47E6D795}" srcOrd="0" destOrd="0" presId="urn:microsoft.com/office/officeart/2016/7/layout/RepeatingBendingProcessNew"/>
    <dgm:cxn modelId="{D8C2014F-6713-4770-AC81-45C4C7792E84}" srcId="{6E3E80A9-28CE-4D91-BEDF-E4C51B917CFB}" destId="{9732ED60-EB02-41FB-9064-C7B963CCEC97}" srcOrd="2" destOrd="0" parTransId="{99B6E174-B20C-4879-B172-C7F5182A72BA}" sibTransId="{0864561A-750B-4D01-B27C-778BDB9FC0DD}"/>
    <dgm:cxn modelId="{CF9C9C75-11AC-42CF-A8E3-6203405EE859}" type="presOf" srcId="{0864561A-750B-4D01-B27C-778BDB9FC0DD}" destId="{4B03CE5D-826B-4CBF-86FC-F0BC39075FD9}" srcOrd="1" destOrd="0" presId="urn:microsoft.com/office/officeart/2016/7/layout/RepeatingBendingProcessNew"/>
    <dgm:cxn modelId="{B882FB56-76E6-4CB2-9851-E4E9AC84059A}" type="presOf" srcId="{94061A08-5576-4692-B649-81465BD10A2B}" destId="{2BE07B74-5670-4C58-9485-DFCD687A1B88}" srcOrd="0" destOrd="0" presId="urn:microsoft.com/office/officeart/2016/7/layout/RepeatingBendingProcessNew"/>
    <dgm:cxn modelId="{1A828C7E-4D52-4AEA-AE20-426CFA3607AB}" type="presOf" srcId="{B079E359-87E2-4F5C-BA40-97D7A685C880}" destId="{74DA35DC-2790-4AC5-A836-CB10B8FA3730}" srcOrd="0" destOrd="0" presId="urn:microsoft.com/office/officeart/2016/7/layout/RepeatingBendingProcessNew"/>
    <dgm:cxn modelId="{11081494-E9C4-4DCC-AE1D-D696CE84AD22}" type="presOf" srcId="{9732ED60-EB02-41FB-9064-C7B963CCEC97}" destId="{C99A702C-FD78-4C5A-8CCF-0C3050C240F5}" srcOrd="0" destOrd="0" presId="urn:microsoft.com/office/officeart/2016/7/layout/RepeatingBendingProcessNew"/>
    <dgm:cxn modelId="{566AD99B-1F57-4219-9D52-A7055EB35CA6}" type="presOf" srcId="{0864561A-750B-4D01-B27C-778BDB9FC0DD}" destId="{F701E8DE-61F4-40FF-AF26-42C1F4C1DED3}" srcOrd="0" destOrd="0" presId="urn:microsoft.com/office/officeart/2016/7/layout/RepeatingBendingProcessNew"/>
    <dgm:cxn modelId="{1C8236A1-5268-45BA-A808-1348FBC58F53}" srcId="{6E3E80A9-28CE-4D91-BEDF-E4C51B917CFB}" destId="{B079E359-87E2-4F5C-BA40-97D7A685C880}" srcOrd="3" destOrd="0" parTransId="{601CACF7-A732-47A3-B379-70CCC634077C}" sibTransId="{495C22A6-8AE6-4A1A-99FF-34994CA3A035}"/>
    <dgm:cxn modelId="{78E781AE-8F29-4720-A3CD-397323EF0F49}" srcId="{6E3E80A9-28CE-4D91-BEDF-E4C51B917CFB}" destId="{B2E9B9F7-4534-4EB6-BFAF-715BC540F51D}" srcOrd="1" destOrd="0" parTransId="{DCF9D574-0615-4D56-BDB9-52FBFCAF2502}" sibTransId="{94061A08-5576-4692-B649-81465BD10A2B}"/>
    <dgm:cxn modelId="{A502D8C1-9C46-4CF7-8F03-B991575D830E}" type="presOf" srcId="{6E3E80A9-28CE-4D91-BEDF-E4C51B917CFB}" destId="{2BE2F2C5-924F-4F08-B5FC-943552EC6131}" srcOrd="0" destOrd="0" presId="urn:microsoft.com/office/officeart/2016/7/layout/RepeatingBendingProcessNew"/>
    <dgm:cxn modelId="{7FEE98C2-54F6-4290-BCC8-BE1D1F8018D4}" type="presOf" srcId="{281005E4-0F23-4487-ACF7-7A80B94CC16D}" destId="{C1B4ECFF-12BC-488D-AEA2-6A93BAA8D4E2}" srcOrd="1" destOrd="0" presId="urn:microsoft.com/office/officeart/2016/7/layout/RepeatingBendingProcessNew"/>
    <dgm:cxn modelId="{1D4408DD-414A-4F91-A6AF-4667430A03F6}" srcId="{6E3E80A9-28CE-4D91-BEDF-E4C51B917CFB}" destId="{FE24C119-0617-4FB8-ACA6-F0FD8BA57D8F}" srcOrd="0" destOrd="0" parTransId="{D6208CE7-F38E-4112-AB46-20A314D78697}" sibTransId="{281005E4-0F23-4487-ACF7-7A80B94CC16D}"/>
    <dgm:cxn modelId="{809DA1E9-F909-424E-AB9A-499F6E55112E}" srcId="{6E3E80A9-28CE-4D91-BEDF-E4C51B917CFB}" destId="{13363056-46B4-4B6A-A73D-10BB615E9DEE}" srcOrd="4" destOrd="0" parTransId="{B87D3858-772A-4FD8-B393-C4E05F1DC626}" sibTransId="{0F0C37CF-E573-44F0-AAB8-F91B2B6B6AC2}"/>
    <dgm:cxn modelId="{554BE0F0-288F-4B91-B2CA-54E1340E0465}" type="presOf" srcId="{94061A08-5576-4692-B649-81465BD10A2B}" destId="{319EEC67-DA3E-467D-9D01-E0A2A4E52FE4}" srcOrd="1" destOrd="0" presId="urn:microsoft.com/office/officeart/2016/7/layout/RepeatingBendingProcessNew"/>
    <dgm:cxn modelId="{2BDDB9FA-0444-42A2-B823-CE97D70562F3}" type="presOf" srcId="{B2E9B9F7-4534-4EB6-BFAF-715BC540F51D}" destId="{3555F254-5F4D-428E-9AE2-836606054C41}" srcOrd="0" destOrd="0" presId="urn:microsoft.com/office/officeart/2016/7/layout/RepeatingBendingProcessNew"/>
    <dgm:cxn modelId="{B3EB70BE-5043-4EDC-AAAD-68DEC0A6A9E1}" type="presParOf" srcId="{2BE2F2C5-924F-4F08-B5FC-943552EC6131}" destId="{0C2B5C09-DC67-42C6-A428-D92E28E1F022}" srcOrd="0" destOrd="0" presId="urn:microsoft.com/office/officeart/2016/7/layout/RepeatingBendingProcessNew"/>
    <dgm:cxn modelId="{97101919-BFA4-4D38-AC7D-2F0FB7218C5F}" type="presParOf" srcId="{2BE2F2C5-924F-4F08-B5FC-943552EC6131}" destId="{53C7E77A-6E30-48E7-B3C9-1690C14A7826}" srcOrd="1" destOrd="0" presId="urn:microsoft.com/office/officeart/2016/7/layout/RepeatingBendingProcessNew"/>
    <dgm:cxn modelId="{A2F18197-0084-4F6C-B5E0-EF99EA943A62}" type="presParOf" srcId="{53C7E77A-6E30-48E7-B3C9-1690C14A7826}" destId="{C1B4ECFF-12BC-488D-AEA2-6A93BAA8D4E2}" srcOrd="0" destOrd="0" presId="urn:microsoft.com/office/officeart/2016/7/layout/RepeatingBendingProcessNew"/>
    <dgm:cxn modelId="{D8F357B8-5E03-45F3-8DE9-297A481248F8}" type="presParOf" srcId="{2BE2F2C5-924F-4F08-B5FC-943552EC6131}" destId="{3555F254-5F4D-428E-9AE2-836606054C41}" srcOrd="2" destOrd="0" presId="urn:microsoft.com/office/officeart/2016/7/layout/RepeatingBendingProcessNew"/>
    <dgm:cxn modelId="{B4234129-4B07-427B-A798-154FE5699F9F}" type="presParOf" srcId="{2BE2F2C5-924F-4F08-B5FC-943552EC6131}" destId="{2BE07B74-5670-4C58-9485-DFCD687A1B88}" srcOrd="3" destOrd="0" presId="urn:microsoft.com/office/officeart/2016/7/layout/RepeatingBendingProcessNew"/>
    <dgm:cxn modelId="{5FF4BDA6-A7B6-443F-B076-AF0BC67A75C5}" type="presParOf" srcId="{2BE07B74-5670-4C58-9485-DFCD687A1B88}" destId="{319EEC67-DA3E-467D-9D01-E0A2A4E52FE4}" srcOrd="0" destOrd="0" presId="urn:microsoft.com/office/officeart/2016/7/layout/RepeatingBendingProcessNew"/>
    <dgm:cxn modelId="{EEDDD070-32C0-4656-BFE9-FA78C940AF7D}" type="presParOf" srcId="{2BE2F2C5-924F-4F08-B5FC-943552EC6131}" destId="{C99A702C-FD78-4C5A-8CCF-0C3050C240F5}" srcOrd="4" destOrd="0" presId="urn:microsoft.com/office/officeart/2016/7/layout/RepeatingBendingProcessNew"/>
    <dgm:cxn modelId="{0980D927-7E1A-42F6-981E-26A1E27A768A}" type="presParOf" srcId="{2BE2F2C5-924F-4F08-B5FC-943552EC6131}" destId="{F701E8DE-61F4-40FF-AF26-42C1F4C1DED3}" srcOrd="5" destOrd="0" presId="urn:microsoft.com/office/officeart/2016/7/layout/RepeatingBendingProcessNew"/>
    <dgm:cxn modelId="{8196638B-009D-406C-86E3-0E3DE02EDC08}" type="presParOf" srcId="{F701E8DE-61F4-40FF-AF26-42C1F4C1DED3}" destId="{4B03CE5D-826B-4CBF-86FC-F0BC39075FD9}" srcOrd="0" destOrd="0" presId="urn:microsoft.com/office/officeart/2016/7/layout/RepeatingBendingProcessNew"/>
    <dgm:cxn modelId="{34088FF0-7609-4E39-AA20-DABDD5CBD6D7}" type="presParOf" srcId="{2BE2F2C5-924F-4F08-B5FC-943552EC6131}" destId="{74DA35DC-2790-4AC5-A836-CB10B8FA3730}" srcOrd="6" destOrd="0" presId="urn:microsoft.com/office/officeart/2016/7/layout/RepeatingBendingProcessNew"/>
    <dgm:cxn modelId="{4F69F960-92EB-4716-8B5E-D3C3DC1C607D}" type="presParOf" srcId="{2BE2F2C5-924F-4F08-B5FC-943552EC6131}" destId="{7DD2CD80-BE90-492E-B8F4-3BEC47E6D795}" srcOrd="7" destOrd="0" presId="urn:microsoft.com/office/officeart/2016/7/layout/RepeatingBendingProcessNew"/>
    <dgm:cxn modelId="{D995F5FD-E664-48FA-A4C8-EC76752FBC87}" type="presParOf" srcId="{7DD2CD80-BE90-492E-B8F4-3BEC47E6D795}" destId="{AFAA73AA-CD65-45DB-ABD1-2690024B23D4}" srcOrd="0" destOrd="0" presId="urn:microsoft.com/office/officeart/2016/7/layout/RepeatingBendingProcessNew"/>
    <dgm:cxn modelId="{3B14C3B8-D60E-448E-8058-E3A4CA1B4EF5}" type="presParOf" srcId="{2BE2F2C5-924F-4F08-B5FC-943552EC6131}" destId="{F511142B-A67E-4B04-BA54-0CEA9139DACA}" srcOrd="8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B3FFF02-8900-4018-A49E-CB8053DF36C6}" type="doc">
      <dgm:prSet loTypeId="urn:microsoft.com/office/officeart/2005/8/layout/vProcess5" loCatId="process" qsTypeId="urn:microsoft.com/office/officeart/2005/8/quickstyle/simple2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E38530B-DE76-4AF1-A4F9-FFA06E60FF6D}">
      <dgm:prSet/>
      <dgm:spPr/>
      <dgm:t>
        <a:bodyPr/>
        <a:lstStyle/>
        <a:p>
          <a:r>
            <a:rPr lang="en-US"/>
            <a:t>After making the loss and optimization fuctions</a:t>
          </a:r>
        </a:p>
      </dgm:t>
    </dgm:pt>
    <dgm:pt modelId="{E968D38C-8495-4321-8401-A598ED08D3A0}" type="parTrans" cxnId="{197FB5DD-3060-441E-99F3-2AD8CD0AC1D1}">
      <dgm:prSet/>
      <dgm:spPr/>
      <dgm:t>
        <a:bodyPr/>
        <a:lstStyle/>
        <a:p>
          <a:endParaRPr lang="en-US"/>
        </a:p>
      </dgm:t>
    </dgm:pt>
    <dgm:pt modelId="{0763A08B-91E8-4CE7-8CF1-DCFD44843306}" type="sibTrans" cxnId="{197FB5DD-3060-441E-99F3-2AD8CD0AC1D1}">
      <dgm:prSet/>
      <dgm:spPr/>
      <dgm:t>
        <a:bodyPr/>
        <a:lstStyle/>
        <a:p>
          <a:endParaRPr lang="en-US"/>
        </a:p>
      </dgm:t>
    </dgm:pt>
    <dgm:pt modelId="{82E48235-BE62-4B51-BA4E-3086A03A4451}">
      <dgm:prSet/>
      <dgm:spPr/>
      <dgm:t>
        <a:bodyPr/>
        <a:lstStyle/>
        <a:p>
          <a:r>
            <a:rPr lang="en-US"/>
            <a:t>here we are looking at how the training and validation loss decreases over time</a:t>
          </a:r>
        </a:p>
      </dgm:t>
    </dgm:pt>
    <dgm:pt modelId="{72AE5953-CE94-4DD3-AC0E-5778D0527946}" type="parTrans" cxnId="{A6E72888-1E31-43D9-89BB-FDD7CB58596E}">
      <dgm:prSet/>
      <dgm:spPr/>
      <dgm:t>
        <a:bodyPr/>
        <a:lstStyle/>
        <a:p>
          <a:endParaRPr lang="en-US"/>
        </a:p>
      </dgm:t>
    </dgm:pt>
    <dgm:pt modelId="{0F8D5D90-D723-4E5A-872B-C52EAB93E6E1}" type="sibTrans" cxnId="{A6E72888-1E31-43D9-89BB-FDD7CB58596E}">
      <dgm:prSet/>
      <dgm:spPr/>
      <dgm:t>
        <a:bodyPr/>
        <a:lstStyle/>
        <a:p>
          <a:endParaRPr lang="en-US"/>
        </a:p>
      </dgm:t>
    </dgm:pt>
    <dgm:pt modelId="{F4210661-E02C-491F-9F0C-2BDC75AB2D0C}">
      <dgm:prSet/>
      <dgm:spPr/>
      <dgm:t>
        <a:bodyPr/>
        <a:lstStyle/>
        <a:p>
          <a:r>
            <a:rPr lang="en-US"/>
            <a:t>if the validation loss ever increases it indicates possible overfitting.</a:t>
          </a:r>
        </a:p>
      </dgm:t>
    </dgm:pt>
    <dgm:pt modelId="{8F253F11-C1A9-47BB-A824-55D18E82FBD4}" type="parTrans" cxnId="{B6FE2B20-FE20-4784-825A-D3B2994B3594}">
      <dgm:prSet/>
      <dgm:spPr/>
      <dgm:t>
        <a:bodyPr/>
        <a:lstStyle/>
        <a:p>
          <a:endParaRPr lang="en-US"/>
        </a:p>
      </dgm:t>
    </dgm:pt>
    <dgm:pt modelId="{AB11D74E-D0D3-43A5-B19B-C9843F509179}" type="sibTrans" cxnId="{B6FE2B20-FE20-4784-825A-D3B2994B3594}">
      <dgm:prSet/>
      <dgm:spPr/>
      <dgm:t>
        <a:bodyPr/>
        <a:lstStyle/>
        <a:p>
          <a:endParaRPr lang="en-US"/>
        </a:p>
      </dgm:t>
    </dgm:pt>
    <dgm:pt modelId="{156144E0-CB77-4420-B1F1-F669431745BF}">
      <dgm:prSet/>
      <dgm:spPr/>
      <dgm:t>
        <a:bodyPr/>
        <a:lstStyle/>
        <a:p>
          <a:r>
            <a:rPr lang="en-US"/>
            <a:t>The best results we had was with 30 epochs</a:t>
          </a:r>
        </a:p>
      </dgm:t>
    </dgm:pt>
    <dgm:pt modelId="{94E796DF-D4BA-4F68-84E0-4F74F80FA455}" type="parTrans" cxnId="{00EFF08F-591A-494E-8F0E-BB3C5F3637E2}">
      <dgm:prSet/>
      <dgm:spPr/>
      <dgm:t>
        <a:bodyPr/>
        <a:lstStyle/>
        <a:p>
          <a:endParaRPr lang="en-US"/>
        </a:p>
      </dgm:t>
    </dgm:pt>
    <dgm:pt modelId="{B1675A84-2BC7-4A1F-9AF0-512045AE1DA0}" type="sibTrans" cxnId="{00EFF08F-591A-494E-8F0E-BB3C5F3637E2}">
      <dgm:prSet/>
      <dgm:spPr/>
      <dgm:t>
        <a:bodyPr/>
        <a:lstStyle/>
        <a:p>
          <a:endParaRPr lang="en-US"/>
        </a:p>
      </dgm:t>
    </dgm:pt>
    <dgm:pt modelId="{FAE7496C-F8B0-4C9C-9E20-1629F0391CE8}" type="pres">
      <dgm:prSet presAssocID="{EB3FFF02-8900-4018-A49E-CB8053DF36C6}" presName="outerComposite" presStyleCnt="0">
        <dgm:presLayoutVars>
          <dgm:chMax val="5"/>
          <dgm:dir/>
          <dgm:resizeHandles val="exact"/>
        </dgm:presLayoutVars>
      </dgm:prSet>
      <dgm:spPr/>
    </dgm:pt>
    <dgm:pt modelId="{8E76880C-CD11-4C91-91A2-A135B594E4E1}" type="pres">
      <dgm:prSet presAssocID="{EB3FFF02-8900-4018-A49E-CB8053DF36C6}" presName="dummyMaxCanvas" presStyleCnt="0">
        <dgm:presLayoutVars/>
      </dgm:prSet>
      <dgm:spPr/>
    </dgm:pt>
    <dgm:pt modelId="{81042A83-EB2E-4E92-AB4B-7170A546A677}" type="pres">
      <dgm:prSet presAssocID="{EB3FFF02-8900-4018-A49E-CB8053DF36C6}" presName="FourNodes_1" presStyleLbl="node1" presStyleIdx="0" presStyleCnt="4">
        <dgm:presLayoutVars>
          <dgm:bulletEnabled val="1"/>
        </dgm:presLayoutVars>
      </dgm:prSet>
      <dgm:spPr/>
    </dgm:pt>
    <dgm:pt modelId="{6D7EB021-D322-4D23-98B7-19128215E9B0}" type="pres">
      <dgm:prSet presAssocID="{EB3FFF02-8900-4018-A49E-CB8053DF36C6}" presName="FourNodes_2" presStyleLbl="node1" presStyleIdx="1" presStyleCnt="4">
        <dgm:presLayoutVars>
          <dgm:bulletEnabled val="1"/>
        </dgm:presLayoutVars>
      </dgm:prSet>
      <dgm:spPr/>
    </dgm:pt>
    <dgm:pt modelId="{7B9F7AF8-3A64-4D3F-99C5-EFE19D585E15}" type="pres">
      <dgm:prSet presAssocID="{EB3FFF02-8900-4018-A49E-CB8053DF36C6}" presName="FourNodes_3" presStyleLbl="node1" presStyleIdx="2" presStyleCnt="4">
        <dgm:presLayoutVars>
          <dgm:bulletEnabled val="1"/>
        </dgm:presLayoutVars>
      </dgm:prSet>
      <dgm:spPr/>
    </dgm:pt>
    <dgm:pt modelId="{AEA6B6F6-A4CB-4509-9F09-849620AA7538}" type="pres">
      <dgm:prSet presAssocID="{EB3FFF02-8900-4018-A49E-CB8053DF36C6}" presName="FourNodes_4" presStyleLbl="node1" presStyleIdx="3" presStyleCnt="4">
        <dgm:presLayoutVars>
          <dgm:bulletEnabled val="1"/>
        </dgm:presLayoutVars>
      </dgm:prSet>
      <dgm:spPr/>
    </dgm:pt>
    <dgm:pt modelId="{710BD3E4-6710-4E1F-8BDD-1D18A6F267E6}" type="pres">
      <dgm:prSet presAssocID="{EB3FFF02-8900-4018-A49E-CB8053DF36C6}" presName="FourConn_1-2" presStyleLbl="fgAccFollowNode1" presStyleIdx="0" presStyleCnt="3">
        <dgm:presLayoutVars>
          <dgm:bulletEnabled val="1"/>
        </dgm:presLayoutVars>
      </dgm:prSet>
      <dgm:spPr/>
    </dgm:pt>
    <dgm:pt modelId="{24629E66-FEDB-4F05-AC07-B67A79FFB202}" type="pres">
      <dgm:prSet presAssocID="{EB3FFF02-8900-4018-A49E-CB8053DF36C6}" presName="FourConn_2-3" presStyleLbl="fgAccFollowNode1" presStyleIdx="1" presStyleCnt="3">
        <dgm:presLayoutVars>
          <dgm:bulletEnabled val="1"/>
        </dgm:presLayoutVars>
      </dgm:prSet>
      <dgm:spPr/>
    </dgm:pt>
    <dgm:pt modelId="{A41D0927-6F4E-47BB-8D19-CC328EF19EB3}" type="pres">
      <dgm:prSet presAssocID="{EB3FFF02-8900-4018-A49E-CB8053DF36C6}" presName="FourConn_3-4" presStyleLbl="fgAccFollowNode1" presStyleIdx="2" presStyleCnt="3">
        <dgm:presLayoutVars>
          <dgm:bulletEnabled val="1"/>
        </dgm:presLayoutVars>
      </dgm:prSet>
      <dgm:spPr/>
    </dgm:pt>
    <dgm:pt modelId="{1DE8D083-81DD-4215-BBC5-3F5CAABBC8C2}" type="pres">
      <dgm:prSet presAssocID="{EB3FFF02-8900-4018-A49E-CB8053DF36C6}" presName="FourNodes_1_text" presStyleLbl="node1" presStyleIdx="3" presStyleCnt="4">
        <dgm:presLayoutVars>
          <dgm:bulletEnabled val="1"/>
        </dgm:presLayoutVars>
      </dgm:prSet>
      <dgm:spPr/>
    </dgm:pt>
    <dgm:pt modelId="{2836C4F8-7EBA-4CA7-BF50-8C1F6DC4CE1C}" type="pres">
      <dgm:prSet presAssocID="{EB3FFF02-8900-4018-A49E-CB8053DF36C6}" presName="FourNodes_2_text" presStyleLbl="node1" presStyleIdx="3" presStyleCnt="4">
        <dgm:presLayoutVars>
          <dgm:bulletEnabled val="1"/>
        </dgm:presLayoutVars>
      </dgm:prSet>
      <dgm:spPr/>
    </dgm:pt>
    <dgm:pt modelId="{F993C2E6-E2CC-4DBC-95C6-A00AA5F9C428}" type="pres">
      <dgm:prSet presAssocID="{EB3FFF02-8900-4018-A49E-CB8053DF36C6}" presName="FourNodes_3_text" presStyleLbl="node1" presStyleIdx="3" presStyleCnt="4">
        <dgm:presLayoutVars>
          <dgm:bulletEnabled val="1"/>
        </dgm:presLayoutVars>
      </dgm:prSet>
      <dgm:spPr/>
    </dgm:pt>
    <dgm:pt modelId="{68307B0A-70C1-44F6-8DA7-A6CDB789F40C}" type="pres">
      <dgm:prSet presAssocID="{EB3FFF02-8900-4018-A49E-CB8053DF36C6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89E6721A-470D-45F5-8557-D73BDCEFCDB6}" type="presOf" srcId="{156144E0-CB77-4420-B1F1-F669431745BF}" destId="{68307B0A-70C1-44F6-8DA7-A6CDB789F40C}" srcOrd="1" destOrd="0" presId="urn:microsoft.com/office/officeart/2005/8/layout/vProcess5"/>
    <dgm:cxn modelId="{B6FE2B20-FE20-4784-825A-D3B2994B3594}" srcId="{EB3FFF02-8900-4018-A49E-CB8053DF36C6}" destId="{F4210661-E02C-491F-9F0C-2BDC75AB2D0C}" srcOrd="2" destOrd="0" parTransId="{8F253F11-C1A9-47BB-A824-55D18E82FBD4}" sibTransId="{AB11D74E-D0D3-43A5-B19B-C9843F509179}"/>
    <dgm:cxn modelId="{98E0B827-3E97-4D1C-9890-5739B1F3DD5B}" type="presOf" srcId="{4E38530B-DE76-4AF1-A4F9-FFA06E60FF6D}" destId="{1DE8D083-81DD-4215-BBC5-3F5CAABBC8C2}" srcOrd="1" destOrd="0" presId="urn:microsoft.com/office/officeart/2005/8/layout/vProcess5"/>
    <dgm:cxn modelId="{64D4AF28-8C97-4127-95E7-BE836989A131}" type="presOf" srcId="{0763A08B-91E8-4CE7-8CF1-DCFD44843306}" destId="{710BD3E4-6710-4E1F-8BDD-1D18A6F267E6}" srcOrd="0" destOrd="0" presId="urn:microsoft.com/office/officeart/2005/8/layout/vProcess5"/>
    <dgm:cxn modelId="{738E6436-DC7D-48A2-9A02-8E13CE447CC9}" type="presOf" srcId="{F4210661-E02C-491F-9F0C-2BDC75AB2D0C}" destId="{F993C2E6-E2CC-4DBC-95C6-A00AA5F9C428}" srcOrd="1" destOrd="0" presId="urn:microsoft.com/office/officeart/2005/8/layout/vProcess5"/>
    <dgm:cxn modelId="{2EDD7469-3BBD-4EEC-A995-ED80E47CA3A5}" type="presOf" srcId="{EB3FFF02-8900-4018-A49E-CB8053DF36C6}" destId="{FAE7496C-F8B0-4C9C-9E20-1629F0391CE8}" srcOrd="0" destOrd="0" presId="urn:microsoft.com/office/officeart/2005/8/layout/vProcess5"/>
    <dgm:cxn modelId="{8541B649-86D7-40ED-8EC5-AED08E5B35E4}" type="presOf" srcId="{156144E0-CB77-4420-B1F1-F669431745BF}" destId="{AEA6B6F6-A4CB-4509-9F09-849620AA7538}" srcOrd="0" destOrd="0" presId="urn:microsoft.com/office/officeart/2005/8/layout/vProcess5"/>
    <dgm:cxn modelId="{2473B576-F121-42FF-B2B7-456579589496}" type="presOf" srcId="{F4210661-E02C-491F-9F0C-2BDC75AB2D0C}" destId="{7B9F7AF8-3A64-4D3F-99C5-EFE19D585E15}" srcOrd="0" destOrd="0" presId="urn:microsoft.com/office/officeart/2005/8/layout/vProcess5"/>
    <dgm:cxn modelId="{70EC4B5A-B854-4F3A-BF00-ACDD73D33487}" type="presOf" srcId="{0F8D5D90-D723-4E5A-872B-C52EAB93E6E1}" destId="{24629E66-FEDB-4F05-AC07-B67A79FFB202}" srcOrd="0" destOrd="0" presId="urn:microsoft.com/office/officeart/2005/8/layout/vProcess5"/>
    <dgm:cxn modelId="{A6E72888-1E31-43D9-89BB-FDD7CB58596E}" srcId="{EB3FFF02-8900-4018-A49E-CB8053DF36C6}" destId="{82E48235-BE62-4B51-BA4E-3086A03A4451}" srcOrd="1" destOrd="0" parTransId="{72AE5953-CE94-4DD3-AC0E-5778D0527946}" sibTransId="{0F8D5D90-D723-4E5A-872B-C52EAB93E6E1}"/>
    <dgm:cxn modelId="{00EFF08F-591A-494E-8F0E-BB3C5F3637E2}" srcId="{EB3FFF02-8900-4018-A49E-CB8053DF36C6}" destId="{156144E0-CB77-4420-B1F1-F669431745BF}" srcOrd="3" destOrd="0" parTransId="{94E796DF-D4BA-4F68-84E0-4F74F80FA455}" sibTransId="{B1675A84-2BC7-4A1F-9AF0-512045AE1DA0}"/>
    <dgm:cxn modelId="{ECBFCE95-DA69-4AC1-91D1-56E6B28D68D5}" type="presOf" srcId="{82E48235-BE62-4B51-BA4E-3086A03A4451}" destId="{6D7EB021-D322-4D23-98B7-19128215E9B0}" srcOrd="0" destOrd="0" presId="urn:microsoft.com/office/officeart/2005/8/layout/vProcess5"/>
    <dgm:cxn modelId="{197FB5DD-3060-441E-99F3-2AD8CD0AC1D1}" srcId="{EB3FFF02-8900-4018-A49E-CB8053DF36C6}" destId="{4E38530B-DE76-4AF1-A4F9-FFA06E60FF6D}" srcOrd="0" destOrd="0" parTransId="{E968D38C-8495-4321-8401-A598ED08D3A0}" sibTransId="{0763A08B-91E8-4CE7-8CF1-DCFD44843306}"/>
    <dgm:cxn modelId="{EC4883E5-92E9-46B1-9E8D-23A0281D2095}" type="presOf" srcId="{82E48235-BE62-4B51-BA4E-3086A03A4451}" destId="{2836C4F8-7EBA-4CA7-BF50-8C1F6DC4CE1C}" srcOrd="1" destOrd="0" presId="urn:microsoft.com/office/officeart/2005/8/layout/vProcess5"/>
    <dgm:cxn modelId="{4D7E4DEF-A0DD-4763-BCAD-CDC7949227D5}" type="presOf" srcId="{4E38530B-DE76-4AF1-A4F9-FFA06E60FF6D}" destId="{81042A83-EB2E-4E92-AB4B-7170A546A677}" srcOrd="0" destOrd="0" presId="urn:microsoft.com/office/officeart/2005/8/layout/vProcess5"/>
    <dgm:cxn modelId="{7A93CFF6-4CDE-40A7-A7FE-57D891080366}" type="presOf" srcId="{AB11D74E-D0D3-43A5-B19B-C9843F509179}" destId="{A41D0927-6F4E-47BB-8D19-CC328EF19EB3}" srcOrd="0" destOrd="0" presId="urn:microsoft.com/office/officeart/2005/8/layout/vProcess5"/>
    <dgm:cxn modelId="{6944DB33-8598-4A3B-8E59-CFD60E5CE4CB}" type="presParOf" srcId="{FAE7496C-F8B0-4C9C-9E20-1629F0391CE8}" destId="{8E76880C-CD11-4C91-91A2-A135B594E4E1}" srcOrd="0" destOrd="0" presId="urn:microsoft.com/office/officeart/2005/8/layout/vProcess5"/>
    <dgm:cxn modelId="{2694531D-7191-47AB-8C28-9449634D36AA}" type="presParOf" srcId="{FAE7496C-F8B0-4C9C-9E20-1629F0391CE8}" destId="{81042A83-EB2E-4E92-AB4B-7170A546A677}" srcOrd="1" destOrd="0" presId="urn:microsoft.com/office/officeart/2005/8/layout/vProcess5"/>
    <dgm:cxn modelId="{6E72E0B4-FFAC-43BE-92C5-CACE39B3B14C}" type="presParOf" srcId="{FAE7496C-F8B0-4C9C-9E20-1629F0391CE8}" destId="{6D7EB021-D322-4D23-98B7-19128215E9B0}" srcOrd="2" destOrd="0" presId="urn:microsoft.com/office/officeart/2005/8/layout/vProcess5"/>
    <dgm:cxn modelId="{E2C932CC-56BC-4BDB-BDEC-FE5318E3FB53}" type="presParOf" srcId="{FAE7496C-F8B0-4C9C-9E20-1629F0391CE8}" destId="{7B9F7AF8-3A64-4D3F-99C5-EFE19D585E15}" srcOrd="3" destOrd="0" presId="urn:microsoft.com/office/officeart/2005/8/layout/vProcess5"/>
    <dgm:cxn modelId="{785D4917-87F1-4770-9697-E1D12834AB25}" type="presParOf" srcId="{FAE7496C-F8B0-4C9C-9E20-1629F0391CE8}" destId="{AEA6B6F6-A4CB-4509-9F09-849620AA7538}" srcOrd="4" destOrd="0" presId="urn:microsoft.com/office/officeart/2005/8/layout/vProcess5"/>
    <dgm:cxn modelId="{4BE3EF5D-B383-4E87-B453-9AC69B68A8B6}" type="presParOf" srcId="{FAE7496C-F8B0-4C9C-9E20-1629F0391CE8}" destId="{710BD3E4-6710-4E1F-8BDD-1D18A6F267E6}" srcOrd="5" destOrd="0" presId="urn:microsoft.com/office/officeart/2005/8/layout/vProcess5"/>
    <dgm:cxn modelId="{900432B1-EA80-464F-BF8C-21F936FB2585}" type="presParOf" srcId="{FAE7496C-F8B0-4C9C-9E20-1629F0391CE8}" destId="{24629E66-FEDB-4F05-AC07-B67A79FFB202}" srcOrd="6" destOrd="0" presId="urn:microsoft.com/office/officeart/2005/8/layout/vProcess5"/>
    <dgm:cxn modelId="{B7ECE76F-A847-4DBC-A92E-CB644A7FAEDB}" type="presParOf" srcId="{FAE7496C-F8B0-4C9C-9E20-1629F0391CE8}" destId="{A41D0927-6F4E-47BB-8D19-CC328EF19EB3}" srcOrd="7" destOrd="0" presId="urn:microsoft.com/office/officeart/2005/8/layout/vProcess5"/>
    <dgm:cxn modelId="{115F4285-F3BD-4B64-8E37-50FB11CAF1A5}" type="presParOf" srcId="{FAE7496C-F8B0-4C9C-9E20-1629F0391CE8}" destId="{1DE8D083-81DD-4215-BBC5-3F5CAABBC8C2}" srcOrd="8" destOrd="0" presId="urn:microsoft.com/office/officeart/2005/8/layout/vProcess5"/>
    <dgm:cxn modelId="{35230991-D623-42B1-82C2-FDC6C8DF7DA2}" type="presParOf" srcId="{FAE7496C-F8B0-4C9C-9E20-1629F0391CE8}" destId="{2836C4F8-7EBA-4CA7-BF50-8C1F6DC4CE1C}" srcOrd="9" destOrd="0" presId="urn:microsoft.com/office/officeart/2005/8/layout/vProcess5"/>
    <dgm:cxn modelId="{F26B903F-3554-4339-99CE-8DE650D5CA6C}" type="presParOf" srcId="{FAE7496C-F8B0-4C9C-9E20-1629F0391CE8}" destId="{F993C2E6-E2CC-4DBC-95C6-A00AA5F9C428}" srcOrd="10" destOrd="0" presId="urn:microsoft.com/office/officeart/2005/8/layout/vProcess5"/>
    <dgm:cxn modelId="{1C9F3B3C-B8A5-4F7D-9FE9-8AF8B35CE75A}" type="presParOf" srcId="{FAE7496C-F8B0-4C9C-9E20-1629F0391CE8}" destId="{68307B0A-70C1-44F6-8DA7-A6CDB789F40C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D22797-D741-40A4-BDC9-EA64D71310AD}">
      <dsp:nvSpPr>
        <dsp:cNvPr id="0" name=""/>
        <dsp:cNvSpPr/>
      </dsp:nvSpPr>
      <dsp:spPr>
        <a:xfrm>
          <a:off x="1707099" y="1155010"/>
          <a:ext cx="36140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61405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878001" y="1198770"/>
        <a:ext cx="19600" cy="3920"/>
      </dsp:txXfrm>
    </dsp:sp>
    <dsp:sp modelId="{4A982292-0EAC-4650-9490-AC975FCE390D}">
      <dsp:nvSpPr>
        <dsp:cNvPr id="0" name=""/>
        <dsp:cNvSpPr/>
      </dsp:nvSpPr>
      <dsp:spPr>
        <a:xfrm>
          <a:off x="4527" y="689419"/>
          <a:ext cx="1704371" cy="102262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516" tIns="87664" rIns="83516" bIns="87664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Loading data</a:t>
          </a:r>
        </a:p>
      </dsp:txBody>
      <dsp:txXfrm>
        <a:off x="4527" y="689419"/>
        <a:ext cx="1704371" cy="1022622"/>
      </dsp:txXfrm>
    </dsp:sp>
    <dsp:sp modelId="{FB72C849-9D28-4074-9CA9-F3E7B7C875C9}">
      <dsp:nvSpPr>
        <dsp:cNvPr id="0" name=""/>
        <dsp:cNvSpPr/>
      </dsp:nvSpPr>
      <dsp:spPr>
        <a:xfrm>
          <a:off x="3803476" y="1155010"/>
          <a:ext cx="36140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61405" y="45720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974378" y="1198770"/>
        <a:ext cx="19600" cy="3920"/>
      </dsp:txXfrm>
    </dsp:sp>
    <dsp:sp modelId="{F1687785-AF3A-42F9-9DA7-2F7EC8D5A023}">
      <dsp:nvSpPr>
        <dsp:cNvPr id="0" name=""/>
        <dsp:cNvSpPr/>
      </dsp:nvSpPr>
      <dsp:spPr>
        <a:xfrm>
          <a:off x="2100904" y="689419"/>
          <a:ext cx="1704371" cy="102262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516" tIns="87664" rIns="83516" bIns="87664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Pre-processing data</a:t>
          </a:r>
        </a:p>
      </dsp:txBody>
      <dsp:txXfrm>
        <a:off x="2100904" y="689419"/>
        <a:ext cx="1704371" cy="1022622"/>
      </dsp:txXfrm>
    </dsp:sp>
    <dsp:sp modelId="{A8E84BE2-F9FA-4BC6-B2D4-17D34C759C4A}">
      <dsp:nvSpPr>
        <dsp:cNvPr id="0" name=""/>
        <dsp:cNvSpPr/>
      </dsp:nvSpPr>
      <dsp:spPr>
        <a:xfrm>
          <a:off x="856713" y="1710242"/>
          <a:ext cx="4192754" cy="361405"/>
        </a:xfrm>
        <a:custGeom>
          <a:avLst/>
          <a:gdLst/>
          <a:ahLst/>
          <a:cxnLst/>
          <a:rect l="0" t="0" r="0" b="0"/>
          <a:pathLst>
            <a:path>
              <a:moveTo>
                <a:pt x="4192754" y="0"/>
              </a:moveTo>
              <a:lnTo>
                <a:pt x="4192754" y="197802"/>
              </a:lnTo>
              <a:lnTo>
                <a:pt x="0" y="197802"/>
              </a:lnTo>
              <a:lnTo>
                <a:pt x="0" y="361405"/>
              </a:lnTo>
            </a:path>
          </a:pathLst>
        </a:cu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47814" y="1888984"/>
        <a:ext cx="210551" cy="3920"/>
      </dsp:txXfrm>
    </dsp:sp>
    <dsp:sp modelId="{F1F547F2-DEFF-47B1-A498-80D5DC4048B5}">
      <dsp:nvSpPr>
        <dsp:cNvPr id="0" name=""/>
        <dsp:cNvSpPr/>
      </dsp:nvSpPr>
      <dsp:spPr>
        <a:xfrm>
          <a:off x="4197281" y="689419"/>
          <a:ext cx="1704371" cy="102262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516" tIns="87664" rIns="83516" bIns="87664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Viewing data</a:t>
          </a:r>
        </a:p>
      </dsp:txBody>
      <dsp:txXfrm>
        <a:off x="4197281" y="689419"/>
        <a:ext cx="1704371" cy="1022622"/>
      </dsp:txXfrm>
    </dsp:sp>
    <dsp:sp modelId="{3716E9CC-2BBC-49A2-BDC1-215835CBB9F0}">
      <dsp:nvSpPr>
        <dsp:cNvPr id="0" name=""/>
        <dsp:cNvSpPr/>
      </dsp:nvSpPr>
      <dsp:spPr>
        <a:xfrm>
          <a:off x="1707099" y="2569639"/>
          <a:ext cx="36140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61405" y="45720"/>
              </a:lnTo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878001" y="2613398"/>
        <a:ext cx="19600" cy="3920"/>
      </dsp:txXfrm>
    </dsp:sp>
    <dsp:sp modelId="{AE24D0DA-BFC2-4D87-9CB4-886485616A3C}">
      <dsp:nvSpPr>
        <dsp:cNvPr id="0" name=""/>
        <dsp:cNvSpPr/>
      </dsp:nvSpPr>
      <dsp:spPr>
        <a:xfrm>
          <a:off x="4527" y="2104047"/>
          <a:ext cx="1704371" cy="102262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516" tIns="87664" rIns="83516" bIns="87664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Model structure</a:t>
          </a:r>
        </a:p>
      </dsp:txBody>
      <dsp:txXfrm>
        <a:off x="4527" y="2104047"/>
        <a:ext cx="1704371" cy="1022622"/>
      </dsp:txXfrm>
    </dsp:sp>
    <dsp:sp modelId="{408D4C47-1713-47AF-AF0F-2E85FE5D6B2D}">
      <dsp:nvSpPr>
        <dsp:cNvPr id="0" name=""/>
        <dsp:cNvSpPr/>
      </dsp:nvSpPr>
      <dsp:spPr>
        <a:xfrm>
          <a:off x="3803476" y="2569639"/>
          <a:ext cx="36140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61405" y="45720"/>
              </a:lnTo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974378" y="2613398"/>
        <a:ext cx="19600" cy="3920"/>
      </dsp:txXfrm>
    </dsp:sp>
    <dsp:sp modelId="{DA81CB15-1870-45A3-B81B-897D89113CB0}">
      <dsp:nvSpPr>
        <dsp:cNvPr id="0" name=""/>
        <dsp:cNvSpPr/>
      </dsp:nvSpPr>
      <dsp:spPr>
        <a:xfrm>
          <a:off x="2100904" y="2104047"/>
          <a:ext cx="1704371" cy="102262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516" tIns="87664" rIns="83516" bIns="87664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Model training</a:t>
          </a:r>
        </a:p>
      </dsp:txBody>
      <dsp:txXfrm>
        <a:off x="2100904" y="2104047"/>
        <a:ext cx="1704371" cy="1022622"/>
      </dsp:txXfrm>
    </dsp:sp>
    <dsp:sp modelId="{9D1688D8-E479-45E9-A408-B51F3CF74EB5}">
      <dsp:nvSpPr>
        <dsp:cNvPr id="0" name=""/>
        <dsp:cNvSpPr/>
      </dsp:nvSpPr>
      <dsp:spPr>
        <a:xfrm>
          <a:off x="856713" y="3124870"/>
          <a:ext cx="4192754" cy="361405"/>
        </a:xfrm>
        <a:custGeom>
          <a:avLst/>
          <a:gdLst/>
          <a:ahLst/>
          <a:cxnLst/>
          <a:rect l="0" t="0" r="0" b="0"/>
          <a:pathLst>
            <a:path>
              <a:moveTo>
                <a:pt x="4192754" y="0"/>
              </a:moveTo>
              <a:lnTo>
                <a:pt x="4192754" y="197802"/>
              </a:lnTo>
              <a:lnTo>
                <a:pt x="0" y="197802"/>
              </a:lnTo>
              <a:lnTo>
                <a:pt x="0" y="361405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47814" y="3303613"/>
        <a:ext cx="210551" cy="3920"/>
      </dsp:txXfrm>
    </dsp:sp>
    <dsp:sp modelId="{66655E6C-41DB-4F70-97DB-6CEC7D5A4227}">
      <dsp:nvSpPr>
        <dsp:cNvPr id="0" name=""/>
        <dsp:cNvSpPr/>
      </dsp:nvSpPr>
      <dsp:spPr>
        <a:xfrm>
          <a:off x="4197281" y="2104047"/>
          <a:ext cx="1704371" cy="102262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516" tIns="87664" rIns="83516" bIns="87664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Model testing</a:t>
          </a:r>
        </a:p>
      </dsp:txBody>
      <dsp:txXfrm>
        <a:off x="4197281" y="2104047"/>
        <a:ext cx="1704371" cy="1022622"/>
      </dsp:txXfrm>
    </dsp:sp>
    <dsp:sp modelId="{3BC56FF0-E73E-4225-9C30-B2E6B3167D82}">
      <dsp:nvSpPr>
        <dsp:cNvPr id="0" name=""/>
        <dsp:cNvSpPr/>
      </dsp:nvSpPr>
      <dsp:spPr>
        <a:xfrm>
          <a:off x="4527" y="3518675"/>
          <a:ext cx="1704371" cy="102262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516" tIns="87664" rIns="83516" bIns="87664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Viewing samples</a:t>
          </a:r>
        </a:p>
      </dsp:txBody>
      <dsp:txXfrm>
        <a:off x="4527" y="3518675"/>
        <a:ext cx="1704371" cy="102262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2EDD26-A36B-4986-99C9-090845BB2E61}">
      <dsp:nvSpPr>
        <dsp:cNvPr id="0" name=""/>
        <dsp:cNvSpPr/>
      </dsp:nvSpPr>
      <dsp:spPr>
        <a:xfrm>
          <a:off x="0" y="815317"/>
          <a:ext cx="2828924" cy="179636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881415B-435E-48C8-97DE-B229CC9C2279}">
      <dsp:nvSpPr>
        <dsp:cNvPr id="0" name=""/>
        <dsp:cNvSpPr/>
      </dsp:nvSpPr>
      <dsp:spPr>
        <a:xfrm>
          <a:off x="314325" y="1113926"/>
          <a:ext cx="2828924" cy="1796367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Number of records of training dataset: 16504</a:t>
          </a:r>
        </a:p>
      </dsp:txBody>
      <dsp:txXfrm>
        <a:off x="366939" y="1166540"/>
        <a:ext cx="2723696" cy="1691139"/>
      </dsp:txXfrm>
    </dsp:sp>
    <dsp:sp modelId="{477052B2-6A0E-471E-BD4C-CCC8D0356A3A}">
      <dsp:nvSpPr>
        <dsp:cNvPr id="0" name=""/>
        <dsp:cNvSpPr/>
      </dsp:nvSpPr>
      <dsp:spPr>
        <a:xfrm>
          <a:off x="3457574" y="815317"/>
          <a:ext cx="2828924" cy="179636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A3097C3-7EF6-4B6C-BBBB-583A28B7B57A}">
      <dsp:nvSpPr>
        <dsp:cNvPr id="0" name=""/>
        <dsp:cNvSpPr/>
      </dsp:nvSpPr>
      <dsp:spPr>
        <a:xfrm>
          <a:off x="3771899" y="1113926"/>
          <a:ext cx="2828924" cy="1796367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Number of records of validation dataset: 2058 </a:t>
          </a:r>
        </a:p>
      </dsp:txBody>
      <dsp:txXfrm>
        <a:off x="3824513" y="1166540"/>
        <a:ext cx="2723696" cy="1691139"/>
      </dsp:txXfrm>
    </dsp:sp>
    <dsp:sp modelId="{80B5B7CF-3B1D-4C28-BE32-5B24ECCE9A65}">
      <dsp:nvSpPr>
        <dsp:cNvPr id="0" name=""/>
        <dsp:cNvSpPr/>
      </dsp:nvSpPr>
      <dsp:spPr>
        <a:xfrm>
          <a:off x="6915149" y="815317"/>
          <a:ext cx="2828924" cy="179636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133E7A9-68F5-40D2-87EC-C4BE15CE2C4D}">
      <dsp:nvSpPr>
        <dsp:cNvPr id="0" name=""/>
        <dsp:cNvSpPr/>
      </dsp:nvSpPr>
      <dsp:spPr>
        <a:xfrm>
          <a:off x="7229475" y="1113926"/>
          <a:ext cx="2828924" cy="1796367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Number of records of test dataset: 2076</a:t>
          </a:r>
        </a:p>
      </dsp:txBody>
      <dsp:txXfrm>
        <a:off x="7282089" y="1166540"/>
        <a:ext cx="2723696" cy="169113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C7E77A-6E30-48E7-B3C9-1690C14A7826}">
      <dsp:nvSpPr>
        <dsp:cNvPr id="0" name=""/>
        <dsp:cNvSpPr/>
      </dsp:nvSpPr>
      <dsp:spPr>
        <a:xfrm>
          <a:off x="2685310" y="649957"/>
          <a:ext cx="50136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01360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22691" y="693017"/>
        <a:ext cx="26598" cy="5319"/>
      </dsp:txXfrm>
    </dsp:sp>
    <dsp:sp modelId="{0C2B5C09-DC67-42C6-A428-D92E28E1F022}">
      <dsp:nvSpPr>
        <dsp:cNvPr id="0" name=""/>
        <dsp:cNvSpPr/>
      </dsp:nvSpPr>
      <dsp:spPr>
        <a:xfrm>
          <a:off x="374240" y="1816"/>
          <a:ext cx="2312869" cy="138772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333" tIns="118962" rIns="113333" bIns="118962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transform the image to "tensor" datatype that pytoch uses.</a:t>
          </a:r>
        </a:p>
      </dsp:txBody>
      <dsp:txXfrm>
        <a:off x="374240" y="1816"/>
        <a:ext cx="2312869" cy="1387721"/>
      </dsp:txXfrm>
    </dsp:sp>
    <dsp:sp modelId="{2BE07B74-5670-4C58-9485-DFCD687A1B88}">
      <dsp:nvSpPr>
        <dsp:cNvPr id="0" name=""/>
        <dsp:cNvSpPr/>
      </dsp:nvSpPr>
      <dsp:spPr>
        <a:xfrm>
          <a:off x="1530675" y="1387738"/>
          <a:ext cx="2844829" cy="501360"/>
        </a:xfrm>
        <a:custGeom>
          <a:avLst/>
          <a:gdLst/>
          <a:ahLst/>
          <a:cxnLst/>
          <a:rect l="0" t="0" r="0" b="0"/>
          <a:pathLst>
            <a:path>
              <a:moveTo>
                <a:pt x="2844829" y="0"/>
              </a:moveTo>
              <a:lnTo>
                <a:pt x="2844829" y="267780"/>
              </a:lnTo>
              <a:lnTo>
                <a:pt x="0" y="267780"/>
              </a:lnTo>
              <a:lnTo>
                <a:pt x="0" y="501360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80737" y="1635758"/>
        <a:ext cx="144706" cy="5319"/>
      </dsp:txXfrm>
    </dsp:sp>
    <dsp:sp modelId="{3555F254-5F4D-428E-9AE2-836606054C41}">
      <dsp:nvSpPr>
        <dsp:cNvPr id="0" name=""/>
        <dsp:cNvSpPr/>
      </dsp:nvSpPr>
      <dsp:spPr>
        <a:xfrm>
          <a:off x="3219070" y="1816"/>
          <a:ext cx="2312869" cy="138772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333" tIns="118962" rIns="113333" bIns="118962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rotate the image romdamly by 10 degrees (to avoid over fiting).</a:t>
          </a:r>
        </a:p>
      </dsp:txBody>
      <dsp:txXfrm>
        <a:off x="3219070" y="1816"/>
        <a:ext cx="2312869" cy="1387721"/>
      </dsp:txXfrm>
    </dsp:sp>
    <dsp:sp modelId="{F701E8DE-61F4-40FF-AF26-42C1F4C1DED3}">
      <dsp:nvSpPr>
        <dsp:cNvPr id="0" name=""/>
        <dsp:cNvSpPr/>
      </dsp:nvSpPr>
      <dsp:spPr>
        <a:xfrm>
          <a:off x="2685310" y="2569639"/>
          <a:ext cx="50136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01360" y="45720"/>
              </a:lnTo>
            </a:path>
          </a:pathLst>
        </a:cu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22691" y="2612699"/>
        <a:ext cx="26598" cy="5319"/>
      </dsp:txXfrm>
    </dsp:sp>
    <dsp:sp modelId="{C99A702C-FD78-4C5A-8CCF-0C3050C240F5}">
      <dsp:nvSpPr>
        <dsp:cNvPr id="0" name=""/>
        <dsp:cNvSpPr/>
      </dsp:nvSpPr>
      <dsp:spPr>
        <a:xfrm>
          <a:off x="374240" y="1921498"/>
          <a:ext cx="2312869" cy="138772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333" tIns="118962" rIns="113333" bIns="118962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flip the image horizontaly rondomly (to avoid over fitting).</a:t>
          </a:r>
        </a:p>
      </dsp:txBody>
      <dsp:txXfrm>
        <a:off x="374240" y="1921498"/>
        <a:ext cx="2312869" cy="1387721"/>
      </dsp:txXfrm>
    </dsp:sp>
    <dsp:sp modelId="{7DD2CD80-BE90-492E-B8F4-3BEC47E6D795}">
      <dsp:nvSpPr>
        <dsp:cNvPr id="0" name=""/>
        <dsp:cNvSpPr/>
      </dsp:nvSpPr>
      <dsp:spPr>
        <a:xfrm>
          <a:off x="1530675" y="3307419"/>
          <a:ext cx="2844829" cy="501360"/>
        </a:xfrm>
        <a:custGeom>
          <a:avLst/>
          <a:gdLst/>
          <a:ahLst/>
          <a:cxnLst/>
          <a:rect l="0" t="0" r="0" b="0"/>
          <a:pathLst>
            <a:path>
              <a:moveTo>
                <a:pt x="2844829" y="0"/>
              </a:moveTo>
              <a:lnTo>
                <a:pt x="2844829" y="267780"/>
              </a:lnTo>
              <a:lnTo>
                <a:pt x="0" y="267780"/>
              </a:lnTo>
              <a:lnTo>
                <a:pt x="0" y="501360"/>
              </a:lnTo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80737" y="3555440"/>
        <a:ext cx="144706" cy="5319"/>
      </dsp:txXfrm>
    </dsp:sp>
    <dsp:sp modelId="{74DA35DC-2790-4AC5-A836-CB10B8FA3730}">
      <dsp:nvSpPr>
        <dsp:cNvPr id="0" name=""/>
        <dsp:cNvSpPr/>
      </dsp:nvSpPr>
      <dsp:spPr>
        <a:xfrm>
          <a:off x="3219070" y="1921498"/>
          <a:ext cx="2312869" cy="138772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333" tIns="118962" rIns="113333" bIns="118962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normalizing the image tensor (from 0 to 1 instead of from 0 to 255).</a:t>
          </a:r>
        </a:p>
      </dsp:txBody>
      <dsp:txXfrm>
        <a:off x="3219070" y="1921498"/>
        <a:ext cx="2312869" cy="1387721"/>
      </dsp:txXfrm>
    </dsp:sp>
    <dsp:sp modelId="{F511142B-A67E-4B04-BA54-0CEA9139DACA}">
      <dsp:nvSpPr>
        <dsp:cNvPr id="0" name=""/>
        <dsp:cNvSpPr/>
      </dsp:nvSpPr>
      <dsp:spPr>
        <a:xfrm>
          <a:off x="374240" y="3841179"/>
          <a:ext cx="2312869" cy="138772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333" tIns="118962" rIns="113333" bIns="118962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resize the images to 32 by 32.</a:t>
          </a:r>
        </a:p>
      </dsp:txBody>
      <dsp:txXfrm>
        <a:off x="374240" y="3841179"/>
        <a:ext cx="2312869" cy="138772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042A83-EB2E-4E92-AB4B-7170A546A677}">
      <dsp:nvSpPr>
        <dsp:cNvPr id="0" name=""/>
        <dsp:cNvSpPr/>
      </dsp:nvSpPr>
      <dsp:spPr>
        <a:xfrm>
          <a:off x="0" y="0"/>
          <a:ext cx="8046720" cy="81963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After making the loss and optimization fuctions</a:t>
          </a:r>
        </a:p>
      </dsp:txBody>
      <dsp:txXfrm>
        <a:off x="24006" y="24006"/>
        <a:ext cx="7093011" cy="771622"/>
      </dsp:txXfrm>
    </dsp:sp>
    <dsp:sp modelId="{6D7EB021-D322-4D23-98B7-19128215E9B0}">
      <dsp:nvSpPr>
        <dsp:cNvPr id="0" name=""/>
        <dsp:cNvSpPr/>
      </dsp:nvSpPr>
      <dsp:spPr>
        <a:xfrm>
          <a:off x="673912" y="968659"/>
          <a:ext cx="8046720" cy="819634"/>
        </a:xfrm>
        <a:prstGeom prst="roundRect">
          <a:avLst>
            <a:gd name="adj" fmla="val 10000"/>
          </a:avLst>
        </a:prstGeom>
        <a:solidFill>
          <a:schemeClr val="accent2">
            <a:hueOff val="-294232"/>
            <a:satOff val="1406"/>
            <a:lumOff val="196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here we are looking at how the training and validation loss decreases over time</a:t>
          </a:r>
        </a:p>
      </dsp:txBody>
      <dsp:txXfrm>
        <a:off x="697918" y="992665"/>
        <a:ext cx="6792032" cy="771622"/>
      </dsp:txXfrm>
    </dsp:sp>
    <dsp:sp modelId="{7B9F7AF8-3A64-4D3F-99C5-EFE19D585E15}">
      <dsp:nvSpPr>
        <dsp:cNvPr id="0" name=""/>
        <dsp:cNvSpPr/>
      </dsp:nvSpPr>
      <dsp:spPr>
        <a:xfrm>
          <a:off x="1337767" y="1937318"/>
          <a:ext cx="8046720" cy="819634"/>
        </a:xfrm>
        <a:prstGeom prst="roundRect">
          <a:avLst>
            <a:gd name="adj" fmla="val 10000"/>
          </a:avLst>
        </a:prstGeom>
        <a:solidFill>
          <a:schemeClr val="accent2">
            <a:hueOff val="-588464"/>
            <a:satOff val="2812"/>
            <a:lumOff val="392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if the validation loss ever increases it indicates possible overfitting.</a:t>
          </a:r>
        </a:p>
      </dsp:txBody>
      <dsp:txXfrm>
        <a:off x="1361773" y="1961324"/>
        <a:ext cx="6802091" cy="771622"/>
      </dsp:txXfrm>
    </dsp:sp>
    <dsp:sp modelId="{AEA6B6F6-A4CB-4509-9F09-849620AA7538}">
      <dsp:nvSpPr>
        <dsp:cNvPr id="0" name=""/>
        <dsp:cNvSpPr/>
      </dsp:nvSpPr>
      <dsp:spPr>
        <a:xfrm>
          <a:off x="2011680" y="2905977"/>
          <a:ext cx="8046720" cy="819634"/>
        </a:xfrm>
        <a:prstGeom prst="roundRect">
          <a:avLst>
            <a:gd name="adj" fmla="val 10000"/>
          </a:avLst>
        </a:prstGeom>
        <a:solidFill>
          <a:schemeClr val="accent2">
            <a:hueOff val="-882696"/>
            <a:satOff val="4218"/>
            <a:lumOff val="588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The best results we had was with 30 epochs</a:t>
          </a:r>
        </a:p>
      </dsp:txBody>
      <dsp:txXfrm>
        <a:off x="2035686" y="2929983"/>
        <a:ext cx="6792032" cy="771622"/>
      </dsp:txXfrm>
    </dsp:sp>
    <dsp:sp modelId="{710BD3E4-6710-4E1F-8BDD-1D18A6F267E6}">
      <dsp:nvSpPr>
        <dsp:cNvPr id="0" name=""/>
        <dsp:cNvSpPr/>
      </dsp:nvSpPr>
      <dsp:spPr>
        <a:xfrm>
          <a:off x="7513957" y="627765"/>
          <a:ext cx="532762" cy="532762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7633828" y="627765"/>
        <a:ext cx="293020" cy="400903"/>
      </dsp:txXfrm>
    </dsp:sp>
    <dsp:sp modelId="{24629E66-FEDB-4F05-AC07-B67A79FFB202}">
      <dsp:nvSpPr>
        <dsp:cNvPr id="0" name=""/>
        <dsp:cNvSpPr/>
      </dsp:nvSpPr>
      <dsp:spPr>
        <a:xfrm>
          <a:off x="8187870" y="1596424"/>
          <a:ext cx="532762" cy="532762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597220"/>
            <a:satOff val="6985"/>
            <a:lumOff val="767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597220"/>
              <a:satOff val="6985"/>
              <a:lumOff val="76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8307741" y="1596424"/>
        <a:ext cx="293020" cy="400903"/>
      </dsp:txXfrm>
    </dsp:sp>
    <dsp:sp modelId="{A41D0927-6F4E-47BB-8D19-CC328EF19EB3}">
      <dsp:nvSpPr>
        <dsp:cNvPr id="0" name=""/>
        <dsp:cNvSpPr/>
      </dsp:nvSpPr>
      <dsp:spPr>
        <a:xfrm>
          <a:off x="8851724" y="2565083"/>
          <a:ext cx="532762" cy="532762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1194440"/>
            <a:satOff val="13969"/>
            <a:lumOff val="153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1194440"/>
              <a:satOff val="13969"/>
              <a:lumOff val="153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8971595" y="2565083"/>
        <a:ext cx="293020" cy="4009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8F4EA64-D5E8-4450-BC30-7DFC4EBD38F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641F71-C740-4CC1-840C-5FB23C8519F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D963B1-226B-4B24-8975-7DD28730789D}" type="datetimeFigureOut">
              <a:rPr lang="en-US" smtClean="0"/>
              <a:t>7/7/2021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BCE577-AAC9-4588-9221-506DA251D45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9921CD-9C42-44C5-B535-5F5FA40227C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FA9CF0-FE85-40E5-A3E4-9D8D4A205BC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6780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C0BE83-1F76-412F-817F-6B87541A62B7}" type="datetimeFigureOut">
              <a:rPr lang="en-US" smtClean="0"/>
              <a:t>7/7/2021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B54AA9-D1C5-4A71-8BC1-393246244D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2099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B54AA9-D1C5-4A71-8BC1-393246244DD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098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mp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mp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31750" ty="-120650" sx="100000" sy="100000" flip="xy" algn="tl"/>
          </a:blipFill>
          <a:ln w="19050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solidFill>
            <a:schemeClr val="bg2"/>
          </a:solidFill>
          <a:ln w="9525" cap="sq" cmpd="sng" algn="ctr">
            <a:noFill/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03FCE02C-6EC6-4E09-BC2C-9FDED4DE236E}" type="datetimeFigureOut">
              <a:rPr lang="en-US" dirty="0"/>
              <a:t>7/7/2021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5500" cy="228600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B075A7A-4A9A-410F-B848-AB998ACC9419}" type="datetimeFigureOut">
              <a:rPr lang="en-US" dirty="0"/>
              <a:pPr/>
              <a:t>7/7/2021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A5F3E88-2D66-4D17-B0FA-EA13CB20B2FF}" type="datetimeFigureOut">
              <a:rPr lang="en-US" dirty="0"/>
              <a:pPr/>
              <a:t>7/7/2021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D8F36E1-9596-4E98-8786-4A17C5D29C65}" type="datetimeFigureOut">
              <a:rPr lang="en-US" dirty="0"/>
              <a:pPr/>
              <a:t>7/7/2021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-31750" ty="-120650" sx="100000" sy="100000" flip="xy" algn="tl"/>
          </a:blipFill>
          <a:ln w="19050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solidFill>
            <a:schemeClr val="bg2"/>
          </a:solidFill>
          <a:ln w="9525" cap="sq" cmpd="sng" algn="ctr">
            <a:noFill/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600">
                <a:solidFill>
                  <a:schemeClr val="tx2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EE4D1A55-63BC-4BA2-9538-7DDEADA10621}" type="datetimeFigureOut">
              <a:rPr lang="en-US" dirty="0"/>
              <a:t>7/7/2021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7024" cy="228600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2080"/>
            <a:ext cx="2112264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6D01ABB-8821-4BF5-97A9-E1A66ACAEAA9}" type="datetimeFigureOut">
              <a:rPr lang="en-US" dirty="0"/>
              <a:pPr/>
              <a:t>7/7/2021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0C37B1C-D4A1-4A4F-A470-80868146AFC5}" type="datetimeFigureOut">
              <a:rPr lang="en-US" dirty="0"/>
              <a:pPr/>
              <a:t>7/7/2021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31D1B9-F39E-471E-80A9-595CAA5664AD}" type="datetimeFigureOut">
              <a:rPr lang="en-US" dirty="0"/>
              <a:pPr/>
              <a:t>7/7/2021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3FCEABC-E2B9-4606-A74F-CB06AF596887}" type="datetimeFigureOut">
              <a:rPr lang="en-US" dirty="0"/>
              <a:pPr/>
              <a:t>7/7/2021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234693" y="237744"/>
            <a:ext cx="8633081" cy="6382512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75000"/>
              </a:schemeClr>
            </a:solidFill>
            <a:prstDash val="solid"/>
          </a:ln>
          <a:effectLst>
            <a:softEdge rad="0"/>
          </a:effectLst>
        </p:spPr>
      </p:sp>
      <p:sp>
        <p:nvSpPr>
          <p:cNvPr id="16" name="Rectangle 15"/>
          <p:cNvSpPr/>
          <p:nvPr/>
        </p:nvSpPr>
        <p:spPr>
          <a:xfrm>
            <a:off x="371856" y="374904"/>
            <a:ext cx="8353044" cy="6108192"/>
          </a:xfrm>
          <a:prstGeom prst="rect">
            <a:avLst/>
          </a:prstGeom>
          <a:solidFill>
            <a:schemeClr val="bg2"/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0575" y="704850"/>
            <a:ext cx="7562850" cy="51435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A8850A0-01A3-4F4E-AA52-F716A9BFD4EB}" type="datetimeFigureOut">
              <a:rPr lang="en-US" dirty="0"/>
              <a:pPr/>
              <a:t>7/7/2021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39158" y="6214535"/>
            <a:ext cx="5184648" cy="256032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tx1"/>
          </a:solidFill>
          <a:ln w="6350" cap="sq">
            <a:solidFill>
              <a:schemeClr val="tx1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solidFill>
            <a:schemeClr val="bg2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601076" cy="6382512"/>
          </a:xfrm>
          <a:solidFill>
            <a:srgbClr val="808080"/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5811CCA-BB49-46C7-A0E2-F42339750F9A}" type="datetimeFigureOut">
              <a:rPr lang="en-US" dirty="0"/>
              <a:t>7/7/2021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75000"/>
              </a:schemeClr>
            </a:solidFill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solidFill>
            <a:schemeClr val="bg2"/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9464" y="6214535"/>
            <a:ext cx="274320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bg2"/>
                </a:solidFill>
              </a:defRPr>
            </a:lvl1pPr>
          </a:lstStyle>
          <a:p>
            <a:fld id="{17205CAA-4E5A-4223-BD55-C5D2841AC9EF}" type="datetimeFigureOut">
              <a:rPr lang="en-US" dirty="0"/>
              <a:t>7/7/2021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214535"/>
            <a:ext cx="521208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48535" y="6214535"/>
            <a:ext cx="146304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/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37B80A51-3224-4134-8413-79708750D8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2C6BB88-5524-41E6-8092-5F71A0FE4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190" y="4004723"/>
            <a:ext cx="11281609" cy="2396079"/>
          </a:xfrm>
          <a:prstGeom prst="rect">
            <a:avLst/>
          </a:prstGeom>
          <a:solidFill>
            <a:schemeClr val="accent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CA1C36C-0CCE-4EF8-B411-E7A825801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738" y="4169490"/>
            <a:ext cx="10954512" cy="2066544"/>
          </a:xfrm>
          <a:prstGeom prst="rect">
            <a:avLst/>
          </a:prstGeom>
          <a:noFill/>
          <a:ln w="6350" cap="sq" cmpd="sng" algn="ctr">
            <a:solidFill>
              <a:srgbClr val="FFFFFF"/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90EC3D-482A-4E73-B198-E8341A0D09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4060" y="4328598"/>
            <a:ext cx="10694388" cy="1151587"/>
          </a:xfrm>
        </p:spPr>
        <p:txBody>
          <a:bodyPr>
            <a:normAutofit/>
          </a:bodyPr>
          <a:lstStyle/>
          <a:p>
            <a:r>
              <a:rPr lang="en-US" sz="5100">
                <a:solidFill>
                  <a:srgbClr val="FFFFFF"/>
                </a:solidFill>
              </a:rPr>
              <a:t>DEEp learning </a:t>
            </a:r>
            <a:r>
              <a:rPr lang="en-US" sz="5100">
                <a:solidFill>
                  <a:srgbClr val="FFFFFF"/>
                </a:solidFill>
                <a:ea typeface="+mj-lt"/>
                <a:cs typeface="+mj-lt"/>
              </a:rPr>
              <a:t>implementation</a:t>
            </a:r>
            <a:endParaRPr lang="en-US" sz="5100">
              <a:solidFill>
                <a:srgbClr val="FFFFFF"/>
              </a:solidFill>
            </a:endParaRP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2048EE7C-B77F-4E59-88A7-DD66337BB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4060" y="5480185"/>
            <a:ext cx="10694388" cy="381186"/>
          </a:xfrm>
        </p:spPr>
        <p:txBody>
          <a:bodyPr>
            <a:norm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pic>
        <p:nvPicPr>
          <p:cNvPr id="3" name="Picture 3" descr="Shape&#10;&#10;Description automatically generated">
            <a:extLst>
              <a:ext uri="{FF2B5EF4-FFF2-40B4-BE49-F238E27FC236}">
                <a16:creationId xmlns:a16="http://schemas.microsoft.com/office/drawing/2014/main" id="{5F01F07C-4AFD-44DE-B80C-EB7FAD253F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641" y="447333"/>
            <a:ext cx="10608707" cy="3235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7697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E9B969E-CD96-4162-BA90-449BBDA95E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2316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B6401A4-FEE5-4976-857C-1FD0CDB2E2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23162" y="0"/>
            <a:ext cx="816874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3" descr="Shape&#10;&#10;Description automatically generated">
            <a:extLst>
              <a:ext uri="{FF2B5EF4-FFF2-40B4-BE49-F238E27FC236}">
                <a16:creationId xmlns:a16="http://schemas.microsoft.com/office/drawing/2014/main" id="{FC0B4203-3AE9-4A1E-9FD4-1BA419B852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3045" y="2069322"/>
            <a:ext cx="7728335" cy="2328457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047AF1DF-6993-45FB-92A5-C36B1A680F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25029" cy="6858000"/>
          </a:xfrm>
          <a:prstGeom prst="rect">
            <a:avLst/>
          </a:prstGeom>
          <a:blipFill dpi="0" rotWithShape="1">
            <a:blip r:embed="rId3">
              <a:alphaModFix amt="6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314A37-1880-4B94-8CFE-B2F3C5745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33" y="643464"/>
            <a:ext cx="2888344" cy="5181227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rgbClr val="FFFFFF"/>
                </a:solidFill>
              </a:rPr>
              <a:t>Network Architecture</a:t>
            </a:r>
          </a:p>
        </p:txBody>
      </p:sp>
    </p:spTree>
    <p:extLst>
      <p:ext uri="{BB962C8B-B14F-4D97-AF65-F5344CB8AC3E}">
        <p14:creationId xmlns:p14="http://schemas.microsoft.com/office/powerpoint/2010/main" val="22583038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44ED18C4-67E3-43CE-9EC7-3809C35EE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" name="Rectangle 9">
            <a:extLst>
              <a:ext uri="{FF2B5EF4-FFF2-40B4-BE49-F238E27FC236}">
                <a16:creationId xmlns:a16="http://schemas.microsoft.com/office/drawing/2014/main" id="{FBE714BB-FFC1-4759-9828-5B89BFD78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8E0541FA-C333-41B0-AC8A-A3423BC48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accent1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2D4BDC-C578-467F-944C-89A304AEC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428" y="1112108"/>
            <a:ext cx="3754169" cy="4638936"/>
          </a:xfrm>
        </p:spPr>
        <p:txBody>
          <a:bodyPr anchor="t"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  <a:ea typeface="+mj-lt"/>
                <a:cs typeface="+mj-lt"/>
              </a:rPr>
              <a:t> defintion of CNN architecture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DC8B4-0CA0-4910-A72E-1876D9451F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0321" y="1112108"/>
            <a:ext cx="7161784" cy="46389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>
                <a:ea typeface="+mn-lt"/>
                <a:cs typeface="+mn-lt"/>
              </a:rPr>
              <a:t>Convolutional layers: which can be thought of as stack of filtered images.</a:t>
            </a:r>
            <a:endParaRPr lang="en-US" sz="2400" dirty="0"/>
          </a:p>
          <a:p>
            <a:pPr>
              <a:buClr>
                <a:srgbClr val="EEEBE3"/>
              </a:buClr>
            </a:pPr>
            <a:r>
              <a:rPr lang="en-US" sz="2400">
                <a:ea typeface="+mn-lt"/>
                <a:cs typeface="+mn-lt"/>
              </a:rPr>
              <a:t>Maxpooling layers: which reduce the x-y size of an input, keeping only the most </a:t>
            </a:r>
            <a:r>
              <a:rPr lang="en-US" sz="2400" i="1">
                <a:ea typeface="+mn-lt"/>
                <a:cs typeface="+mn-lt"/>
              </a:rPr>
              <a:t>active</a:t>
            </a:r>
            <a:r>
              <a:rPr lang="en-US" sz="2400">
                <a:ea typeface="+mn-lt"/>
                <a:cs typeface="+mn-lt"/>
              </a:rPr>
              <a:t> pixels from the previous layer.</a:t>
            </a:r>
            <a:endParaRPr lang="en-US" sz="2400" dirty="0"/>
          </a:p>
          <a:p>
            <a:pPr>
              <a:buClr>
                <a:srgbClr val="EEEBE3"/>
              </a:buClr>
            </a:pPr>
            <a:r>
              <a:rPr lang="en-US" sz="2400">
                <a:ea typeface="+mn-lt"/>
                <a:cs typeface="+mn-lt"/>
              </a:rPr>
              <a:t>The usual Linear + Dropout layers to avoid overfitting and produce a 10-dim output.</a:t>
            </a:r>
            <a:endParaRPr lang="en-US" sz="2400" dirty="0"/>
          </a:p>
          <a:p>
            <a:pPr>
              <a:buClr>
                <a:srgbClr val="EEEBE3"/>
              </a:buClr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722914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B26EBA-DA35-48DC-B4EB-92C1D49997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679762"/>
            <a:ext cx="10058400" cy="535527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200">
                <a:ea typeface="+mn-lt"/>
                <a:cs typeface="+mn-lt"/>
              </a:rPr>
              <a:t>Net(</a:t>
            </a:r>
            <a:endParaRPr lang="en-US" sz="2200"/>
          </a:p>
          <a:p>
            <a:pPr marL="0" indent="0">
              <a:buClr>
                <a:srgbClr val="EEEBE3"/>
              </a:buClr>
              <a:buNone/>
            </a:pPr>
            <a:r>
              <a:rPr lang="en-US" sz="2200">
                <a:ea typeface="+mn-lt"/>
                <a:cs typeface="+mn-lt"/>
              </a:rPr>
              <a:t>  (conv1): Conv2d(3, 16, kernel_size=(3, 3), stride=(1, 1), padding=(1, 1))</a:t>
            </a:r>
            <a:endParaRPr lang="en-US" sz="2200"/>
          </a:p>
          <a:p>
            <a:pPr marL="0" indent="0">
              <a:buClr>
                <a:srgbClr val="EEEBE3"/>
              </a:buClr>
              <a:buNone/>
            </a:pPr>
            <a:r>
              <a:rPr lang="en-US" sz="2200">
                <a:ea typeface="+mn-lt"/>
                <a:cs typeface="+mn-lt"/>
              </a:rPr>
              <a:t>  (conv2): Conv2d(16, 32, kernel_size=(3, 3), stride=(1, 1), padding=(1, 1))</a:t>
            </a:r>
            <a:endParaRPr lang="en-US" sz="2200"/>
          </a:p>
          <a:p>
            <a:pPr marL="0" indent="0">
              <a:buClr>
                <a:srgbClr val="EEEBE3"/>
              </a:buClr>
              <a:buNone/>
            </a:pPr>
            <a:r>
              <a:rPr lang="en-US" sz="2200">
                <a:ea typeface="+mn-lt"/>
                <a:cs typeface="+mn-lt"/>
              </a:rPr>
              <a:t>  (conv3): Conv2d(32, 64, kernel_size=(3, 3), stride=(1, 1), padding=(1, 1))</a:t>
            </a:r>
            <a:endParaRPr lang="en-US" sz="2200"/>
          </a:p>
          <a:p>
            <a:pPr marL="0" indent="0">
              <a:buClr>
                <a:srgbClr val="EEEBE3"/>
              </a:buClr>
              <a:buNone/>
            </a:pPr>
            <a:r>
              <a:rPr lang="en-US" sz="2200">
                <a:ea typeface="+mn-lt"/>
                <a:cs typeface="+mn-lt"/>
              </a:rPr>
              <a:t>  (pool): MaxPool2d(kernel_size=2, stride=2, padding=0, dilation=1, ceil_mode=False)</a:t>
            </a:r>
            <a:endParaRPr lang="en-US" sz="2200"/>
          </a:p>
          <a:p>
            <a:pPr marL="0" indent="0">
              <a:buClr>
                <a:srgbClr val="EEEBE3"/>
              </a:buClr>
              <a:buNone/>
            </a:pPr>
            <a:r>
              <a:rPr lang="en-US" sz="2200">
                <a:ea typeface="+mn-lt"/>
                <a:cs typeface="+mn-lt"/>
              </a:rPr>
              <a:t>  (fc1): Linear(in_features=1024, out_features=500, bias=True)</a:t>
            </a:r>
            <a:endParaRPr lang="en-US" sz="2200"/>
          </a:p>
          <a:p>
            <a:pPr marL="0" indent="0">
              <a:buClr>
                <a:srgbClr val="EEEBE3"/>
              </a:buClr>
              <a:buNone/>
            </a:pPr>
            <a:r>
              <a:rPr lang="en-US" sz="2200">
                <a:ea typeface="+mn-lt"/>
                <a:cs typeface="+mn-lt"/>
              </a:rPr>
              <a:t>  (fc2): Linear(in_features=500, out_features=15, bias=True)</a:t>
            </a:r>
            <a:endParaRPr lang="en-US" sz="2200"/>
          </a:p>
          <a:p>
            <a:pPr marL="0" indent="0">
              <a:buClr>
                <a:srgbClr val="EEEBE3"/>
              </a:buClr>
              <a:buNone/>
            </a:pPr>
            <a:r>
              <a:rPr lang="en-US" sz="2200">
                <a:ea typeface="+mn-lt"/>
                <a:cs typeface="+mn-lt"/>
              </a:rPr>
              <a:t>  (dropout): Dropout(p=0.25, inplace=False))</a:t>
            </a:r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10410755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hade val="92000"/>
                <a:satMod val="160000"/>
              </a:schemeClr>
            </a:gs>
            <a:gs pos="77000">
              <a:schemeClr val="bg2">
                <a:tint val="100000"/>
                <a:shade val="73000"/>
                <a:satMod val="155000"/>
              </a:schemeClr>
            </a:gs>
            <a:gs pos="100000">
              <a:schemeClr val="bg2">
                <a:tint val="100000"/>
                <a:shade val="67000"/>
                <a:satMod val="14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32F73EB-B46F-4F77-B3DC-7C374906F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DDB10B3-CF45-4294-8994-0E8AD1FC6E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145417F-1D1B-48A7-B4DA-BAD73B02C8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3CF9D9F-1672-4D0C-934E-CD9EE1BE5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558C702-CA14-4264-B8FC-A5120F75DE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828372" y="1267730"/>
            <a:ext cx="1567331" cy="645295"/>
            <a:chOff x="5318306" y="1386268"/>
            <a:chExt cx="1567331" cy="645295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621A72C-7343-4A22-8700-696C5860A2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B44A4DC-7861-4DCC-9931-5A075855D6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16C316F-BFB5-424F-A951-E962A3B745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6995F625-BE4F-4433-8290-5DF0E8589F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gradFill>
            <a:gsLst>
              <a:gs pos="0">
                <a:schemeClr val="bg2">
                  <a:tint val="90000"/>
                  <a:shade val="92000"/>
                  <a:satMod val="160000"/>
                </a:schemeClr>
              </a:gs>
              <a:gs pos="77000">
                <a:schemeClr val="bg2">
                  <a:tint val="100000"/>
                  <a:shade val="73000"/>
                  <a:satMod val="155000"/>
                </a:schemeClr>
              </a:gs>
              <a:gs pos="100000">
                <a:schemeClr val="bg2">
                  <a:tint val="100000"/>
                  <a:shade val="67000"/>
                  <a:satMod val="14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0102662-1FA4-4C7A-B144-19699DF43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55E224A-5F26-423E-949C-07A720F39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108" y="610955"/>
            <a:ext cx="10927784" cy="563609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6F1DA18-4CA4-40CF-9ACA-105D8373B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052" y="777240"/>
            <a:ext cx="10597896" cy="5303520"/>
          </a:xfrm>
          <a:prstGeom prst="rect">
            <a:avLst/>
          </a:prstGeom>
          <a:solidFill>
            <a:schemeClr val="bg1"/>
          </a:solidFill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5E636E-0FC5-4E15-8230-70CD077EE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205" y="1887795"/>
            <a:ext cx="9673306" cy="273310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sz="7200" cap="all" spc="-100">
                <a:solidFill>
                  <a:schemeClr val="tx1">
                    <a:lumMod val="85000"/>
                    <a:lumOff val="15000"/>
                  </a:schemeClr>
                </a:solidFill>
              </a:rPr>
              <a:t>Training the model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C6D1B74-744B-4231-97DB-86B4C9C5E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610955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BC98C72-9EDD-4426-B45A-84E06A7CD2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611442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4887186-EE44-4AD3-BEFE-3478B4537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611442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8EECC4E-F1C0-4C09-A7FD-4D623DACCC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244380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7348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A1DBE-905A-4B78-B266-3F4D19B31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Loss fucntion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80339-33CF-4BAF-84A6-4DE7BB592C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US">
                <a:ea typeface="+mn-lt"/>
                <a:cs typeface="+mn-lt"/>
              </a:rPr>
              <a:t>•we use the cross entropy loss for the loss function.</a:t>
            </a:r>
            <a:endParaRPr lang="en-US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6DE5D018-C024-44A8-9B9D-C54F0A5862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1986" y="2863234"/>
            <a:ext cx="9328029" cy="2986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4832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hade val="92000"/>
                <a:satMod val="160000"/>
              </a:schemeClr>
            </a:gs>
            <a:gs pos="77000">
              <a:schemeClr val="bg2">
                <a:tint val="100000"/>
                <a:shade val="73000"/>
                <a:satMod val="155000"/>
              </a:schemeClr>
            </a:gs>
            <a:gs pos="100000">
              <a:schemeClr val="bg2">
                <a:tint val="100000"/>
                <a:shade val="67000"/>
                <a:satMod val="14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32F73EB-B46F-4F77-B3DC-7C374906F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DDB10B3-CF45-4294-8994-0E8AD1FC6E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45417F-1D1B-48A7-B4DA-BAD73B02C8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3CF9D9F-1672-4D0C-934E-CD9EE1BE5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558C702-CA14-4264-B8FC-A5120F75DE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828372" y="1267730"/>
            <a:ext cx="1567331" cy="645295"/>
            <a:chOff x="5318306" y="1386268"/>
            <a:chExt cx="1567331" cy="645295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621A72C-7343-4A22-8700-696C5860A2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B44A4DC-7861-4DCC-9931-5A075855D6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16C316F-BFB5-424F-A951-E962A3B745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6995F625-BE4F-4433-8290-5DF0E8589F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gradFill>
            <a:gsLst>
              <a:gs pos="0">
                <a:schemeClr val="bg2">
                  <a:tint val="90000"/>
                  <a:shade val="92000"/>
                  <a:satMod val="160000"/>
                </a:schemeClr>
              </a:gs>
              <a:gs pos="77000">
                <a:schemeClr val="bg2">
                  <a:tint val="100000"/>
                  <a:shade val="73000"/>
                  <a:satMod val="155000"/>
                </a:schemeClr>
              </a:gs>
              <a:gs pos="100000">
                <a:schemeClr val="bg2">
                  <a:tint val="100000"/>
                  <a:shade val="67000"/>
                  <a:satMod val="14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0102662-1FA4-4C7A-B144-19699DF43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55E224A-5F26-423E-949C-07A720F39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108" y="610955"/>
            <a:ext cx="10927784" cy="563609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6F1DA18-4CA4-40CF-9ACA-105D8373B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052" y="777240"/>
            <a:ext cx="10597896" cy="5303520"/>
          </a:xfrm>
          <a:prstGeom prst="rect">
            <a:avLst/>
          </a:prstGeom>
          <a:solidFill>
            <a:schemeClr val="bg1"/>
          </a:solidFill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A2ED54-60E6-43F3-BA0E-F3848F228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205" y="1887795"/>
            <a:ext cx="9673306" cy="273310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sz="7200" cap="all" spc="-100">
                <a:solidFill>
                  <a:schemeClr val="tx1">
                    <a:lumMod val="85000"/>
                    <a:lumOff val="15000"/>
                  </a:schemeClr>
                </a:solidFill>
              </a:rPr>
              <a:t>Optimization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A457CE-C6A0-47B3-888D-60938EA0B3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0204" y="4718994"/>
            <a:ext cx="9673306" cy="91332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spcBef>
                <a:spcPts val="0"/>
              </a:spcBef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None/>
            </a:pPr>
            <a:r>
              <a:rPr lang="en-US" sz="2000" spc="80"/>
              <a:t>Optimization function is resposble for updating the weights after calculating the loss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C6D1B74-744B-4231-97DB-86B4C9C5E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610955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BC98C72-9EDD-4426-B45A-84E06A7CD2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611442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4887186-EE44-4AD3-BEFE-3478B4537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611442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8EECC4E-F1C0-4C09-A7FD-4D623DACCC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244380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16510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4FDA2-24B9-4964-B5EC-E8D3988B7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/>
              <a:t>Actual training</a:t>
            </a:r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90E8F235-7EA4-42AF-99B7-AA138D53C21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5355821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787352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E1402-E86B-4343-ABDB-CF922320F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Veiw of the last 4 epoches</a:t>
            </a: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A1A69EAD-D496-4A80-A95B-9A765426F0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8777" y="2864077"/>
            <a:ext cx="11034444" cy="1662383"/>
          </a:xfrm>
        </p:spPr>
      </p:pic>
    </p:spTree>
    <p:extLst>
      <p:ext uri="{BB962C8B-B14F-4D97-AF65-F5344CB8AC3E}">
        <p14:creationId xmlns:p14="http://schemas.microsoft.com/office/powerpoint/2010/main" val="26865846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hade val="92000"/>
                <a:satMod val="160000"/>
              </a:schemeClr>
            </a:gs>
            <a:gs pos="77000">
              <a:schemeClr val="bg2">
                <a:tint val="100000"/>
                <a:shade val="73000"/>
                <a:satMod val="155000"/>
              </a:schemeClr>
            </a:gs>
            <a:gs pos="100000">
              <a:schemeClr val="bg2">
                <a:tint val="100000"/>
                <a:shade val="67000"/>
                <a:satMod val="14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E25BDA2-3F4D-4B38-90E7-989465ECDD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gradFill>
            <a:gsLst>
              <a:gs pos="0">
                <a:schemeClr val="bg2">
                  <a:tint val="90000"/>
                  <a:shade val="92000"/>
                  <a:satMod val="160000"/>
                </a:schemeClr>
              </a:gs>
              <a:gs pos="77000">
                <a:schemeClr val="bg2">
                  <a:tint val="100000"/>
                  <a:shade val="73000"/>
                  <a:satMod val="155000"/>
                </a:schemeClr>
              </a:gs>
              <a:gs pos="100000">
                <a:schemeClr val="bg2">
                  <a:tint val="100000"/>
                  <a:shade val="67000"/>
                  <a:satMod val="14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5EEA05-AD42-442F-B6C6-CB9FC2894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96869A-A70D-42F7-876F-605CB1718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108" y="610955"/>
            <a:ext cx="10927784" cy="563609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CD407CC-EF5C-486F-9A14-7F681F986D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052" y="777240"/>
            <a:ext cx="10597896" cy="5303520"/>
          </a:xfrm>
          <a:prstGeom prst="rect">
            <a:avLst/>
          </a:prstGeom>
          <a:solidFill>
            <a:schemeClr val="bg1"/>
          </a:solidFill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2C629D-C7E9-4E43-ADAB-13FA1FB72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2835" y="1420706"/>
            <a:ext cx="3466540" cy="4016587"/>
          </a:xfrm>
        </p:spPr>
        <p:txBody>
          <a:bodyPr>
            <a:normAutofit/>
          </a:bodyPr>
          <a:lstStyle/>
          <a:p>
            <a:r>
              <a:rPr lang="en-US" sz="3600"/>
              <a:t>Test the Trained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01847-756E-4378-BB40-B6285FD7AC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0519" y="1420706"/>
            <a:ext cx="5514758" cy="401658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>
                <a:solidFill>
                  <a:schemeClr val="tx1">
                    <a:lumMod val="75000"/>
                    <a:lumOff val="25000"/>
                  </a:schemeClr>
                </a:solidFill>
              </a:rPr>
              <a:t>Here we compare the result from training on the training data set and the test set to measure our </a:t>
            </a:r>
            <a:r>
              <a:rPr lang="en-US" sz="280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accuracy.</a:t>
            </a:r>
            <a:endParaRPr lang="en-US" sz="28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DD76B5F-5BAA-48C6-9065-9AEF15D30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05731" y="2057401"/>
            <a:ext cx="0" cy="274320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92630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AAFF0-07A0-48D4-B70E-09E327B9A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385" y="780403"/>
            <a:ext cx="10719758" cy="5297769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 marL="0" indent="0">
              <a:buNone/>
            </a:pPr>
            <a:r>
              <a:rPr lang="en-US" sz="2000" dirty="0">
                <a:latin typeface="Consolas"/>
              </a:rPr>
              <a:t>Test Accuracy of Pepper__bell___Bacterial_spot: 89% (71/79)
</a:t>
            </a:r>
            <a:r>
              <a:rPr lang="en-US" sz="2000">
                <a:latin typeface="Consolas"/>
              </a:rPr>
              <a:t>Test Accuracy of Pepper__bell___healthy: 99% (113/114)</a:t>
            </a:r>
            <a:r>
              <a:rPr lang="en-US" sz="2000" dirty="0">
                <a:latin typeface="Consolas"/>
              </a:rPr>
              <a:t>
</a:t>
            </a:r>
            <a:r>
              <a:rPr lang="en-US" sz="2000">
                <a:latin typeface="Consolas"/>
              </a:rPr>
              <a:t>Test Accuracy of Potato___Early_blight: 98% (78/79)</a:t>
            </a:r>
            <a:r>
              <a:rPr lang="en-US" sz="2000" dirty="0">
                <a:latin typeface="Consolas"/>
              </a:rPr>
              <a:t>
</a:t>
            </a:r>
            <a:r>
              <a:rPr lang="en-US" sz="2000">
                <a:latin typeface="Consolas"/>
              </a:rPr>
              <a:t>Test Accuracy of Potato___Late_blight: 84% (71/84)</a:t>
            </a:r>
            <a:r>
              <a:rPr lang="en-US" sz="2000" dirty="0">
                <a:latin typeface="Consolas"/>
              </a:rPr>
              <a:t>
</a:t>
            </a:r>
            <a:r>
              <a:rPr lang="en-US" sz="2000">
                <a:latin typeface="Consolas"/>
              </a:rPr>
              <a:t>Test Accuracy of Potato___healthy: 86% (13/15)</a:t>
            </a:r>
            <a:r>
              <a:rPr lang="en-US" sz="2000" dirty="0">
                <a:latin typeface="Consolas"/>
              </a:rPr>
              <a:t>
</a:t>
            </a:r>
            <a:r>
              <a:rPr lang="en-US" sz="2000">
                <a:latin typeface="Consolas"/>
              </a:rPr>
              <a:t>Test Accuracy of Tomato_Bacterial_spot: 94% (172/182)</a:t>
            </a:r>
            <a:r>
              <a:rPr lang="en-US" sz="2000" dirty="0">
                <a:latin typeface="Consolas"/>
              </a:rPr>
              <a:t>
</a:t>
            </a:r>
            <a:r>
              <a:rPr lang="en-US" sz="2000">
                <a:latin typeface="Consolas"/>
              </a:rPr>
              <a:t>Test Accuracy of Tomato_Early_blight: 81% (56/69)</a:t>
            </a:r>
            <a:r>
              <a:rPr lang="en-US" sz="2000" dirty="0">
                <a:latin typeface="Consolas"/>
              </a:rPr>
              <a:t>
</a:t>
            </a:r>
            <a:r>
              <a:rPr lang="en-US" sz="2000">
                <a:latin typeface="Consolas"/>
              </a:rPr>
              <a:t>Test Accuracy of Tomato_Late_blight: 91% (137/150)</a:t>
            </a:r>
            <a:r>
              <a:rPr lang="en-US" sz="2000" dirty="0">
                <a:latin typeface="Consolas"/>
              </a:rPr>
              <a:t>
</a:t>
            </a:r>
            <a:r>
              <a:rPr lang="en-US" sz="2000">
                <a:latin typeface="Consolas"/>
              </a:rPr>
              <a:t>Test Accuracy of Tomato_Leaf_Mold: 94% (72/76)</a:t>
            </a:r>
            <a:r>
              <a:rPr lang="en-US" sz="2000" dirty="0">
                <a:latin typeface="Consolas"/>
              </a:rPr>
              <a:t>
</a:t>
            </a:r>
            <a:r>
              <a:rPr lang="en-US" sz="2000">
                <a:latin typeface="Consolas"/>
              </a:rPr>
              <a:t>Test Accuracy of Tomato_Septoria_leaf_spot: 94% (134/142)</a:t>
            </a:r>
            <a:r>
              <a:rPr lang="en-US" sz="2000" dirty="0">
                <a:latin typeface="Consolas"/>
              </a:rPr>
              <a:t>
</a:t>
            </a:r>
            <a:r>
              <a:rPr lang="en-US" sz="2000">
                <a:latin typeface="Consolas"/>
              </a:rPr>
              <a:t>Test Accuracy of Tomato_Spider_mites_Two_spotted_spider_mite: 93% (132/141)</a:t>
            </a:r>
            <a:r>
              <a:rPr lang="en-US" sz="2000" dirty="0">
                <a:latin typeface="Consolas"/>
              </a:rPr>
              <a:t>
</a:t>
            </a:r>
            <a:r>
              <a:rPr lang="en-US" sz="2000">
                <a:latin typeface="Consolas"/>
              </a:rPr>
              <a:t>Test Accuracy of Tomato__Target_Spot: 96% (106/110)</a:t>
            </a:r>
            <a:r>
              <a:rPr lang="en-US" sz="2000" dirty="0">
                <a:latin typeface="Consolas"/>
              </a:rPr>
              <a:t>
</a:t>
            </a:r>
            <a:r>
              <a:rPr lang="en-US" sz="2000">
                <a:latin typeface="Consolas"/>
              </a:rPr>
              <a:t>Test Accuracy of Tomato__Tomato_YellowLeaf__Curl_Virus: 98% (257/261)</a:t>
            </a:r>
            <a:r>
              <a:rPr lang="en-US" sz="2000" dirty="0">
                <a:latin typeface="Consolas"/>
              </a:rPr>
              <a:t>
</a:t>
            </a:r>
            <a:r>
              <a:rPr lang="en-US" sz="2000">
                <a:latin typeface="Consolas"/>
              </a:rPr>
              <a:t>Test Accuracy of Tomato__Tomato_mosaic_virus: 100% (30/30)</a:t>
            </a:r>
            <a:r>
              <a:rPr lang="en-US" sz="2000" dirty="0">
                <a:latin typeface="Consolas"/>
              </a:rPr>
              <a:t>
</a:t>
            </a:r>
            <a:r>
              <a:rPr lang="en-US" sz="2000">
                <a:latin typeface="Consolas"/>
              </a:rPr>
              <a:t>Test Accuracy of Tomato_healthy: 99% (131/132)</a:t>
            </a:r>
            <a:r>
              <a:rPr lang="en-US" sz="2000" dirty="0">
                <a:latin typeface="Consolas"/>
              </a:rPr>
              <a:t>
</a:t>
            </a:r>
            <a:r>
              <a:rPr lang="en-US" dirty="0">
                <a:latin typeface="Consolas"/>
              </a:rPr>
              <a:t>
</a:t>
            </a:r>
          </a:p>
        </p:txBody>
      </p:sp>
    </p:spTree>
    <p:extLst>
      <p:ext uri="{BB962C8B-B14F-4D97-AF65-F5344CB8AC3E}">
        <p14:creationId xmlns:p14="http://schemas.microsoft.com/office/powerpoint/2010/main" val="1697525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8">
            <a:extLst>
              <a:ext uri="{FF2B5EF4-FFF2-40B4-BE49-F238E27FC236}">
                <a16:creationId xmlns:a16="http://schemas.microsoft.com/office/drawing/2014/main" id="{7455F7F3-3A58-4BBB-95C7-CF706F9FF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10">
            <a:extLst>
              <a:ext uri="{FF2B5EF4-FFF2-40B4-BE49-F238E27FC236}">
                <a16:creationId xmlns:a16="http://schemas.microsoft.com/office/drawing/2014/main" id="{3AE3D314-6F93-4D91-8C0F-E92657F465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D89CAA-9BDF-4B73-83F1-C23F0ACF8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409" y="559477"/>
            <a:ext cx="3765200" cy="5709931"/>
          </a:xfrm>
        </p:spPr>
        <p:txBody>
          <a:bodyPr>
            <a:normAutofit/>
          </a:bodyPr>
          <a:lstStyle/>
          <a:p>
            <a:pPr algn="ctr"/>
            <a:r>
              <a:rPr lang="en-US"/>
              <a:t>Steps </a:t>
            </a:r>
          </a:p>
        </p:txBody>
      </p:sp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DF0145A7-CD80-4465-B8F5-E6D09A80DE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9165454"/>
              </p:ext>
            </p:extLst>
          </p:nvPr>
        </p:nvGraphicFramePr>
        <p:xfrm>
          <a:off x="5478124" y="800947"/>
          <a:ext cx="5906181" cy="52307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768051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hade val="92000"/>
                <a:satMod val="160000"/>
              </a:schemeClr>
            </a:gs>
            <a:gs pos="77000">
              <a:schemeClr val="bg2">
                <a:tint val="100000"/>
                <a:shade val="73000"/>
                <a:satMod val="155000"/>
              </a:schemeClr>
            </a:gs>
            <a:gs pos="100000">
              <a:schemeClr val="bg2">
                <a:tint val="100000"/>
                <a:shade val="67000"/>
                <a:satMod val="14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32F73EB-B46F-4F77-B3DC-7C374906F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DDB10B3-CF45-4294-8994-0E8AD1FC6E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145417F-1D1B-48A7-B4DA-BAD73B02C8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3CF9D9F-1672-4D0C-934E-CD9EE1BE5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558C702-CA14-4264-B8FC-A5120F75DE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828372" y="1267730"/>
            <a:ext cx="1567331" cy="645295"/>
            <a:chOff x="5318306" y="1386268"/>
            <a:chExt cx="1567331" cy="645295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621A72C-7343-4A22-8700-696C5860A2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B44A4DC-7861-4DCC-9931-5A075855D6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16C316F-BFB5-424F-A951-E962A3B745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B66F8A2C-B8CF-4B20-9A73-2ADCF63027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gradFill>
            <a:gsLst>
              <a:gs pos="0">
                <a:schemeClr val="bg2">
                  <a:tint val="90000"/>
                  <a:shade val="92000"/>
                  <a:satMod val="160000"/>
                </a:schemeClr>
              </a:gs>
              <a:gs pos="77000">
                <a:schemeClr val="bg2">
                  <a:tint val="100000"/>
                  <a:shade val="73000"/>
                  <a:satMod val="155000"/>
                </a:schemeClr>
              </a:gs>
              <a:gs pos="100000">
                <a:schemeClr val="bg2">
                  <a:tint val="100000"/>
                  <a:shade val="67000"/>
                  <a:satMod val="14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80C23B1-7427-4DF4-BFF1-60CD7E93BC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5DD78E9-DE0D-47AF-A0DB-F475221E3D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108" y="610955"/>
            <a:ext cx="10927784" cy="563609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118D329-2010-4A15-B57C-429FFAE35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052" y="777240"/>
            <a:ext cx="10597896" cy="5303520"/>
          </a:xfrm>
          <a:prstGeom prst="rect">
            <a:avLst/>
          </a:prstGeom>
          <a:solidFill>
            <a:schemeClr val="bg1"/>
          </a:solidFill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50DBE0-1BE8-461C-91CE-4DE5A724A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3520" y="1272800"/>
            <a:ext cx="6544620" cy="431240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83000"/>
              </a:lnSpc>
            </a:pPr>
            <a:r>
              <a:rPr lang="en-US" sz="6800" cap="all" spc="-100"/>
              <a:t>Last term accuacy was 87% 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94262BC-EE98-4BD6-82DB-4955E8DCC2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2" y="2057401"/>
            <a:ext cx="0" cy="274320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5931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hade val="92000"/>
                <a:satMod val="160000"/>
              </a:schemeClr>
            </a:gs>
            <a:gs pos="77000">
              <a:schemeClr val="bg2">
                <a:tint val="100000"/>
                <a:shade val="73000"/>
                <a:satMod val="155000"/>
              </a:schemeClr>
            </a:gs>
            <a:gs pos="100000">
              <a:schemeClr val="bg2">
                <a:tint val="100000"/>
                <a:shade val="67000"/>
                <a:satMod val="14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32F73EB-B46F-4F77-B3DC-7C374906F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DDB10B3-CF45-4294-8994-0E8AD1FC6E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145417F-1D1B-48A7-B4DA-BAD73B02C8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3CF9D9F-1672-4D0C-934E-CD9EE1BE5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558C702-CA14-4264-B8FC-A5120F75DE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828372" y="1267730"/>
            <a:ext cx="1567331" cy="645295"/>
            <a:chOff x="5318306" y="1386268"/>
            <a:chExt cx="1567331" cy="645295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621A72C-7343-4A22-8700-696C5860A2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B44A4DC-7861-4DCC-9931-5A075855D6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16C316F-BFB5-424F-A951-E962A3B745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B66F8A2C-B8CF-4B20-9A73-2ADCF63027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gradFill>
            <a:gsLst>
              <a:gs pos="0">
                <a:schemeClr val="bg2">
                  <a:tint val="90000"/>
                  <a:shade val="92000"/>
                  <a:satMod val="160000"/>
                </a:schemeClr>
              </a:gs>
              <a:gs pos="77000">
                <a:schemeClr val="bg2">
                  <a:tint val="100000"/>
                  <a:shade val="73000"/>
                  <a:satMod val="155000"/>
                </a:schemeClr>
              </a:gs>
              <a:gs pos="100000">
                <a:schemeClr val="bg2">
                  <a:tint val="100000"/>
                  <a:shade val="67000"/>
                  <a:satMod val="14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80C23B1-7427-4DF4-BFF1-60CD7E93BC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5DD78E9-DE0D-47AF-A0DB-F475221E3D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108" y="610955"/>
            <a:ext cx="10927784" cy="563609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118D329-2010-4A15-B57C-429FFAE35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052" y="777240"/>
            <a:ext cx="10597896" cy="5303520"/>
          </a:xfrm>
          <a:prstGeom prst="rect">
            <a:avLst/>
          </a:prstGeom>
          <a:solidFill>
            <a:schemeClr val="bg1"/>
          </a:solidFill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DDB13A-0F28-418B-B4E0-E8904DF12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3520" y="1272800"/>
            <a:ext cx="6544620" cy="431240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83000"/>
              </a:lnSpc>
            </a:pPr>
            <a:r>
              <a:rPr lang="en-US" sz="6800" cap="all" spc="-100"/>
              <a:t>Test Accuracy (Overall): 94% (1573/1664)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94262BC-EE98-4BD6-82DB-4955E8DCC2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2" y="2057401"/>
            <a:ext cx="0" cy="274320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97829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1EA411D-6E28-4C57-A156-E765F96CA2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47762EC7-CEDE-41D1-8C8D-0BCCDC2870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5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BF1CE5FC-8F97-457C-BD9A-D38A3762D7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770" y="804964"/>
            <a:ext cx="11321210" cy="2144846"/>
          </a:xfrm>
          <a:prstGeom prst="rect">
            <a:avLst/>
          </a:prstGeom>
        </p:spPr>
      </p:pic>
      <p:pic>
        <p:nvPicPr>
          <p:cNvPr id="7" name="Picture 7" descr="Graphical user interface&#10;&#10;Description automatically generated">
            <a:extLst>
              <a:ext uri="{FF2B5EF4-FFF2-40B4-BE49-F238E27FC236}">
                <a16:creationId xmlns:a16="http://schemas.microsoft.com/office/drawing/2014/main" id="{FC2DD4B8-3D83-4298-9EFC-573DA9A699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544" y="3629602"/>
            <a:ext cx="11220572" cy="2045236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32B3B3EC-7313-4CE0-8C5B-C1A3232A60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5892800"/>
            <a:ext cx="11548535" cy="6434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494575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8500E-899F-451A-A185-522A4D3CD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Last term results</a:t>
            </a:r>
          </a:p>
        </p:txBody>
      </p:sp>
      <p:pic>
        <p:nvPicPr>
          <p:cNvPr id="8" name="Picture 8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CF8919E9-611E-4682-B4DD-B7C8515458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5060" y="1944970"/>
            <a:ext cx="9850067" cy="4090070"/>
          </a:xfrm>
        </p:spPr>
      </p:pic>
    </p:spTree>
    <p:extLst>
      <p:ext uri="{BB962C8B-B14F-4D97-AF65-F5344CB8AC3E}">
        <p14:creationId xmlns:p14="http://schemas.microsoft.com/office/powerpoint/2010/main" val="1039231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hade val="92000"/>
                <a:satMod val="160000"/>
              </a:schemeClr>
            </a:gs>
            <a:gs pos="77000">
              <a:schemeClr val="bg2">
                <a:tint val="100000"/>
                <a:shade val="73000"/>
                <a:satMod val="155000"/>
              </a:schemeClr>
            </a:gs>
            <a:gs pos="100000">
              <a:schemeClr val="bg2">
                <a:tint val="100000"/>
                <a:shade val="67000"/>
                <a:satMod val="14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E25BDA2-3F4D-4B38-90E7-989465ECDD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gradFill>
            <a:gsLst>
              <a:gs pos="0">
                <a:schemeClr val="bg2">
                  <a:tint val="90000"/>
                  <a:shade val="92000"/>
                  <a:satMod val="160000"/>
                </a:schemeClr>
              </a:gs>
              <a:gs pos="77000">
                <a:schemeClr val="bg2">
                  <a:tint val="100000"/>
                  <a:shade val="73000"/>
                  <a:satMod val="155000"/>
                </a:schemeClr>
              </a:gs>
              <a:gs pos="100000">
                <a:schemeClr val="bg2">
                  <a:tint val="100000"/>
                  <a:shade val="67000"/>
                  <a:satMod val="14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5EEA05-AD42-442F-B6C6-CB9FC2894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96869A-A70D-42F7-876F-605CB1718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108" y="610955"/>
            <a:ext cx="10927784" cy="563609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CD407CC-EF5C-486F-9A14-7F681F986D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052" y="777240"/>
            <a:ext cx="10597896" cy="5303520"/>
          </a:xfrm>
          <a:prstGeom prst="rect">
            <a:avLst/>
          </a:prstGeom>
          <a:solidFill>
            <a:schemeClr val="bg1"/>
          </a:solidFill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0945FC-D585-4F89-AD46-A3A876685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2835" y="1420706"/>
            <a:ext cx="3466540" cy="4016587"/>
          </a:xfrm>
        </p:spPr>
        <p:txBody>
          <a:bodyPr>
            <a:normAutofit/>
          </a:bodyPr>
          <a:lstStyle/>
          <a:p>
            <a:r>
              <a:rPr lang="en-US" sz="3600"/>
              <a:t>Data loading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099C41-ADE2-4D91-9096-6046BF4C2C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0519" y="1420706"/>
            <a:ext cx="5514758" cy="401658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>
                <a:solidFill>
                  <a:schemeClr val="tx1">
                    <a:lumMod val="75000"/>
                    <a:lumOff val="25000"/>
                  </a:schemeClr>
                </a:solidFill>
              </a:rPr>
              <a:t>We load and devid the data into 3 defferant loaders :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Clr>
                <a:srgbClr val="EEEBE3"/>
              </a:buClr>
              <a:buNone/>
            </a:pP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buClr>
                <a:srgbClr val="EEEBE3"/>
              </a:buClr>
            </a:pPr>
            <a:r>
              <a:rPr lang="en-US" sz="2800">
                <a:solidFill>
                  <a:schemeClr val="tx1">
                    <a:lumMod val="75000"/>
                    <a:lumOff val="25000"/>
                  </a:schemeClr>
                </a:solidFill>
              </a:rPr>
              <a:t>Traing set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buClr>
                <a:srgbClr val="EEEBE3"/>
              </a:buClr>
            </a:pPr>
            <a:r>
              <a:rPr lang="en-US" sz="2800">
                <a:solidFill>
                  <a:schemeClr val="tx1">
                    <a:lumMod val="75000"/>
                    <a:lumOff val="25000"/>
                  </a:schemeClr>
                </a:solidFill>
              </a:rPr>
              <a:t>Test set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buClr>
                <a:srgbClr val="EEEBE3"/>
              </a:buClr>
            </a:pPr>
            <a:r>
              <a:rPr lang="en-US" sz="2800">
                <a:solidFill>
                  <a:schemeClr val="tx1">
                    <a:lumMod val="75000"/>
                    <a:lumOff val="25000"/>
                  </a:schemeClr>
                </a:solidFill>
              </a:rPr>
              <a:t>Validation set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74320" lvl="1" indent="0">
              <a:buClr>
                <a:srgbClr val="EEEBE3"/>
              </a:buClr>
              <a:buNone/>
            </a:pP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buClr>
                <a:srgbClr val="EEEBE3"/>
              </a:buClr>
            </a:pP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DD76B5F-5BAA-48C6-9065-9AEF15D30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05731" y="2057401"/>
            <a:ext cx="0" cy="274320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53907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CA971AD-9687-44BA-BD1E-613E169E4F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4051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56816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hade val="92000"/>
                <a:satMod val="160000"/>
              </a:schemeClr>
            </a:gs>
            <a:gs pos="77000">
              <a:schemeClr val="bg2">
                <a:tint val="100000"/>
                <a:shade val="73000"/>
                <a:satMod val="155000"/>
              </a:schemeClr>
            </a:gs>
            <a:gs pos="100000">
              <a:schemeClr val="bg2">
                <a:tint val="100000"/>
                <a:shade val="67000"/>
                <a:satMod val="14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E25BDA2-3F4D-4B38-90E7-989465ECDD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gradFill>
            <a:gsLst>
              <a:gs pos="0">
                <a:schemeClr val="bg2">
                  <a:tint val="90000"/>
                  <a:shade val="92000"/>
                  <a:satMod val="160000"/>
                </a:schemeClr>
              </a:gs>
              <a:gs pos="77000">
                <a:schemeClr val="bg2">
                  <a:tint val="100000"/>
                  <a:shade val="73000"/>
                  <a:satMod val="155000"/>
                </a:schemeClr>
              </a:gs>
              <a:gs pos="100000">
                <a:schemeClr val="bg2">
                  <a:tint val="100000"/>
                  <a:shade val="67000"/>
                  <a:satMod val="14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5EEA05-AD42-442F-B6C6-CB9FC2894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96869A-A70D-42F7-876F-605CB1718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108" y="610955"/>
            <a:ext cx="10927784" cy="563609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CD407CC-EF5C-486F-9A14-7F681F986D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052" y="777240"/>
            <a:ext cx="10597896" cy="5303520"/>
          </a:xfrm>
          <a:prstGeom prst="rect">
            <a:avLst/>
          </a:prstGeom>
          <a:solidFill>
            <a:schemeClr val="bg1"/>
          </a:solidFill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C13A27-A1B1-4266-8889-23C2DA583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2835" y="1420706"/>
            <a:ext cx="3466540" cy="4016587"/>
          </a:xfrm>
        </p:spPr>
        <p:txBody>
          <a:bodyPr>
            <a:normAutofit/>
          </a:bodyPr>
          <a:lstStyle/>
          <a:p>
            <a:r>
              <a:rPr lang="en-US" sz="3600"/>
              <a:t>Number of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12F004-ED10-454A-A44D-5F0E633704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0519" y="1420706"/>
            <a:ext cx="5514758" cy="401658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15 classes</a:t>
            </a:r>
          </a:p>
          <a:p>
            <a:pPr>
              <a:buClr>
                <a:srgbClr val="EEEBE3"/>
              </a:buClr>
            </a:pPr>
            <a:r>
              <a:rPr lang="en-US" sz="2800">
                <a:solidFill>
                  <a:schemeClr val="tx1">
                    <a:lumMod val="75000"/>
                    <a:lumOff val="25000"/>
                  </a:schemeClr>
                </a:solidFill>
              </a:rPr>
              <a:t>12 </a:t>
            </a:r>
            <a:r>
              <a:rPr lang="en-US" sz="280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disease </a:t>
            </a:r>
            <a:endParaRPr lang="en-US" sz="28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Clr>
                <a:srgbClr val="EEEBE3"/>
              </a:buClr>
            </a:pPr>
            <a:r>
              <a:rPr lang="en-US" sz="2800">
                <a:solidFill>
                  <a:schemeClr val="tx1">
                    <a:lumMod val="75000"/>
                    <a:lumOff val="25000"/>
                  </a:schemeClr>
                </a:solidFill>
              </a:rPr>
              <a:t>3 healthy classes </a:t>
            </a:r>
          </a:p>
          <a:p>
            <a:pPr lvl="1">
              <a:buClr>
                <a:srgbClr val="EEEBE3"/>
              </a:buClr>
            </a:pPr>
            <a:r>
              <a:rPr lang="en-US" sz="2800">
                <a:solidFill>
                  <a:schemeClr val="tx1">
                    <a:lumMod val="75000"/>
                    <a:lumOff val="25000"/>
                  </a:schemeClr>
                </a:solidFill>
              </a:rPr>
              <a:t>Peper bell</a:t>
            </a:r>
          </a:p>
          <a:p>
            <a:pPr lvl="1">
              <a:buClr>
                <a:srgbClr val="EEEBE3"/>
              </a:buClr>
            </a:pPr>
            <a:r>
              <a:rPr lang="en-US" sz="2800">
                <a:solidFill>
                  <a:schemeClr val="tx1">
                    <a:lumMod val="75000"/>
                    <a:lumOff val="25000"/>
                  </a:schemeClr>
                </a:solidFill>
              </a:rPr>
              <a:t>Pottato</a:t>
            </a:r>
          </a:p>
          <a:p>
            <a:pPr lvl="1">
              <a:buClr>
                <a:srgbClr val="EEEBE3"/>
              </a:buClr>
            </a:pPr>
            <a:r>
              <a:rPr lang="en-US" sz="2800">
                <a:solidFill>
                  <a:schemeClr val="tx1">
                    <a:lumMod val="75000"/>
                    <a:lumOff val="25000"/>
                  </a:schemeClr>
                </a:solidFill>
              </a:rPr>
              <a:t>Tomato</a:t>
            </a:r>
          </a:p>
          <a:p>
            <a:pPr lvl="1">
              <a:buClr>
                <a:srgbClr val="EEEBE3"/>
              </a:buClr>
            </a:pP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74320" lvl="1" indent="0">
              <a:buClr>
                <a:srgbClr val="EEEBE3"/>
              </a:buClr>
              <a:buNone/>
            </a:pP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DD76B5F-5BAA-48C6-9065-9AEF15D30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05731" y="2057401"/>
            <a:ext cx="0" cy="274320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72605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592A0-427B-4179-B1EE-E3DF8C12E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E4ED43-4426-45DB-AE0A-54974BE9D2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sz="2000">
                <a:ea typeface="+mn-lt"/>
                <a:cs typeface="+mn-lt"/>
              </a:rPr>
              <a:t>'Pepper__bell___Bacterial_spot' 'Pepper__bell___healthy'</a:t>
            </a:r>
            <a:endParaRPr lang="en-US" sz="2000"/>
          </a:p>
          <a:p>
            <a:pPr>
              <a:buClr>
                <a:srgbClr val="EEEBE3"/>
              </a:buClr>
            </a:pPr>
            <a:r>
              <a:rPr lang="en-US" sz="2000">
                <a:ea typeface="+mn-lt"/>
                <a:cs typeface="+mn-lt"/>
              </a:rPr>
              <a:t>'Potato___Early_blight' 'Potato___Late_blight' 'Potato___healthy'</a:t>
            </a:r>
            <a:endParaRPr lang="en-US" sz="2000"/>
          </a:p>
          <a:p>
            <a:pPr>
              <a:buClr>
                <a:srgbClr val="EEEBE3"/>
              </a:buClr>
            </a:pPr>
            <a:r>
              <a:rPr lang="en-US" sz="2000">
                <a:ea typeface="+mn-lt"/>
                <a:cs typeface="+mn-lt"/>
              </a:rPr>
              <a:t>'Tomato_Bacterial_spot' 'Tomato_Early_blight' 'Tomato_Late_blight'</a:t>
            </a:r>
            <a:endParaRPr lang="en-US" sz="2000"/>
          </a:p>
          <a:p>
            <a:pPr>
              <a:buClr>
                <a:srgbClr val="EEEBE3"/>
              </a:buClr>
            </a:pPr>
            <a:r>
              <a:rPr lang="en-US" sz="2000">
                <a:ea typeface="+mn-lt"/>
                <a:cs typeface="+mn-lt"/>
              </a:rPr>
              <a:t>'Tomato_Leaf_Mold' 'Tomato_Septoria_leaf_spot'</a:t>
            </a:r>
            <a:endParaRPr lang="en-US" sz="2000"/>
          </a:p>
          <a:p>
            <a:pPr>
              <a:buClr>
                <a:srgbClr val="EEEBE3"/>
              </a:buClr>
            </a:pPr>
            <a:r>
              <a:rPr lang="en-US" sz="2000">
                <a:ea typeface="+mn-lt"/>
                <a:cs typeface="+mn-lt"/>
              </a:rPr>
              <a:t>'Tomato_Spider_mites_Two_spotted_spider_mite' 'Tomato__Target_Spot'</a:t>
            </a:r>
            <a:endParaRPr lang="en-US" sz="2000"/>
          </a:p>
          <a:p>
            <a:pPr>
              <a:buClr>
                <a:srgbClr val="EEEBE3"/>
              </a:buClr>
            </a:pPr>
            <a:r>
              <a:rPr lang="en-US" sz="2000">
                <a:ea typeface="+mn-lt"/>
                <a:cs typeface="+mn-lt"/>
              </a:rPr>
              <a:t>'Tomato__Tomato_YellowLeaf__Curl_Virus' 'Tomato__Tomato_mosaic_virus'</a:t>
            </a:r>
            <a:endParaRPr lang="en-US" sz="2000"/>
          </a:p>
          <a:p>
            <a:pPr>
              <a:buClr>
                <a:srgbClr val="EEEBE3"/>
              </a:buClr>
            </a:pPr>
            <a:r>
              <a:rPr lang="en-US" sz="2000">
                <a:ea typeface="+mn-lt"/>
                <a:cs typeface="+mn-lt"/>
              </a:rPr>
              <a:t>'Tomato_healthy'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40748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455F7F3-3A58-4BBB-95C7-CF706F9FF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E3D314-6F93-4D91-8C0F-E92657F465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E421EF-A723-4D22-8373-AF7662173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409" y="559477"/>
            <a:ext cx="3765200" cy="5709931"/>
          </a:xfrm>
        </p:spPr>
        <p:txBody>
          <a:bodyPr>
            <a:normAutofit/>
          </a:bodyPr>
          <a:lstStyle/>
          <a:p>
            <a:pPr algn="ctr"/>
            <a:r>
              <a:rPr lang="en-US"/>
              <a:t>Data pre-processing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47C31A9-CC7E-4BD2-8397-5BFCDEC208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7759520"/>
              </p:ext>
            </p:extLst>
          </p:nvPr>
        </p:nvGraphicFramePr>
        <p:xfrm>
          <a:off x="5478124" y="800947"/>
          <a:ext cx="5906181" cy="52307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001896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3">
            <a:extLst>
              <a:ext uri="{FF2B5EF4-FFF2-40B4-BE49-F238E27FC236}">
                <a16:creationId xmlns:a16="http://schemas.microsoft.com/office/drawing/2014/main" id="{0E9B969E-CD96-4162-BA90-449BBDA95E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2316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Rectangle 15">
            <a:extLst>
              <a:ext uri="{FF2B5EF4-FFF2-40B4-BE49-F238E27FC236}">
                <a16:creationId xmlns:a16="http://schemas.microsoft.com/office/drawing/2014/main" id="{6B6401A4-FEE5-4976-857C-1FD0CDB2E2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23162" y="0"/>
            <a:ext cx="816874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7" descr="A picture containing window, several&#10;&#10;Description automatically generated">
            <a:extLst>
              <a:ext uri="{FF2B5EF4-FFF2-40B4-BE49-F238E27FC236}">
                <a16:creationId xmlns:a16="http://schemas.microsoft.com/office/drawing/2014/main" id="{72B703F3-752B-45BC-8581-8148DC2A50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0516" y="889133"/>
            <a:ext cx="8346562" cy="5033891"/>
          </a:xfrm>
          <a:prstGeom prst="rect">
            <a:avLst/>
          </a:prstGeom>
        </p:spPr>
      </p:pic>
      <p:sp>
        <p:nvSpPr>
          <p:cNvPr id="25" name="Rectangle 17">
            <a:extLst>
              <a:ext uri="{FF2B5EF4-FFF2-40B4-BE49-F238E27FC236}">
                <a16:creationId xmlns:a16="http://schemas.microsoft.com/office/drawing/2014/main" id="{047AF1DF-6993-45FB-92A5-C36B1A680F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25029" cy="6858000"/>
          </a:xfrm>
          <a:prstGeom prst="rect">
            <a:avLst/>
          </a:prstGeom>
          <a:blipFill dpi="0" rotWithShape="1">
            <a:blip r:embed="rId3">
              <a:alphaModFix amt="6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3E2B19-2C16-4889-81DC-22B06C849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33" y="643464"/>
            <a:ext cx="2888344" cy="5641303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rgbClr val="FFFFFF"/>
                </a:solidFill>
              </a:rPr>
              <a:t>View of the results</a:t>
            </a:r>
          </a:p>
        </p:txBody>
      </p:sp>
    </p:spTree>
    <p:extLst>
      <p:ext uri="{BB962C8B-B14F-4D97-AF65-F5344CB8AC3E}">
        <p14:creationId xmlns:p14="http://schemas.microsoft.com/office/powerpoint/2010/main" val="30433190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04D67DD5-FD5D-4BA7-BF3A-1BF6332F15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178" y="1709313"/>
            <a:ext cx="11539267" cy="3598099"/>
          </a:xfrm>
        </p:spPr>
      </p:pic>
    </p:spTree>
    <p:extLst>
      <p:ext uri="{BB962C8B-B14F-4D97-AF65-F5344CB8AC3E}">
        <p14:creationId xmlns:p14="http://schemas.microsoft.com/office/powerpoint/2010/main" val="1729776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26B02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AFC2360-20D2-499D-8A1E-A8735B14A354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8F87B62B-2CE4-40A6-812F-D44B9D62F1B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11FD28E-77BE-4C89-B112-6B05A1AAC2C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29</Words>
  <Application>Microsoft Office PowerPoint</Application>
  <PresentationFormat>Widescreen</PresentationFormat>
  <Paragraphs>18</Paragraphs>
  <Slides>23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Savon</vt:lpstr>
      <vt:lpstr>DEEp learning implementation</vt:lpstr>
      <vt:lpstr>Steps </vt:lpstr>
      <vt:lpstr>Data loading </vt:lpstr>
      <vt:lpstr>PowerPoint Presentation</vt:lpstr>
      <vt:lpstr>Number of classes</vt:lpstr>
      <vt:lpstr>Data </vt:lpstr>
      <vt:lpstr>Data pre-processing</vt:lpstr>
      <vt:lpstr>View of the results</vt:lpstr>
      <vt:lpstr>PowerPoint Presentation</vt:lpstr>
      <vt:lpstr>Network Architecture</vt:lpstr>
      <vt:lpstr> defintion of CNN architecture</vt:lpstr>
      <vt:lpstr>PowerPoint Presentation</vt:lpstr>
      <vt:lpstr>Training the model</vt:lpstr>
      <vt:lpstr>Loss fucntion</vt:lpstr>
      <vt:lpstr>Optimization </vt:lpstr>
      <vt:lpstr>Actual training</vt:lpstr>
      <vt:lpstr>Veiw of the last 4 epoches</vt:lpstr>
      <vt:lpstr>Test the Trained Network</vt:lpstr>
      <vt:lpstr>PowerPoint Presentation</vt:lpstr>
      <vt:lpstr>Last term accuacy was 87% </vt:lpstr>
      <vt:lpstr>Test Accuracy (Overall): 94% (1573/1664)</vt:lpstr>
      <vt:lpstr>PowerPoint Presentation</vt:lpstr>
      <vt:lpstr>Last term 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Garden Design</dc:title>
  <dc:creator/>
  <cp:lastModifiedBy/>
  <cp:revision>271</cp:revision>
  <dcterms:created xsi:type="dcterms:W3CDTF">2021-07-07T09:05:44Z</dcterms:created>
  <dcterms:modified xsi:type="dcterms:W3CDTF">2021-07-07T13:27:40Z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