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7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5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5804-16A1-4586-98DB-664B82D3791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C991-8BFF-43B5-B6A2-6C38F5C7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1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:water Electric heater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3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5400" dirty="0"/>
          </a:p>
          <a:p>
            <a:pPr lvl="1"/>
            <a:r>
              <a:rPr lang="en-US" dirty="0"/>
              <a:t>24C08 EEPROM</a:t>
            </a:r>
            <a:r>
              <a:rPr lang="en-US" dirty="0" smtClean="0"/>
              <a:t>,.</a:t>
            </a:r>
            <a:endParaRPr lang="en-US" sz="1200" dirty="0"/>
          </a:p>
          <a:p>
            <a:pPr lvl="1"/>
            <a:r>
              <a:rPr lang="en-US" dirty="0"/>
              <a:t>Temp sensor (</a:t>
            </a:r>
            <a:r>
              <a:rPr lang="en-US" dirty="0" smtClean="0"/>
              <a:t>LM35).</a:t>
            </a:r>
            <a:endParaRPr lang="en-US" sz="1200" dirty="0"/>
          </a:p>
          <a:p>
            <a:pPr lvl="1"/>
            <a:r>
              <a:rPr lang="en-US" dirty="0"/>
              <a:t>Cooling Element (</a:t>
            </a:r>
            <a:r>
              <a:rPr lang="en-US" dirty="0" err="1"/>
              <a:t>Peltier</a:t>
            </a:r>
            <a:r>
              <a:rPr lang="en-US" dirty="0"/>
              <a:t>).</a:t>
            </a:r>
            <a:endParaRPr lang="en-US" sz="1200" dirty="0"/>
          </a:p>
          <a:p>
            <a:pPr lvl="1"/>
            <a:r>
              <a:rPr lang="en-US" dirty="0"/>
              <a:t>Heating Element (3d ceramic heater).</a:t>
            </a:r>
            <a:endParaRPr lang="en-US" sz="1200" dirty="0"/>
          </a:p>
          <a:p>
            <a:pPr lvl="1"/>
            <a:r>
              <a:rPr lang="en-US" dirty="0"/>
              <a:t>7-segments.</a:t>
            </a:r>
            <a:endParaRPr lang="en-US" sz="1200" dirty="0"/>
          </a:p>
          <a:p>
            <a:pPr lvl="1"/>
            <a:r>
              <a:rPr lang="en-US" dirty="0"/>
              <a:t>LEDs.</a:t>
            </a:r>
            <a:endParaRPr lang="en-US" sz="1200" dirty="0"/>
          </a:p>
          <a:p>
            <a:pPr lvl="1"/>
            <a:r>
              <a:rPr lang="en-US" dirty="0"/>
              <a:t>Push Buttons.</a:t>
            </a:r>
            <a:endParaRPr lang="en-US" sz="1200" dirty="0"/>
          </a:p>
          <a:p>
            <a:pPr lvl="1"/>
            <a:r>
              <a:rPr lang="en-US" dirty="0"/>
              <a:t>Solid State </a:t>
            </a:r>
            <a:r>
              <a:rPr lang="en-US"/>
              <a:t>Relays</a:t>
            </a:r>
            <a:r>
              <a:rPr lang="en-US" smtClean="0"/>
              <a:t>.</a:t>
            </a:r>
            <a:endParaRPr lang="en-US" sz="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4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button (ON-OFF)</a:t>
            </a:r>
          </a:p>
          <a:p>
            <a:r>
              <a:rPr lang="en-US" dirty="0" smtClean="0"/>
              <a:t>Push buttons(UP - DOWN)</a:t>
            </a:r>
          </a:p>
          <a:p>
            <a:r>
              <a:rPr lang="en-US" dirty="0" smtClean="0"/>
              <a:t>Temperature sensor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          </a:t>
            </a:r>
          </a:p>
        </p:txBody>
      </p:sp>
      <p:pic>
        <p:nvPicPr>
          <p:cNvPr id="1026" name="Picture 2" descr="C:\Users\lenovo\Desktop\push but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55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esktop\temp_sens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05200"/>
            <a:ext cx="1651907" cy="210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93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Heating elements </a:t>
            </a:r>
          </a:p>
          <a:p>
            <a:r>
              <a:rPr lang="en-US" dirty="0" smtClean="0"/>
              <a:t>Cooling elements</a:t>
            </a:r>
          </a:p>
          <a:p>
            <a:r>
              <a:rPr lang="en-US" dirty="0" smtClean="0"/>
              <a:t>LEDs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</a:t>
            </a:r>
            <a:endParaRPr lang="en-US" dirty="0"/>
          </a:p>
        </p:txBody>
      </p:sp>
      <p:pic>
        <p:nvPicPr>
          <p:cNvPr id="2050" name="Picture 2" descr="C:\Users\lenovo\Desktop\heating el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86187"/>
            <a:ext cx="1981200" cy="19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esktop\cooling el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99" y="3786187"/>
            <a:ext cx="2601890" cy="19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enovo\Desktop\l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67636"/>
            <a:ext cx="1371600" cy="25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0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Temperature Setting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“Up” or “Down” buttons are used to change the required water temperature (set temperature).</a:t>
            </a:r>
          </a:p>
          <a:p>
            <a:pPr lvl="0"/>
            <a:r>
              <a:rPr lang="en-US" dirty="0"/>
              <a:t>The first “Up” or “Down” button press, enters the temperature setting mode.</a:t>
            </a:r>
          </a:p>
          <a:p>
            <a:pPr lvl="0"/>
            <a:r>
              <a:rPr lang="en-US" dirty="0"/>
              <a:t>After entering temperature setting mode, a single “Up” button press increase the set temperature by 5 degrees.</a:t>
            </a:r>
          </a:p>
          <a:p>
            <a:pPr lvl="0"/>
            <a:r>
              <a:rPr lang="en-US" dirty="0"/>
              <a:t>After entering temperature setting mode, a single “Down” button press decrease the set temperature by 5 degrees.</a:t>
            </a:r>
          </a:p>
          <a:p>
            <a:pPr lvl="0"/>
            <a:r>
              <a:rPr lang="en-US" dirty="0"/>
              <a:t>The minimum possible set temperature is 35 degrees.</a:t>
            </a:r>
          </a:p>
          <a:p>
            <a:pPr lvl="0"/>
            <a:r>
              <a:rPr lang="en-US" dirty="0"/>
              <a:t>The maximum possible set temperature is 75 degrees.</a:t>
            </a:r>
          </a:p>
          <a:p>
            <a:pPr lvl="0"/>
            <a:r>
              <a:rPr lang="en-US" dirty="0"/>
              <a:t>The “External E2PROM” should save the set temperature once set.</a:t>
            </a:r>
          </a:p>
          <a:p>
            <a:pPr lvl="0"/>
            <a:r>
              <a:rPr lang="en-US" dirty="0"/>
              <a:t>If the electric water heater is turned OFF then ON, the stored set temperature should be retrieved from the “External E2PROM”.</a:t>
            </a:r>
          </a:p>
          <a:p>
            <a:pPr lvl="0"/>
            <a:r>
              <a:rPr lang="en-US" dirty="0"/>
              <a:t>The initial set temperature is 60 degrees.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1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ON-OFF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If </a:t>
            </a:r>
            <a:r>
              <a:rPr lang="en-US" dirty="0"/>
              <a:t>power is connected to the heater, the electric water heater is in OFF state.</a:t>
            </a:r>
            <a:endParaRPr lang="en-US" sz="1400" dirty="0"/>
          </a:p>
          <a:p>
            <a:pPr lvl="0"/>
            <a:r>
              <a:rPr lang="en-US" dirty="0"/>
              <a:t>If the “ON/OFF” button is released and the electric water heater is in OFF state, the electric water heater goes to ON state.</a:t>
            </a:r>
            <a:endParaRPr lang="en-US" sz="1400" dirty="0"/>
          </a:p>
          <a:p>
            <a:pPr lvl="0"/>
            <a:r>
              <a:rPr lang="en-US" dirty="0"/>
              <a:t>If the “ON/OFF” button is released and the electric water heater is in ON state, the electric water heater goes to OFF state.</a:t>
            </a:r>
            <a:endParaRPr lang="en-US" sz="1400" dirty="0"/>
          </a:p>
          <a:p>
            <a:pPr lvl="0"/>
            <a:r>
              <a:rPr lang="en-US" dirty="0"/>
              <a:t>In the OFF state, all display should be turned OFF.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sz="7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7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 Heating/Cooling Elements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“Heating Element” should be turned ON, if the current water temperature is less than the set temperature by 5 degrees.</a:t>
            </a:r>
          </a:p>
          <a:p>
            <a:pPr lvl="0"/>
            <a:r>
              <a:rPr lang="en-US" dirty="0"/>
              <a:t>The “Cooling Element” should be turned OFF, if the current water temperature is less than the set temperature by 5 degrees.</a:t>
            </a:r>
          </a:p>
          <a:p>
            <a:pPr lvl="0"/>
            <a:r>
              <a:rPr lang="en-US" dirty="0"/>
              <a:t>The “Heating Element” should be turned OFF, if the current water temperature is greater than the set temperature by 5 degrees.</a:t>
            </a:r>
          </a:p>
          <a:p>
            <a:pPr lvl="0"/>
            <a:r>
              <a:rPr lang="en-US" dirty="0"/>
              <a:t>The “Cooling Element” should be turned ON, if the current water temperature is greater than the set temperature by 5 degrees.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Temperature Sensing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temperature sensor measures the water temperature.</a:t>
            </a:r>
          </a:p>
          <a:p>
            <a:pPr lvl="0"/>
            <a:r>
              <a:rPr lang="en-US" dirty="0"/>
              <a:t>The water temperature should increase, if the “Heating Element” is ON.</a:t>
            </a:r>
          </a:p>
          <a:p>
            <a:pPr lvl="0"/>
            <a:r>
              <a:rPr lang="en-US" dirty="0"/>
              <a:t>The water temperature should decrease, if the “Cooling Element” is ON.</a:t>
            </a:r>
          </a:p>
          <a:p>
            <a:pPr lvl="0"/>
            <a:r>
              <a:rPr lang="en-US" dirty="0"/>
              <a:t>Temperature should be sensed once every 100 </a:t>
            </a:r>
            <a:r>
              <a:rPr lang="en-US" dirty="0" err="1"/>
              <a:t>ms.</a:t>
            </a:r>
            <a:endParaRPr lang="en-US" dirty="0"/>
          </a:p>
          <a:p>
            <a:pPr lvl="0"/>
            <a:r>
              <a:rPr lang="en-US" dirty="0"/>
              <a:t>The decision to turn ON or OFF either the “Heating Element” or the “Cooling Element” based on the average of the last 10 temperature readings.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7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1400" dirty="0"/>
              <a:t>	</a:t>
            </a:r>
            <a:r>
              <a:rPr lang="en-US" dirty="0"/>
              <a:t>Seven segment by default show the current water temperature or the set temperature.</a:t>
            </a:r>
            <a:endParaRPr lang="en-US" sz="1400" dirty="0"/>
          </a:p>
          <a:p>
            <a:pPr lvl="0"/>
            <a:r>
              <a:rPr lang="en-US" dirty="0"/>
              <a:t>By default, the 2 seven segment display are show the current water temperature.</a:t>
            </a:r>
            <a:endParaRPr lang="en-US" sz="1400" dirty="0"/>
          </a:p>
          <a:p>
            <a:pPr lvl="0"/>
            <a:r>
              <a:rPr lang="en-US" dirty="0"/>
              <a:t>If the electric water heater is in the temperature setting mode, the 2 seven segment displays should blink every 1 second and show the set temperature.</a:t>
            </a:r>
            <a:endParaRPr lang="en-US" sz="1400" dirty="0"/>
          </a:p>
          <a:p>
            <a:pPr lvl="0"/>
            <a:r>
              <a:rPr lang="en-US" dirty="0"/>
              <a:t>In the temperature setting mode, every change in the set temperature should be reflected on the 2 seven segment displays.</a:t>
            </a:r>
            <a:endParaRPr lang="en-US" sz="1400" dirty="0"/>
          </a:p>
          <a:p>
            <a:pPr lvl="0"/>
            <a:r>
              <a:rPr lang="en-US" dirty="0"/>
              <a:t>The 2 seven segment display should exit the temperature setting mode, if the</a:t>
            </a:r>
            <a:endParaRPr lang="en-US" sz="1400" dirty="0"/>
          </a:p>
          <a:p>
            <a:r>
              <a:rPr lang="en-US" dirty="0"/>
              <a:t>“UP” and “Down” buttons are not pressed for 5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 </a:t>
            </a:r>
            <a:r>
              <a:rPr lang="en-US" b="1" dirty="0"/>
              <a:t>–Heating Element Led</a:t>
            </a:r>
          </a:p>
          <a:p>
            <a:pPr lvl="0"/>
            <a:r>
              <a:rPr lang="en-US" dirty="0"/>
              <a:t>If the “Heating Element” is ON, the “Heating Element Led” should blink every 1 second.</a:t>
            </a:r>
            <a:endParaRPr lang="en-US" sz="1400" dirty="0"/>
          </a:p>
          <a:p>
            <a:pPr lvl="0"/>
            <a:r>
              <a:rPr lang="en-US" dirty="0"/>
              <a:t>If the “Cooling Element” is OB, the “Heating Element Led” should be ON</a:t>
            </a:r>
            <a:r>
              <a:rPr lang="en-US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495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520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:water Electric heater</vt:lpstr>
      <vt:lpstr>INPUTS</vt:lpstr>
      <vt:lpstr>OUTPUTS</vt:lpstr>
      <vt:lpstr>Temperature Setting </vt:lpstr>
      <vt:lpstr>ON-OFF behavior</vt:lpstr>
      <vt:lpstr> Heating/Cooling Elements </vt:lpstr>
      <vt:lpstr>Temperature Sensing </vt:lpstr>
      <vt:lpstr>Seven segment</vt:lpstr>
      <vt:lpstr>PowerPoint Presentation</vt:lpstr>
      <vt:lpstr>Used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:Electric heater</dc:title>
  <dc:creator>Windows User</dc:creator>
  <cp:lastModifiedBy>Windows User</cp:lastModifiedBy>
  <cp:revision>4</cp:revision>
  <dcterms:created xsi:type="dcterms:W3CDTF">2022-02-20T19:38:30Z</dcterms:created>
  <dcterms:modified xsi:type="dcterms:W3CDTF">2022-02-20T20:22:55Z</dcterms:modified>
</cp:coreProperties>
</file>