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4"/>
  </p:notesMasterIdLst>
  <p:sldIdLst>
    <p:sldId id="260" r:id="rId2"/>
    <p:sldId id="256" r:id="rId3"/>
    <p:sldId id="261" r:id="rId4"/>
    <p:sldId id="259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C851B-9F5F-4431-8843-456017B49B18}" v="859" dt="2025-05-12T01:06:46.761"/>
    <p1510:client id="{6FBE1AA7-FF26-0FB3-67A6-66E5F5AAD056}" v="43" dt="2025-05-12T08:37:18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Lahrach" userId="54523896e5045d63" providerId="Windows Live" clId="Web-{6FBE1AA7-FF26-0FB3-67A6-66E5F5AAD056}"/>
    <pc:docChg chg="addSld modSld sldOrd">
      <pc:chgData name="Omar Lahrach" userId="54523896e5045d63" providerId="Windows Live" clId="Web-{6FBE1AA7-FF26-0FB3-67A6-66E5F5AAD056}" dt="2025-05-12T08:37:18.171" v="26"/>
      <pc:docMkLst>
        <pc:docMk/>
      </pc:docMkLst>
      <pc:sldChg chg="modSp">
        <pc:chgData name="Omar Lahrach" userId="54523896e5045d63" providerId="Windows Live" clId="Web-{6FBE1AA7-FF26-0FB3-67A6-66E5F5AAD056}" dt="2025-05-12T08:36:09.341" v="24" actId="20577"/>
        <pc:sldMkLst>
          <pc:docMk/>
          <pc:sldMk cId="109857222" sldId="256"/>
        </pc:sldMkLst>
        <pc:spChg chg="mod">
          <ac:chgData name="Omar Lahrach" userId="54523896e5045d63" providerId="Windows Live" clId="Web-{6FBE1AA7-FF26-0FB3-67A6-66E5F5AAD056}" dt="2025-05-12T08:36:09.341" v="24" actId="20577"/>
          <ac:spMkLst>
            <pc:docMk/>
            <pc:sldMk cId="109857222" sldId="256"/>
            <ac:spMk id="5" creationId="{99F373B8-F56A-7252-63E6-A2B9047AEF75}"/>
          </ac:spMkLst>
        </pc:spChg>
      </pc:sldChg>
      <pc:sldChg chg="ord">
        <pc:chgData name="Omar Lahrach" userId="54523896e5045d63" providerId="Windows Live" clId="Web-{6FBE1AA7-FF26-0FB3-67A6-66E5F5AAD056}" dt="2025-05-12T08:37:07.890" v="25"/>
        <pc:sldMkLst>
          <pc:docMk/>
          <pc:sldMk cId="3008078125" sldId="266"/>
        </pc:sldMkLst>
      </pc:sldChg>
      <pc:sldChg chg="new">
        <pc:chgData name="Omar Lahrach" userId="54523896e5045d63" providerId="Windows Live" clId="Web-{6FBE1AA7-FF26-0FB3-67A6-66E5F5AAD056}" dt="2025-05-12T08:37:18.171" v="26"/>
        <pc:sldMkLst>
          <pc:docMk/>
          <pc:sldMk cId="2087344849" sldId="269"/>
        </pc:sldMkLst>
      </pc:sldChg>
    </pc:docChg>
  </pc:docChgLst>
  <pc:docChgLst>
    <pc:chgData name="Omar Lahrach" userId="54523896e5045d63" providerId="Windows Live" clId="Web-{262C851B-9F5F-4431-8843-456017B49B18}"/>
    <pc:docChg chg="addSld delSld modSld sldOrd addMainMaster delMainMaster">
      <pc:chgData name="Omar Lahrach" userId="54523896e5045d63" providerId="Windows Live" clId="Web-{262C851B-9F5F-4431-8843-456017B49B18}" dt="2025-05-12T01:08:19.311" v="773"/>
      <pc:docMkLst>
        <pc:docMk/>
      </pc:docMkLst>
      <pc:sldChg chg="addSp delSp modSp mod setBg modClrScheme chgLayout modNotes">
        <pc:chgData name="Omar Lahrach" userId="54523896e5045d63" providerId="Windows Live" clId="Web-{262C851B-9F5F-4431-8843-456017B49B18}" dt="2025-05-12T00:43:12.518" v="704" actId="20577"/>
        <pc:sldMkLst>
          <pc:docMk/>
          <pc:sldMk cId="109857222" sldId="256"/>
        </pc:sldMkLst>
        <pc:spChg chg="mod">
          <ac:chgData name="Omar Lahrach" userId="54523896e5045d63" providerId="Windows Live" clId="Web-{262C851B-9F5F-4431-8843-456017B49B18}" dt="2025-05-11T23:21:06.576" v="148" actId="14100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Omar Lahrach" userId="54523896e5045d63" providerId="Windows Live" clId="Web-{262C851B-9F5F-4431-8843-456017B49B18}" dt="2025-05-11T23:03:43.302" v="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Omar Lahrach" userId="54523896e5045d63" providerId="Windows Live" clId="Web-{262C851B-9F5F-4431-8843-456017B49B18}" dt="2025-05-11T23:23:00.616" v="157"/>
          <ac:spMkLst>
            <pc:docMk/>
            <pc:sldMk cId="109857222" sldId="256"/>
            <ac:spMk id="4" creationId="{59ECCC79-E65B-46D0-C60E-D95E85902B2F}"/>
          </ac:spMkLst>
        </pc:spChg>
        <pc:spChg chg="add mod">
          <ac:chgData name="Omar Lahrach" userId="54523896e5045d63" providerId="Windows Live" clId="Web-{262C851B-9F5F-4431-8843-456017B49B18}" dt="2025-05-12T00:43:12.518" v="704" actId="20577"/>
          <ac:spMkLst>
            <pc:docMk/>
            <pc:sldMk cId="109857222" sldId="256"/>
            <ac:spMk id="5" creationId="{99F373B8-F56A-7252-63E6-A2B9047AEF75}"/>
          </ac:spMkLst>
        </pc:spChg>
        <pc:spChg chg="add del">
          <ac:chgData name="Omar Lahrach" userId="54523896e5045d63" providerId="Windows Live" clId="Web-{262C851B-9F5F-4431-8843-456017B49B18}" dt="2025-05-11T23:03:53.912" v="6"/>
          <ac:spMkLst>
            <pc:docMk/>
            <pc:sldMk cId="109857222" sldId="256"/>
            <ac:spMk id="8" creationId="{19F9BF86-FE94-4517-B97D-026C7515E589}"/>
          </ac:spMkLst>
        </pc:spChg>
        <pc:spChg chg="add">
          <ac:chgData name="Omar Lahrach" userId="54523896e5045d63" providerId="Windows Live" clId="Web-{262C851B-9F5F-4431-8843-456017B49B18}" dt="2025-05-11T23:03:53.912" v="6"/>
          <ac:spMkLst>
            <pc:docMk/>
            <pc:sldMk cId="109857222" sldId="256"/>
            <ac:spMk id="15" creationId="{E20BB609-EF92-42DB-836C-0699A590B5CF}"/>
          </ac:spMkLst>
        </pc:spChg>
        <pc:spChg chg="add">
          <ac:chgData name="Omar Lahrach" userId="54523896e5045d63" providerId="Windows Live" clId="Web-{262C851B-9F5F-4431-8843-456017B49B18}" dt="2025-05-11T23:03:53.912" v="6"/>
          <ac:spMkLst>
            <pc:docMk/>
            <pc:sldMk cId="109857222" sldId="256"/>
            <ac:spMk id="17" creationId="{B2C335F7-F61C-4EB4-80F2-4B1438FE66BB}"/>
          </ac:spMkLst>
        </pc:spChg>
        <pc:cxnChg chg="add del">
          <ac:chgData name="Omar Lahrach" userId="54523896e5045d63" providerId="Windows Live" clId="Web-{262C851B-9F5F-4431-8843-456017B49B18}" dt="2025-05-11T23:03:53.912" v="6"/>
          <ac:cxnSpMkLst>
            <pc:docMk/>
            <pc:sldMk cId="109857222" sldId="256"/>
            <ac:cxnSpMk id="10" creationId="{AA07ED31-6FA0-4967-A8DD-C5388BC17495}"/>
          </ac:cxnSpMkLst>
        </pc:cxnChg>
      </pc:sldChg>
      <pc:sldChg chg="addSp delSp modSp add del replId">
        <pc:chgData name="Omar Lahrach" userId="54523896e5045d63" providerId="Windows Live" clId="Web-{262C851B-9F5F-4431-8843-456017B49B18}" dt="2025-05-11T23:06:13.667" v="50"/>
        <pc:sldMkLst>
          <pc:docMk/>
          <pc:sldMk cId="1510766613" sldId="257"/>
        </pc:sldMkLst>
        <pc:spChg chg="del">
          <ac:chgData name="Omar Lahrach" userId="54523896e5045d63" providerId="Windows Live" clId="Web-{262C851B-9F5F-4431-8843-456017B49B18}" dt="2025-05-11T23:04:10.053" v="9"/>
          <ac:spMkLst>
            <pc:docMk/>
            <pc:sldMk cId="1510766613" sldId="257"/>
            <ac:spMk id="2" creationId="{B409920E-2BBD-A0FF-0D44-9FBF146A40B6}"/>
          </ac:spMkLst>
        </pc:spChg>
        <pc:spChg chg="add del mod">
          <ac:chgData name="Omar Lahrach" userId="54523896e5045d63" providerId="Windows Live" clId="Web-{262C851B-9F5F-4431-8843-456017B49B18}" dt="2025-05-11T23:04:14.162" v="10"/>
          <ac:spMkLst>
            <pc:docMk/>
            <pc:sldMk cId="1510766613" sldId="257"/>
            <ac:spMk id="4" creationId="{47CA736B-CACB-F015-F909-179FE4EFB59C}"/>
          </ac:spMkLst>
        </pc:spChg>
        <pc:spChg chg="add del mod">
          <ac:chgData name="Omar Lahrach" userId="54523896e5045d63" providerId="Windows Live" clId="Web-{262C851B-9F5F-4431-8843-456017B49B18}" dt="2025-05-11T23:05:06.071" v="22"/>
          <ac:spMkLst>
            <pc:docMk/>
            <pc:sldMk cId="1510766613" sldId="257"/>
            <ac:spMk id="7" creationId="{ECE72FF9-AB84-8883-BBCD-4547008FBBF0}"/>
          </ac:spMkLst>
        </pc:spChg>
        <pc:spChg chg="del">
          <ac:chgData name="Omar Lahrach" userId="54523896e5045d63" providerId="Windows Live" clId="Web-{262C851B-9F5F-4431-8843-456017B49B18}" dt="2025-05-11T23:04:06.115" v="8"/>
          <ac:spMkLst>
            <pc:docMk/>
            <pc:sldMk cId="1510766613" sldId="257"/>
            <ac:spMk id="17" creationId="{60020117-9AAD-D705-C68F-8F295B5F33B9}"/>
          </ac:spMkLst>
        </pc:spChg>
        <pc:graphicFrameChg chg="add mod modGraphic">
          <ac:chgData name="Omar Lahrach" userId="54523896e5045d63" providerId="Windows Live" clId="Web-{262C851B-9F5F-4431-8843-456017B49B18}" dt="2025-05-11T23:05:19.024" v="41"/>
          <ac:graphicFrameMkLst>
            <pc:docMk/>
            <pc:sldMk cId="1510766613" sldId="257"/>
            <ac:graphicFrameMk id="6" creationId="{F222CE21-4587-E39B-F34F-628EF85850E1}"/>
          </ac:graphicFrameMkLst>
        </pc:graphicFrameChg>
      </pc:sldChg>
      <pc:sldChg chg="addSp delSp modSp new add del mod setBg modNotes">
        <pc:chgData name="Omar Lahrach" userId="54523896e5045d63" providerId="Windows Live" clId="Web-{262C851B-9F5F-4431-8843-456017B49B18}" dt="2025-05-11T23:59:30.109" v="362"/>
        <pc:sldMkLst>
          <pc:docMk/>
          <pc:sldMk cId="219681636" sldId="258"/>
        </pc:sldMkLst>
        <pc:spChg chg="del">
          <ac:chgData name="Omar Lahrach" userId="54523896e5045d63" providerId="Windows Live" clId="Web-{262C851B-9F5F-4431-8843-456017B49B18}" dt="2025-05-11T23:04:54.836" v="21"/>
          <ac:spMkLst>
            <pc:docMk/>
            <pc:sldMk cId="219681636" sldId="258"/>
            <ac:spMk id="2" creationId="{1773D1E8-7097-1570-9456-31B933104892}"/>
          </ac:spMkLst>
        </pc:spChg>
        <pc:spChg chg="del mod">
          <ac:chgData name="Omar Lahrach" userId="54523896e5045d63" providerId="Windows Live" clId="Web-{262C851B-9F5F-4431-8843-456017B49B18}" dt="2025-05-11T23:05:22.790" v="43"/>
          <ac:spMkLst>
            <pc:docMk/>
            <pc:sldMk cId="219681636" sldId="258"/>
            <ac:spMk id="3" creationId="{02159646-D870-9DA5-3406-4EDFA6305B0F}"/>
          </ac:spMkLst>
        </pc:spChg>
        <pc:spChg chg="add del mod">
          <ac:chgData name="Omar Lahrach" userId="54523896e5045d63" providerId="Windows Live" clId="Web-{262C851B-9F5F-4431-8843-456017B49B18}" dt="2025-05-11T23:58:36.529" v="325"/>
          <ac:spMkLst>
            <pc:docMk/>
            <pc:sldMk cId="219681636" sldId="258"/>
            <ac:spMk id="4" creationId="{ECE72FF9-AB84-8883-BBCD-4547008FBBF0}"/>
          </ac:spMkLst>
        </pc:spChg>
        <pc:spChg chg="add del mod">
          <ac:chgData name="Omar Lahrach" userId="54523896e5045d63" providerId="Windows Live" clId="Web-{262C851B-9F5F-4431-8843-456017B49B18}" dt="2025-05-11T23:56:12.194" v="289"/>
          <ac:spMkLst>
            <pc:docMk/>
            <pc:sldMk cId="219681636" sldId="258"/>
            <ac:spMk id="8" creationId="{5613FDD0-4F15-B687-D1C4-B2E9A8AA8A97}"/>
          </ac:spMkLst>
        </pc:spChg>
        <pc:spChg chg="add del">
          <ac:chgData name="Omar Lahrach" userId="54523896e5045d63" providerId="Windows Live" clId="Web-{262C851B-9F5F-4431-8843-456017B49B18}" dt="2025-05-11T23:56:12.194" v="288"/>
          <ac:spMkLst>
            <pc:docMk/>
            <pc:sldMk cId="219681636" sldId="258"/>
            <ac:spMk id="11" creationId="{9E10BDB4-64F2-477D-A03B-9F8352D5E02E}"/>
          </ac:spMkLst>
        </pc:spChg>
        <pc:spChg chg="add del">
          <ac:chgData name="Omar Lahrach" userId="54523896e5045d63" providerId="Windows Live" clId="Web-{262C851B-9F5F-4431-8843-456017B49B18}" dt="2025-05-11T23:55:27.951" v="280"/>
          <ac:spMkLst>
            <pc:docMk/>
            <pc:sldMk cId="219681636" sldId="258"/>
            <ac:spMk id="12" creationId="{9E10BDB4-64F2-477D-A03B-9F8352D5E02E}"/>
          </ac:spMkLst>
        </pc:spChg>
        <pc:spChg chg="add">
          <ac:chgData name="Omar Lahrach" userId="54523896e5045d63" providerId="Windows Live" clId="Web-{262C851B-9F5F-4431-8843-456017B49B18}" dt="2025-05-11T23:05:32.790" v="44"/>
          <ac:spMkLst>
            <pc:docMk/>
            <pc:sldMk cId="219681636" sldId="258"/>
            <ac:spMk id="13" creationId="{887F59F2-5FBC-40CD-AD35-376AECE49EA6}"/>
          </ac:spMkLst>
        </pc:spChg>
        <pc:spChg chg="add del">
          <ac:chgData name="Omar Lahrach" userId="54523896e5045d63" providerId="Windows Live" clId="Web-{262C851B-9F5F-4431-8843-456017B49B18}" dt="2025-05-11T23:06:00.651" v="49"/>
          <ac:spMkLst>
            <pc:docMk/>
            <pc:sldMk cId="219681636" sldId="258"/>
            <ac:spMk id="15" creationId="{7271C494-8107-3D61-D611-4FBC7C22A2B8}"/>
          </ac:spMkLst>
        </pc:spChg>
        <pc:spChg chg="add del">
          <ac:chgData name="Omar Lahrach" userId="54523896e5045d63" providerId="Windows Live" clId="Web-{262C851B-9F5F-4431-8843-456017B49B18}" dt="2025-05-11T23:56:10.006" v="285"/>
          <ac:spMkLst>
            <pc:docMk/>
            <pc:sldMk cId="219681636" sldId="258"/>
            <ac:spMk id="17" creationId="{B577A1D7-8619-03B7-C3AA-54945777AF54}"/>
          </ac:spMkLst>
        </pc:spChg>
        <pc:spChg chg="add del mod">
          <ac:chgData name="Omar Lahrach" userId="54523896e5045d63" providerId="Windows Live" clId="Web-{262C851B-9F5F-4431-8843-456017B49B18}" dt="2025-05-11T23:58:21.951" v="313"/>
          <ac:spMkLst>
            <pc:docMk/>
            <pc:sldMk cId="219681636" sldId="258"/>
            <ac:spMk id="19" creationId="{3406FCBF-5E50-93B7-38EC-529CB207F634}"/>
          </ac:spMkLst>
        </pc:spChg>
        <pc:spChg chg="add mod">
          <ac:chgData name="Omar Lahrach" userId="54523896e5045d63" providerId="Windows Live" clId="Web-{262C851B-9F5F-4431-8843-456017B49B18}" dt="2025-05-11T23:59:10.780" v="359"/>
          <ac:spMkLst>
            <pc:docMk/>
            <pc:sldMk cId="219681636" sldId="258"/>
            <ac:spMk id="21" creationId="{BEC73618-F795-F133-9DC3-AFBF2CE2D399}"/>
          </ac:spMkLst>
        </pc:spChg>
        <pc:graphicFrameChg chg="add del mod ord modGraphic">
          <ac:chgData name="Omar Lahrach" userId="54523896e5045d63" providerId="Windows Live" clId="Web-{262C851B-9F5F-4431-8843-456017B49B18}" dt="2025-05-11T23:59:10.780" v="359"/>
          <ac:graphicFrameMkLst>
            <pc:docMk/>
            <pc:sldMk cId="219681636" sldId="258"/>
            <ac:graphicFrameMk id="6" creationId="{B4D46D77-B1F3-CC53-0298-89BBA054D6F0}"/>
          </ac:graphicFrameMkLst>
        </pc:graphicFrameChg>
        <pc:graphicFrameChg chg="add del">
          <ac:chgData name="Omar Lahrach" userId="54523896e5045d63" providerId="Windows Live" clId="Web-{262C851B-9F5F-4431-8843-456017B49B18}" dt="2025-05-11T23:55:29.795" v="281"/>
          <ac:graphicFrameMkLst>
            <pc:docMk/>
            <pc:sldMk cId="219681636" sldId="258"/>
            <ac:graphicFrameMk id="10" creationId="{B4D46D77-B1F3-CC53-0298-89BBA054D6F0}"/>
          </ac:graphicFrameMkLst>
        </pc:graphicFrameChg>
        <pc:graphicFrameChg chg="add del mod">
          <ac:chgData name="Omar Lahrach" userId="54523896e5045d63" providerId="Windows Live" clId="Web-{262C851B-9F5F-4431-8843-456017B49B18}" dt="2025-05-11T23:56:10.459" v="286"/>
          <ac:graphicFrameMkLst>
            <pc:docMk/>
            <pc:sldMk cId="219681636" sldId="258"/>
            <ac:graphicFrameMk id="16" creationId="{F8932A40-1924-97A0-7F32-4B48531CA557}"/>
          </ac:graphicFrameMkLst>
        </pc:graphicFrameChg>
      </pc:sldChg>
      <pc:sldChg chg="addSp delSp modSp new mod setBg modNotes">
        <pc:chgData name="Omar Lahrach" userId="54523896e5045d63" providerId="Windows Live" clId="Web-{262C851B-9F5F-4431-8843-456017B49B18}" dt="2025-05-11T23:59:24.156" v="361" actId="1076"/>
        <pc:sldMkLst>
          <pc:docMk/>
          <pc:sldMk cId="3576771269" sldId="259"/>
        </pc:sldMkLst>
        <pc:spChg chg="add del">
          <ac:chgData name="Omar Lahrach" userId="54523896e5045d63" providerId="Windows Live" clId="Web-{262C851B-9F5F-4431-8843-456017B49B18}" dt="2025-05-11T23:58:59.999" v="330"/>
          <ac:spMkLst>
            <pc:docMk/>
            <pc:sldMk cId="3576771269" sldId="259"/>
            <ac:spMk id="2" creationId="{7F8D7350-0B70-276A-A074-A35617C3A476}"/>
          </ac:spMkLst>
        </pc:spChg>
        <pc:spChg chg="add del">
          <ac:chgData name="Omar Lahrach" userId="54523896e5045d63" providerId="Windows Live" clId="Web-{262C851B-9F5F-4431-8843-456017B49B18}" dt="2025-05-11T23:59:13.827" v="360"/>
          <ac:spMkLst>
            <pc:docMk/>
            <pc:sldMk cId="3576771269" sldId="259"/>
            <ac:spMk id="3" creationId="{E2619824-A4E6-FF49-B9AE-E0055826576E}"/>
          </ac:spMkLst>
        </pc:spChg>
        <pc:spChg chg="add del">
          <ac:chgData name="Omar Lahrach" userId="54523896e5045d63" providerId="Windows Live" clId="Web-{262C851B-9F5F-4431-8843-456017B49B18}" dt="2025-05-11T23:58:17.825" v="310"/>
          <ac:spMkLst>
            <pc:docMk/>
            <pc:sldMk cId="3576771269" sldId="259"/>
            <ac:spMk id="12" creationId="{04213918-F1EB-4BCE-BE23-F5E9851EE05C}"/>
          </ac:spMkLst>
        </pc:spChg>
        <pc:spChg chg="add del">
          <ac:chgData name="Omar Lahrach" userId="54523896e5045d63" providerId="Windows Live" clId="Web-{262C851B-9F5F-4431-8843-456017B49B18}" dt="2025-05-11T23:58:17.825" v="310"/>
          <ac:spMkLst>
            <pc:docMk/>
            <pc:sldMk cId="3576771269" sldId="259"/>
            <ac:spMk id="14" creationId="{2062E862-C7F7-4CA1-B929-D0B75F5E9FB9}"/>
          </ac:spMkLst>
        </pc:spChg>
        <pc:graphicFrameChg chg="add del">
          <ac:chgData name="Omar Lahrach" userId="54523896e5045d63" providerId="Windows Live" clId="Web-{262C851B-9F5F-4431-8843-456017B49B18}" dt="2025-05-11T23:56:37.648" v="295"/>
          <ac:graphicFrameMkLst>
            <pc:docMk/>
            <pc:sldMk cId="3576771269" sldId="259"/>
            <ac:graphicFrameMk id="5" creationId="{B4D46D77-B1F3-CC53-0298-89BBA054D6F0}"/>
          </ac:graphicFrameMkLst>
        </pc:graphicFrameChg>
        <pc:graphicFrameChg chg="add del mod ord modGraphic">
          <ac:chgData name="Omar Lahrach" userId="54523896e5045d63" providerId="Windows Live" clId="Web-{262C851B-9F5F-4431-8843-456017B49B18}" dt="2025-05-11T23:58:19.419" v="311"/>
          <ac:graphicFrameMkLst>
            <pc:docMk/>
            <pc:sldMk cId="3576771269" sldId="259"/>
            <ac:graphicFrameMk id="7" creationId="{FC6C436D-E20E-70E0-86B3-C534684E46BC}"/>
          </ac:graphicFrameMkLst>
        </pc:graphicFrameChg>
        <pc:graphicFrameChg chg="add">
          <ac:chgData name="Omar Lahrach" userId="54523896e5045d63" providerId="Windows Live" clId="Web-{262C851B-9F5F-4431-8843-456017B49B18}" dt="2025-05-11T23:59:13.827" v="360"/>
          <ac:graphicFrameMkLst>
            <pc:docMk/>
            <pc:sldMk cId="3576771269" sldId="259"/>
            <ac:graphicFrameMk id="9" creationId="{B4D46D77-B1F3-CC53-0298-89BBA054D6F0}"/>
          </ac:graphicFrameMkLst>
        </pc:graphicFrameChg>
      </pc:sldChg>
      <pc:sldChg chg="new add del">
        <pc:chgData name="Omar Lahrach" userId="54523896e5045d63" providerId="Windows Live" clId="Web-{262C851B-9F5F-4431-8843-456017B49B18}" dt="2025-05-11T23:58:23.607" v="322"/>
        <pc:sldMkLst>
          <pc:docMk/>
          <pc:sldMk cId="1645715718" sldId="260"/>
        </pc:sldMkLst>
      </pc:sldChg>
      <pc:sldChg chg="addSp delSp modSp add del replId">
        <pc:chgData name="Omar Lahrach" userId="54523896e5045d63" providerId="Windows Live" clId="Web-{262C851B-9F5F-4431-8843-456017B49B18}" dt="2025-05-11T23:58:22.732" v="320"/>
        <pc:sldMkLst>
          <pc:docMk/>
          <pc:sldMk cId="2877065850" sldId="260"/>
        </pc:sldMkLst>
        <pc:spChg chg="mod">
          <ac:chgData name="Omar Lahrach" userId="54523896e5045d63" providerId="Windows Live" clId="Web-{262C851B-9F5F-4431-8843-456017B49B18}" dt="2025-05-11T23:58:22.669" v="319" actId="20577"/>
          <ac:spMkLst>
            <pc:docMk/>
            <pc:sldMk cId="2877065850" sldId="260"/>
            <ac:spMk id="2" creationId="{5418BDF4-F799-7F5D-3272-8780228C178E}"/>
          </ac:spMkLst>
        </pc:spChg>
        <pc:spChg chg="add del">
          <ac:chgData name="Omar Lahrach" userId="54523896e5045d63" providerId="Windows Live" clId="Web-{262C851B-9F5F-4431-8843-456017B49B18}" dt="2025-05-11T23:58:22.404" v="316"/>
          <ac:spMkLst>
            <pc:docMk/>
            <pc:sldMk cId="2877065850" sldId="260"/>
            <ac:spMk id="5" creationId="{CE9F14DF-4B75-AD2F-02A7-B953DF0EA3AC}"/>
          </ac:spMkLst>
        </pc:spChg>
      </pc:sldChg>
      <pc:sldChg chg="delSp modSp add del ord replId modNotes">
        <pc:chgData name="Omar Lahrach" userId="54523896e5045d63" providerId="Windows Live" clId="Web-{262C851B-9F5F-4431-8843-456017B49B18}" dt="2025-05-12T00:00:47.612" v="380" actId="1076"/>
        <pc:sldMkLst>
          <pc:docMk/>
          <pc:sldMk cId="3212027512" sldId="260"/>
        </pc:sldMkLst>
        <pc:spChg chg="mod">
          <ac:chgData name="Omar Lahrach" userId="54523896e5045d63" providerId="Windows Live" clId="Web-{262C851B-9F5F-4431-8843-456017B49B18}" dt="2025-05-12T00:00:47.612" v="380" actId="1076"/>
          <ac:spMkLst>
            <pc:docMk/>
            <pc:sldMk cId="3212027512" sldId="260"/>
            <ac:spMk id="2" creationId="{CC5C74C9-EA54-B0A8-D0EA-6E917E915403}"/>
          </ac:spMkLst>
        </pc:spChg>
        <pc:spChg chg="del">
          <ac:chgData name="Omar Lahrach" userId="54523896e5045d63" providerId="Windows Live" clId="Web-{262C851B-9F5F-4431-8843-456017B49B18}" dt="2025-05-12T00:00:32.549" v="372"/>
          <ac:spMkLst>
            <pc:docMk/>
            <pc:sldMk cId="3212027512" sldId="260"/>
            <ac:spMk id="17" creationId="{D109EB8A-66B9-042F-973A-AEE3C5534416}"/>
          </ac:spMkLst>
        </pc:spChg>
      </pc:sldChg>
      <pc:sldChg chg="modSp add replId modNotes">
        <pc:chgData name="Omar Lahrach" userId="54523896e5045d63" providerId="Windows Live" clId="Web-{262C851B-9F5F-4431-8843-456017B49B18}" dt="2025-05-12T00:00:04.876" v="369"/>
        <pc:sldMkLst>
          <pc:docMk/>
          <pc:sldMk cId="1315463841" sldId="261"/>
        </pc:sldMkLst>
        <pc:spChg chg="mod">
          <ac:chgData name="Omar Lahrach" userId="54523896e5045d63" providerId="Windows Live" clId="Web-{262C851B-9F5F-4431-8843-456017B49B18}" dt="2025-05-11T23:59:55.173" v="368" actId="14100"/>
          <ac:spMkLst>
            <pc:docMk/>
            <pc:sldMk cId="1315463841" sldId="261"/>
            <ac:spMk id="2" creationId="{D7B5D3DD-4476-364D-2FAE-1F527681D7E0}"/>
          </ac:spMkLst>
        </pc:spChg>
      </pc:sldChg>
      <pc:sldChg chg="modSp add del ord replId">
        <pc:chgData name="Omar Lahrach" userId="54523896e5045d63" providerId="Windows Live" clId="Web-{262C851B-9F5F-4431-8843-456017B49B18}" dt="2025-05-11T23:58:16.638" v="307"/>
        <pc:sldMkLst>
          <pc:docMk/>
          <pc:sldMk cId="1774478408" sldId="261"/>
        </pc:sldMkLst>
        <pc:spChg chg="mod">
          <ac:chgData name="Omar Lahrach" userId="54523896e5045d63" providerId="Windows Live" clId="Web-{262C851B-9F5F-4431-8843-456017B49B18}" dt="2025-05-11T23:58:15.700" v="305" actId="20577"/>
          <ac:spMkLst>
            <pc:docMk/>
            <pc:sldMk cId="1774478408" sldId="261"/>
            <ac:spMk id="2" creationId="{26BD84C0-41C0-322B-9472-96CA14CEDD60}"/>
          </ac:spMkLst>
        </pc:spChg>
      </pc:sldChg>
      <pc:sldChg chg="modSp add ord replId">
        <pc:chgData name="Omar Lahrach" userId="54523896e5045d63" providerId="Windows Live" clId="Web-{262C851B-9F5F-4431-8843-456017B49B18}" dt="2025-05-12T00:13:20.510" v="426" actId="20577"/>
        <pc:sldMkLst>
          <pc:docMk/>
          <pc:sldMk cId="1500424332" sldId="262"/>
        </pc:sldMkLst>
        <pc:spChg chg="mod">
          <ac:chgData name="Omar Lahrach" userId="54523896e5045d63" providerId="Windows Live" clId="Web-{262C851B-9F5F-4431-8843-456017B49B18}" dt="2025-05-12T00:13:20.510" v="426" actId="20577"/>
          <ac:spMkLst>
            <pc:docMk/>
            <pc:sldMk cId="1500424332" sldId="262"/>
            <ac:spMk id="2" creationId="{3326AAFE-0DE3-09E5-A014-E2571F1FB11D}"/>
          </ac:spMkLst>
        </pc:spChg>
      </pc:sldChg>
      <pc:sldChg chg="addSp modSp add ord replId modNotes">
        <pc:chgData name="Omar Lahrach" userId="54523896e5045d63" providerId="Windows Live" clId="Web-{262C851B-9F5F-4431-8843-456017B49B18}" dt="2025-05-12T00:16:13.470" v="456"/>
        <pc:sldMkLst>
          <pc:docMk/>
          <pc:sldMk cId="280818530" sldId="263"/>
        </pc:sldMkLst>
        <pc:graphicFrameChg chg="add mod modGraphic">
          <ac:chgData name="Omar Lahrach" userId="54523896e5045d63" providerId="Windows Live" clId="Web-{262C851B-9F5F-4431-8843-456017B49B18}" dt="2025-05-12T00:14:13.183" v="448" actId="1076"/>
          <ac:graphicFrameMkLst>
            <pc:docMk/>
            <pc:sldMk cId="280818530" sldId="263"/>
            <ac:graphicFrameMk id="3" creationId="{B823786B-588F-97F4-265B-B3EC5190F60B}"/>
          </ac:graphicFrameMkLst>
        </pc:graphicFrameChg>
        <pc:graphicFrameChg chg="mod modGraphic">
          <ac:chgData name="Omar Lahrach" userId="54523896e5045d63" providerId="Windows Live" clId="Web-{262C851B-9F5F-4431-8843-456017B49B18}" dt="2025-05-12T00:13:59.152" v="445"/>
          <ac:graphicFrameMkLst>
            <pc:docMk/>
            <pc:sldMk cId="280818530" sldId="263"/>
            <ac:graphicFrameMk id="9" creationId="{E5497AE1-C37E-DD4E-9E12-225F6EDE5149}"/>
          </ac:graphicFrameMkLst>
        </pc:graphicFrameChg>
      </pc:sldChg>
      <pc:sldChg chg="modSp add ord replId">
        <pc:chgData name="Omar Lahrach" userId="54523896e5045d63" providerId="Windows Live" clId="Web-{262C851B-9F5F-4431-8843-456017B49B18}" dt="2025-05-12T00:27:56.478" v="460" actId="20577"/>
        <pc:sldMkLst>
          <pc:docMk/>
          <pc:sldMk cId="275984673" sldId="264"/>
        </pc:sldMkLst>
        <pc:spChg chg="mod">
          <ac:chgData name="Omar Lahrach" userId="54523896e5045d63" providerId="Windows Live" clId="Web-{262C851B-9F5F-4431-8843-456017B49B18}" dt="2025-05-12T00:27:56.478" v="460" actId="20577"/>
          <ac:spMkLst>
            <pc:docMk/>
            <pc:sldMk cId="275984673" sldId="264"/>
            <ac:spMk id="2" creationId="{5C260257-BE33-AFD7-2B07-33C528980E3A}"/>
          </ac:spMkLst>
        </pc:spChg>
      </pc:sldChg>
      <pc:sldChg chg="addSp delSp modSp new modNotes">
        <pc:chgData name="Omar Lahrach" userId="54523896e5045d63" providerId="Windows Live" clId="Web-{262C851B-9F5F-4431-8843-456017B49B18}" dt="2025-05-12T00:47:41.967" v="711"/>
        <pc:sldMkLst>
          <pc:docMk/>
          <pc:sldMk cId="1337554740" sldId="265"/>
        </pc:sldMkLst>
        <pc:spChg chg="del">
          <ac:chgData name="Omar Lahrach" userId="54523896e5045d63" providerId="Windows Live" clId="Web-{262C851B-9F5F-4431-8843-456017B49B18}" dt="2025-05-12T00:28:09.463" v="462"/>
          <ac:spMkLst>
            <pc:docMk/>
            <pc:sldMk cId="1337554740" sldId="265"/>
            <ac:spMk id="2" creationId="{786EDD8F-3342-2D6B-E978-64C8327C097E}"/>
          </ac:spMkLst>
        </pc:spChg>
        <pc:spChg chg="del">
          <ac:chgData name="Omar Lahrach" userId="54523896e5045d63" providerId="Windows Live" clId="Web-{262C851B-9F5F-4431-8843-456017B49B18}" dt="2025-05-12T00:28:12.510" v="463"/>
          <ac:spMkLst>
            <pc:docMk/>
            <pc:sldMk cId="1337554740" sldId="265"/>
            <ac:spMk id="3" creationId="{7272413A-06BF-6D3C-FFFA-AB3696914E1C}"/>
          </ac:spMkLst>
        </pc:spChg>
        <pc:spChg chg="add del mod">
          <ac:chgData name="Omar Lahrach" userId="54523896e5045d63" providerId="Windows Live" clId="Web-{262C851B-9F5F-4431-8843-456017B49B18}" dt="2025-05-12T00:29:59.280" v="469"/>
          <ac:spMkLst>
            <pc:docMk/>
            <pc:sldMk cId="1337554740" sldId="265"/>
            <ac:spMk id="7" creationId="{B8031BF8-0450-AA25-62F1-D18E55283E9E}"/>
          </ac:spMkLst>
        </pc:spChg>
        <pc:graphicFrameChg chg="add del mod ord modGraphic">
          <ac:chgData name="Omar Lahrach" userId="54523896e5045d63" providerId="Windows Live" clId="Web-{262C851B-9F5F-4431-8843-456017B49B18}" dt="2025-05-12T00:29:57.358" v="468"/>
          <ac:graphicFrameMkLst>
            <pc:docMk/>
            <pc:sldMk cId="1337554740" sldId="265"/>
            <ac:graphicFrameMk id="5" creationId="{AF03DFF2-D13A-CF92-C726-5AE021FCBC14}"/>
          </ac:graphicFrameMkLst>
        </pc:graphicFrameChg>
        <pc:graphicFrameChg chg="add mod ord modGraphic">
          <ac:chgData name="Omar Lahrach" userId="54523896e5045d63" providerId="Windows Live" clId="Web-{262C851B-9F5F-4431-8843-456017B49B18}" dt="2025-05-12T00:45:56.838" v="710"/>
          <ac:graphicFrameMkLst>
            <pc:docMk/>
            <pc:sldMk cId="1337554740" sldId="265"/>
            <ac:graphicFrameMk id="9" creationId="{278CE2A6-0734-A7A4-599D-9E7D3606277F}"/>
          </ac:graphicFrameMkLst>
        </pc:graphicFrameChg>
      </pc:sldChg>
      <pc:sldChg chg="modSp add ord replId">
        <pc:chgData name="Omar Lahrach" userId="54523896e5045d63" providerId="Windows Live" clId="Web-{262C851B-9F5F-4431-8843-456017B49B18}" dt="2025-05-12T00:48:20.187" v="716" actId="14100"/>
        <pc:sldMkLst>
          <pc:docMk/>
          <pc:sldMk cId="3008078125" sldId="266"/>
        </pc:sldMkLst>
        <pc:spChg chg="mod">
          <ac:chgData name="Omar Lahrach" userId="54523896e5045d63" providerId="Windows Live" clId="Web-{262C851B-9F5F-4431-8843-456017B49B18}" dt="2025-05-12T00:48:20.187" v="716" actId="14100"/>
          <ac:spMkLst>
            <pc:docMk/>
            <pc:sldMk cId="3008078125" sldId="266"/>
            <ac:spMk id="2" creationId="{E20EE03B-51C8-C6C7-1238-0B255BAD4C43}"/>
          </ac:spMkLst>
        </pc:spChg>
      </pc:sldChg>
      <pc:sldChg chg="modSp add replId">
        <pc:chgData name="Omar Lahrach" userId="54523896e5045d63" providerId="Windows Live" clId="Web-{262C851B-9F5F-4431-8843-456017B49B18}" dt="2025-05-12T00:53:56.786" v="722" actId="14100"/>
        <pc:sldMkLst>
          <pc:docMk/>
          <pc:sldMk cId="3773252736" sldId="267"/>
        </pc:sldMkLst>
        <pc:spChg chg="mod">
          <ac:chgData name="Omar Lahrach" userId="54523896e5045d63" providerId="Windows Live" clId="Web-{262C851B-9F5F-4431-8843-456017B49B18}" dt="2025-05-12T00:53:56.786" v="722" actId="14100"/>
          <ac:spMkLst>
            <pc:docMk/>
            <pc:sldMk cId="3773252736" sldId="267"/>
            <ac:spMk id="2" creationId="{D07DEEFE-3CCB-2E4F-B6B1-C8B8EF84A2D0}"/>
          </ac:spMkLst>
        </pc:spChg>
      </pc:sldChg>
      <pc:sldChg chg="addSp delSp modSp new modNotes">
        <pc:chgData name="Omar Lahrach" userId="54523896e5045d63" providerId="Windows Live" clId="Web-{262C851B-9F5F-4431-8843-456017B49B18}" dt="2025-05-12T01:08:19.311" v="773"/>
        <pc:sldMkLst>
          <pc:docMk/>
          <pc:sldMk cId="1319866210" sldId="268"/>
        </pc:sldMkLst>
        <pc:spChg chg="mod">
          <ac:chgData name="Omar Lahrach" userId="54523896e5045d63" providerId="Windows Live" clId="Web-{262C851B-9F5F-4431-8843-456017B49B18}" dt="2025-05-12T01:05:25.117" v="740" actId="20577"/>
          <ac:spMkLst>
            <pc:docMk/>
            <pc:sldMk cId="1319866210" sldId="268"/>
            <ac:spMk id="2" creationId="{CEBE4C43-DD5D-D41F-C062-7FF4BAE14DD6}"/>
          </ac:spMkLst>
        </pc:spChg>
        <pc:spChg chg="del mod">
          <ac:chgData name="Omar Lahrach" userId="54523896e5045d63" providerId="Windows Live" clId="Web-{262C851B-9F5F-4431-8843-456017B49B18}" dt="2025-05-12T01:03:54.848" v="728"/>
          <ac:spMkLst>
            <pc:docMk/>
            <pc:sldMk cId="1319866210" sldId="268"/>
            <ac:spMk id="3" creationId="{9152E8A8-5314-9746-5AAB-570FCE3F5D01}"/>
          </ac:spMkLst>
        </pc:spChg>
        <pc:spChg chg="add mod">
          <ac:chgData name="Omar Lahrach" userId="54523896e5045d63" providerId="Windows Live" clId="Web-{262C851B-9F5F-4431-8843-456017B49B18}" dt="2025-05-12T01:06:46.761" v="771" actId="20577"/>
          <ac:spMkLst>
            <pc:docMk/>
            <pc:sldMk cId="1319866210" sldId="268"/>
            <ac:spMk id="4" creationId="{A11F2CF0-C566-EA4C-0811-4F7D41536026}"/>
          </ac:spMkLst>
        </pc:spChg>
      </pc:sldChg>
      <pc:sldMasterChg chg="del delSldLayout">
        <pc:chgData name="Omar Lahrach" userId="54523896e5045d63" providerId="Windows Live" clId="Web-{262C851B-9F5F-4431-8843-456017B49B18}" dt="2025-05-11T23:03:27.895" v="0"/>
        <pc:sldMasterMkLst>
          <pc:docMk/>
          <pc:sldMasterMk cId="2460954070" sldId="2147483660"/>
        </pc:sldMasterMkLst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mar Lahrach" userId="54523896e5045d63" providerId="Windows Live" clId="Web-{262C851B-9F5F-4431-8843-456017B49B18}" dt="2025-05-11T23:03:27.89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Omar Lahrach" userId="54523896e5045d63" providerId="Windows Live" clId="Web-{262C851B-9F5F-4431-8843-456017B49B18}" dt="2025-05-11T23:03:53.912" v="6"/>
        <pc:sldMasterMkLst>
          <pc:docMk/>
          <pc:sldMasterMk cId="49721161" sldId="2147483711"/>
        </pc:sldMasterMkLst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944757154" sldId="2147483700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1346505847" sldId="2147483701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3448123980" sldId="2147483702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2391057530" sldId="2147483703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199208204" sldId="2147483704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1246170715" sldId="2147483705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3075623409" sldId="2147483706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3523986510" sldId="2147483707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3953703261" sldId="2147483708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219578992" sldId="2147483709"/>
          </pc:sldLayoutMkLst>
        </pc:sldLayoutChg>
        <pc:sldLayoutChg chg="add del">
          <pc:chgData name="Omar Lahrach" userId="54523896e5045d63" providerId="Windows Live" clId="Web-{262C851B-9F5F-4431-8843-456017B49B18}" dt="2025-05-11T23:03:53.912" v="6"/>
          <pc:sldLayoutMkLst>
            <pc:docMk/>
            <pc:sldMasterMk cId="49721161" sldId="2147483711"/>
            <pc:sldLayoutMk cId="1133650414" sldId="2147483710"/>
          </pc:sldLayoutMkLst>
        </pc:sldLayoutChg>
      </pc:sldMasterChg>
      <pc:sldMasterChg chg="add addSldLayout">
        <pc:chgData name="Omar Lahrach" userId="54523896e5045d63" providerId="Windows Live" clId="Web-{262C851B-9F5F-4431-8843-456017B49B18}" dt="2025-05-11T23:03:53.912" v="6"/>
        <pc:sldMasterMkLst>
          <pc:docMk/>
          <pc:sldMasterMk cId="2914057668" sldId="2147483749"/>
        </pc:sldMasterMkLst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3986228575" sldId="2147483738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371023752" sldId="2147483739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818519506" sldId="2147483740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3204760052" sldId="2147483741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4097920129" sldId="2147483742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2062077039" sldId="2147483743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486379646" sldId="2147483744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538434952" sldId="2147483745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3030526667" sldId="2147483746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2206981472" sldId="2147483747"/>
          </pc:sldLayoutMkLst>
        </pc:sldLayoutChg>
        <pc:sldLayoutChg chg="add">
          <pc:chgData name="Omar Lahrach" userId="54523896e5045d63" providerId="Windows Live" clId="Web-{262C851B-9F5F-4431-8843-456017B49B18}" dt="2025-05-11T23:03:53.912" v="6"/>
          <pc:sldLayoutMkLst>
            <pc:docMk/>
            <pc:sldMasterMk cId="2914057668" sldId="2147483749"/>
            <pc:sldLayoutMk cId="3769069132" sldId="214748374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1ADB-66CC-4828-B9E2-ECB67E538B36}" type="datetimeFigureOut"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E1431-487E-45F8-BF8E-1C0A1698B5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Salut à </a:t>
            </a:r>
            <a:r>
              <a:rPr lang="en-US" dirty="0" err="1"/>
              <a:t>tous</a:t>
            </a:r>
            <a:r>
              <a:rPr lang="en-US" dirty="0"/>
              <a:t> ! Nous </a:t>
            </a:r>
            <a:r>
              <a:rPr lang="en-US" dirty="0" err="1"/>
              <a:t>utilisons</a:t>
            </a:r>
            <a:r>
              <a:rPr lang="en-US" dirty="0"/>
              <a:t> déjà GitHub Copilot au sein de </a:t>
            </a:r>
            <a:r>
              <a:rPr lang="en-US" dirty="0" err="1"/>
              <a:t>l’équipe</a:t>
            </a:r>
            <a:r>
              <a:rPr lang="en-US" dirty="0"/>
              <a:t>, </a:t>
            </a:r>
            <a:r>
              <a:rPr lang="en-US" dirty="0" err="1"/>
              <a:t>mais</a:t>
            </a:r>
            <a:r>
              <a:rPr lang="en-US" dirty="0"/>
              <a:t> je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n’exploite</a:t>
            </a:r>
            <a:r>
              <a:rPr lang="en-US" dirty="0"/>
              <a:t> pas encore </a:t>
            </a:r>
            <a:r>
              <a:rPr lang="en-US" dirty="0" err="1"/>
              <a:t>toutes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r>
              <a:rPr lang="en-US" dirty="0"/>
              <a:t>. </a:t>
            </a:r>
            <a:r>
              <a:rPr lang="en-US" dirty="0" err="1"/>
              <a:t>L’objectif</a:t>
            </a:r>
            <a:r>
              <a:rPr lang="en-US" dirty="0"/>
              <a:t> de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présentation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de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montrer</a:t>
            </a:r>
            <a:r>
              <a:rPr lang="en-US" dirty="0"/>
              <a:t> comment </a:t>
            </a:r>
            <a:r>
              <a:rPr lang="en-US" dirty="0" err="1"/>
              <a:t>tirer</a:t>
            </a:r>
            <a:r>
              <a:rPr lang="en-US" dirty="0"/>
              <a:t> </a:t>
            </a:r>
            <a:r>
              <a:rPr lang="en-US" dirty="0" err="1"/>
              <a:t>pleinement</a:t>
            </a:r>
            <a:r>
              <a:rPr lang="en-US" dirty="0"/>
              <a:t> parti de Copilot,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explorant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options, pour </a:t>
            </a:r>
            <a:r>
              <a:rPr lang="en-US" dirty="0" err="1"/>
              <a:t>rendre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travail plus </a:t>
            </a:r>
            <a:r>
              <a:rPr lang="en-US" dirty="0" err="1"/>
              <a:t>fluide</a:t>
            </a:r>
            <a:r>
              <a:rPr lang="en-US" dirty="0"/>
              <a:t>, plus </a:t>
            </a:r>
            <a:r>
              <a:rPr lang="en-US" dirty="0" err="1"/>
              <a:t>efficace</a:t>
            </a:r>
            <a:r>
              <a:rPr lang="en-US" dirty="0"/>
              <a:t> et surtout de ne rien </a:t>
            </a:r>
            <a:r>
              <a:rPr lang="en-US" dirty="0" err="1"/>
              <a:t>laisser</a:t>
            </a:r>
            <a:r>
              <a:rPr lang="en-US" dirty="0"/>
              <a:t> de </a:t>
            </a:r>
            <a:r>
              <a:rPr lang="en-US" dirty="0" err="1"/>
              <a:t>côté</a:t>
            </a:r>
            <a:r>
              <a:rPr lang="en-US" dirty="0"/>
              <a:t> dans son </a:t>
            </a:r>
            <a:r>
              <a:rPr lang="en-US" dirty="0" err="1"/>
              <a:t>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0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"Passons </a:t>
            </a:r>
            <a:r>
              <a:rPr lang="en-US" dirty="0" err="1"/>
              <a:t>maintenant</a:t>
            </a:r>
            <a:r>
              <a:rPr lang="en-US" dirty="0"/>
              <a:t> aux quatre </a:t>
            </a:r>
            <a:r>
              <a:rPr lang="en-US" dirty="0" err="1"/>
              <a:t>piliers</a:t>
            </a:r>
            <a:r>
              <a:rPr lang="en-US" dirty="0"/>
              <a:t> d'un prompt </a:t>
            </a:r>
            <a:r>
              <a:rPr lang="en-US" dirty="0" err="1"/>
              <a:t>efficace</a:t>
            </a:r>
            <a:r>
              <a:rPr lang="en-US" dirty="0"/>
              <a:t> pour GitHub Copilot.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piliers</a:t>
            </a:r>
            <a:r>
              <a:rPr lang="en-US" dirty="0"/>
              <a:t> nous </a:t>
            </a:r>
            <a:r>
              <a:rPr lang="en-US" dirty="0" err="1"/>
              <a:t>aident</a:t>
            </a:r>
            <a:r>
              <a:rPr lang="en-US" dirty="0"/>
              <a:t> à </a:t>
            </a:r>
            <a:r>
              <a:rPr lang="en-US" dirty="0" err="1"/>
              <a:t>formuler</a:t>
            </a:r>
            <a:r>
              <a:rPr lang="en-US" dirty="0"/>
              <a:t> des </a:t>
            </a:r>
            <a:r>
              <a:rPr lang="en-US" dirty="0" err="1"/>
              <a:t>demandes</a:t>
            </a:r>
            <a:r>
              <a:rPr lang="en-US" dirty="0"/>
              <a:t> </a:t>
            </a:r>
            <a:r>
              <a:rPr lang="en-US" dirty="0" err="1"/>
              <a:t>claires</a:t>
            </a:r>
            <a:r>
              <a:rPr lang="en-US" dirty="0"/>
              <a:t> et précises, </a:t>
            </a:r>
            <a:r>
              <a:rPr lang="en-US" dirty="0" err="1"/>
              <a:t>ce</a:t>
            </a:r>
            <a:r>
              <a:rPr lang="en-US" dirty="0"/>
              <a:t> qui nous </a:t>
            </a:r>
            <a:r>
              <a:rPr lang="en-US" dirty="0" err="1"/>
              <a:t>donne</a:t>
            </a:r>
            <a:r>
              <a:rPr lang="en-US" dirty="0"/>
              <a:t> de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résultats</a:t>
            </a:r>
            <a:r>
              <a:rPr lang="en-US" dirty="0"/>
              <a:t>.</a:t>
            </a:r>
          </a:p>
          <a:p>
            <a:r>
              <a:rPr lang="en-US" dirty="0"/>
              <a:t>Tout </a:t>
            </a:r>
            <a:r>
              <a:rPr lang="en-US" dirty="0" err="1"/>
              <a:t>d'abord</a:t>
            </a:r>
            <a:r>
              <a:rPr lang="en-US" dirty="0"/>
              <a:t>, nous </a:t>
            </a:r>
            <a:r>
              <a:rPr lang="en-US" dirty="0" err="1"/>
              <a:t>avons</a:t>
            </a:r>
            <a:r>
              <a:rPr lang="en-US" dirty="0"/>
              <a:t> le </a:t>
            </a:r>
            <a:r>
              <a:rPr lang="en-US" b="1" dirty="0" err="1"/>
              <a:t>Contexte</a:t>
            </a:r>
            <a:r>
              <a:rPr lang="en-US" dirty="0"/>
              <a:t>, qui </a:t>
            </a:r>
            <a:r>
              <a:rPr lang="en-US" dirty="0" err="1"/>
              <a:t>donne</a:t>
            </a:r>
            <a:r>
              <a:rPr lang="en-US" dirty="0"/>
              <a:t> à Copilot les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nécessaires</a:t>
            </a:r>
            <a:r>
              <a:rPr lang="en-US" dirty="0"/>
              <a:t>, </a:t>
            </a:r>
            <a:r>
              <a:rPr lang="en-US" dirty="0" err="1"/>
              <a:t>comme</a:t>
            </a:r>
            <a:r>
              <a:rPr lang="en-US" dirty="0"/>
              <a:t> 'Dans un </a:t>
            </a:r>
            <a:r>
              <a:rPr lang="en-US" dirty="0" err="1"/>
              <a:t>projet</a:t>
            </a:r>
            <a:r>
              <a:rPr lang="en-US" dirty="0"/>
              <a:t> Spring Boot.'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Ensuite, </a:t>
            </a:r>
            <a:r>
              <a:rPr lang="en-US" dirty="0" err="1"/>
              <a:t>l'</a:t>
            </a:r>
            <a:r>
              <a:rPr lang="en-US" b="1" dirty="0" err="1"/>
              <a:t>Intention</a:t>
            </a:r>
            <a:r>
              <a:rPr lang="en-US" dirty="0"/>
              <a:t> </a:t>
            </a:r>
            <a:r>
              <a:rPr lang="en-US" dirty="0" err="1"/>
              <a:t>définit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nous </a:t>
            </a:r>
            <a:r>
              <a:rPr lang="en-US" dirty="0" err="1"/>
              <a:t>voulons</a:t>
            </a:r>
            <a:r>
              <a:rPr lang="en-US" dirty="0"/>
              <a:t> </a:t>
            </a:r>
            <a:r>
              <a:rPr lang="en-US" dirty="0" err="1"/>
              <a:t>accomplir</a:t>
            </a:r>
            <a:r>
              <a:rPr lang="en-US" dirty="0"/>
              <a:t>, par </a:t>
            </a:r>
            <a:r>
              <a:rPr lang="en-US" dirty="0" err="1"/>
              <a:t>exemple</a:t>
            </a:r>
            <a:r>
              <a:rPr lang="en-US" dirty="0"/>
              <a:t> '</a:t>
            </a:r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contrôleur</a:t>
            </a:r>
            <a:r>
              <a:rPr lang="en-US" dirty="0"/>
              <a:t> REST.'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Vient ensuite la </a:t>
            </a:r>
            <a:r>
              <a:rPr lang="en-US" b="1" dirty="0" err="1"/>
              <a:t>Clarté</a:t>
            </a:r>
            <a:r>
              <a:rPr lang="en-US" dirty="0"/>
              <a:t>, qui </a:t>
            </a:r>
            <a:r>
              <a:rPr lang="en-US" dirty="0" err="1"/>
              <a:t>garantit</a:t>
            </a:r>
            <a:r>
              <a:rPr lang="en-US" dirty="0"/>
              <a:t> que la </a:t>
            </a:r>
            <a:r>
              <a:rPr lang="en-US" dirty="0" err="1"/>
              <a:t>tâche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bien comprise,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spécifier</a:t>
            </a:r>
            <a:r>
              <a:rPr lang="en-US" dirty="0"/>
              <a:t> 'qui </a:t>
            </a:r>
            <a:r>
              <a:rPr lang="en-US" dirty="0" err="1"/>
              <a:t>reçoit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POST avec un </a:t>
            </a:r>
            <a:r>
              <a:rPr lang="en-US" dirty="0" err="1"/>
              <a:t>objet</a:t>
            </a:r>
            <a:r>
              <a:rPr lang="en-US" dirty="0"/>
              <a:t> JSON.'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Enfin</a:t>
            </a:r>
            <a:r>
              <a:rPr lang="en-US" dirty="0"/>
              <a:t>, la </a:t>
            </a:r>
            <a:r>
              <a:rPr lang="en-US" b="1" dirty="0" err="1"/>
              <a:t>Spécificité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cruciale</a:t>
            </a:r>
            <a:r>
              <a:rPr lang="en-US" dirty="0"/>
              <a:t> pour </a:t>
            </a:r>
            <a:r>
              <a:rPr lang="en-US" dirty="0" err="1"/>
              <a:t>définir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attendu</a:t>
            </a:r>
            <a:r>
              <a:rPr lang="en-US" dirty="0"/>
              <a:t>, </a:t>
            </a:r>
            <a:r>
              <a:rPr lang="en-US" dirty="0" err="1"/>
              <a:t>comme</a:t>
            </a:r>
            <a:r>
              <a:rPr lang="en-US" dirty="0"/>
              <a:t> 'qui </a:t>
            </a:r>
            <a:r>
              <a:rPr lang="en-US" dirty="0" err="1"/>
              <a:t>renvoie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réponse</a:t>
            </a:r>
            <a:r>
              <a:rPr lang="en-US" dirty="0"/>
              <a:t> avec </a:t>
            </a:r>
            <a:r>
              <a:rPr lang="en-US" dirty="0" err="1"/>
              <a:t>l'utilisateur</a:t>
            </a:r>
            <a:r>
              <a:rPr lang="en-US" dirty="0"/>
              <a:t> </a:t>
            </a:r>
            <a:r>
              <a:rPr lang="en-US" dirty="0" err="1"/>
              <a:t>ajouté</a:t>
            </a:r>
            <a:r>
              <a:rPr lang="en-US" dirty="0"/>
              <a:t> à la base de données.'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Avec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approche</a:t>
            </a:r>
            <a:r>
              <a:rPr lang="en-US" dirty="0"/>
              <a:t> simple, nous </a:t>
            </a:r>
            <a:r>
              <a:rPr lang="en-US" dirty="0" err="1"/>
              <a:t>pouvons</a:t>
            </a:r>
            <a:r>
              <a:rPr lang="en-US" dirty="0"/>
              <a:t> </a:t>
            </a:r>
            <a:r>
              <a:rPr lang="en-US" dirty="0" err="1"/>
              <a:t>rédiger</a:t>
            </a:r>
            <a:r>
              <a:rPr lang="en-US" dirty="0"/>
              <a:t> des prompts plus précis pour Copilot, </a:t>
            </a:r>
            <a:r>
              <a:rPr lang="en-US" dirty="0" err="1"/>
              <a:t>ce</a:t>
            </a:r>
            <a:r>
              <a:rPr lang="en-US" dirty="0"/>
              <a:t> qui </a:t>
            </a:r>
            <a:r>
              <a:rPr lang="en-US" dirty="0" err="1"/>
              <a:t>améliorera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efficacité</a:t>
            </a:r>
            <a:r>
              <a:rPr lang="en-US" dirty="0"/>
              <a:t> et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résultats</a:t>
            </a:r>
            <a:r>
              <a:rPr lang="en-US" dirty="0"/>
              <a:t>."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3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E6715-920A-DAB6-53A5-F31E3611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8DC88-7792-224F-F090-67B6E57B2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55846-D39F-6A45-A53F-F85D2FFF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1028D-9637-9233-4273-C10D41312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Nous </a:t>
            </a:r>
            <a:r>
              <a:rPr lang="en-US" dirty="0" err="1"/>
              <a:t>commencerons</a:t>
            </a:r>
            <a:r>
              <a:rPr lang="en-US" dirty="0"/>
              <a:t> par </a:t>
            </a:r>
            <a:r>
              <a:rPr lang="en-US" dirty="0" err="1"/>
              <a:t>l’histoire</a:t>
            </a:r>
            <a:r>
              <a:rPr lang="en-US" dirty="0"/>
              <a:t> de GitHub Copilot, </a:t>
            </a:r>
            <a:r>
              <a:rPr lang="en-US" dirty="0" err="1"/>
              <a:t>puis</a:t>
            </a:r>
            <a:r>
              <a:rPr lang="en-US" dirty="0"/>
              <a:t> nous </a:t>
            </a:r>
            <a:r>
              <a:rPr lang="en-US" dirty="0" err="1"/>
              <a:t>parlerons</a:t>
            </a:r>
            <a:r>
              <a:rPr lang="en-US" dirty="0"/>
              <a:t> des </a:t>
            </a:r>
            <a:r>
              <a:rPr lang="en-US" dirty="0" err="1"/>
              <a:t>modèles</a:t>
            </a:r>
            <a:r>
              <a:rPr lang="en-US" dirty="0"/>
              <a:t> </a:t>
            </a:r>
            <a:r>
              <a:rPr lang="en-US" dirty="0" err="1"/>
              <a:t>d’IA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. Ensuite, nous </a:t>
            </a:r>
            <a:r>
              <a:rPr lang="en-US" dirty="0" err="1"/>
              <a:t>explorerons</a:t>
            </a:r>
            <a:r>
              <a:rPr lang="en-US" dirty="0"/>
              <a:t> les </a:t>
            </a:r>
            <a:r>
              <a:rPr lang="en-US" dirty="0" err="1"/>
              <a:t>différents</a:t>
            </a:r>
            <a:r>
              <a:rPr lang="en-US" dirty="0"/>
              <a:t> modes </a:t>
            </a:r>
            <a:r>
              <a:rPr lang="en-US" dirty="0" err="1"/>
              <a:t>d’interaction</a:t>
            </a:r>
            <a:r>
              <a:rPr lang="en-US" dirty="0"/>
              <a:t>, les </a:t>
            </a:r>
            <a:r>
              <a:rPr lang="en-US" dirty="0" err="1"/>
              <a:t>astuces</a:t>
            </a:r>
            <a:r>
              <a:rPr lang="en-US" dirty="0"/>
              <a:t> et </a:t>
            </a:r>
            <a:r>
              <a:rPr lang="en-US" dirty="0" err="1"/>
              <a:t>raccourcis</a:t>
            </a:r>
            <a:r>
              <a:rPr lang="en-US" dirty="0"/>
              <a:t>. Nous </a:t>
            </a:r>
            <a:r>
              <a:rPr lang="en-US" dirty="0" err="1"/>
              <a:t>verrons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les </a:t>
            </a:r>
            <a:r>
              <a:rPr lang="en-US" dirty="0" err="1"/>
              <a:t>piliers</a:t>
            </a:r>
            <a:r>
              <a:rPr lang="en-US" dirty="0"/>
              <a:t> d’un prompt </a:t>
            </a:r>
            <a:r>
              <a:rPr lang="en-US" dirty="0" err="1"/>
              <a:t>efficace</a:t>
            </a:r>
            <a:r>
              <a:rPr lang="en-US" dirty="0"/>
              <a:t> et </a:t>
            </a:r>
            <a:r>
              <a:rPr lang="en-US" dirty="0" err="1"/>
              <a:t>l'utilité</a:t>
            </a:r>
            <a:r>
              <a:rPr lang="en-US" dirty="0"/>
              <a:t> du </a:t>
            </a:r>
            <a:r>
              <a:rPr lang="en-US" dirty="0" err="1"/>
              <a:t>fichier</a:t>
            </a:r>
            <a:r>
              <a:rPr lang="en-US" dirty="0"/>
              <a:t> copilot-instructions, Après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démo</a:t>
            </a:r>
            <a:r>
              <a:rPr lang="en-US" dirty="0"/>
              <a:t> pratique, je </a:t>
            </a:r>
            <a:r>
              <a:rPr lang="en-US" dirty="0" err="1"/>
              <a:t>partagerai</a:t>
            </a:r>
            <a:r>
              <a:rPr lang="en-US" dirty="0"/>
              <a:t> des liens </a:t>
            </a:r>
            <a:r>
              <a:rPr lang="en-US" dirty="0" err="1"/>
              <a:t>utiles</a:t>
            </a:r>
            <a:r>
              <a:rPr lang="en-US" dirty="0"/>
              <a:t> et nous </a:t>
            </a:r>
            <a:r>
              <a:rPr lang="en-US" dirty="0" err="1"/>
              <a:t>finirons</a:t>
            </a:r>
            <a:r>
              <a:rPr lang="en-US" dirty="0"/>
              <a:t> par </a:t>
            </a:r>
            <a:r>
              <a:rPr lang="en-US" dirty="0" err="1"/>
              <a:t>une</a:t>
            </a:r>
            <a:r>
              <a:rPr lang="en-US" dirty="0"/>
              <a:t> session de questions et </a:t>
            </a:r>
            <a:r>
              <a:rPr lang="en-US" dirty="0" err="1"/>
              <a:t>échanges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84CF-82E2-D9AB-E78C-161315C7C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5C9F7-5F41-96F9-9DB0-B3553DEEA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CEE67-0652-35E8-42CD-32530A633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DB7F-D7EF-9A8E-54E7-F74851F9B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/>
              <a:t>Bon, petite histoire </a:t>
            </a:r>
            <a:r>
              <a:rPr lang="en-US" err="1"/>
              <a:t>rapide</a:t>
            </a:r>
            <a:r>
              <a:rPr lang="en-US"/>
              <a:t>. En 2015, OpenAI se lance avec </a:t>
            </a:r>
            <a:r>
              <a:rPr lang="en-US" err="1"/>
              <a:t>une</a:t>
            </a:r>
            <a:r>
              <a:rPr lang="en-US"/>
              <a:t> idée simple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ambitieuse</a:t>
            </a:r>
            <a:r>
              <a:rPr lang="en-US"/>
              <a:t> : </a:t>
            </a:r>
            <a:r>
              <a:rPr lang="en-US" err="1"/>
              <a:t>rendre</a:t>
            </a:r>
            <a:r>
              <a:rPr lang="en-US"/>
              <a:t> </a:t>
            </a:r>
            <a:r>
              <a:rPr lang="en-US" err="1"/>
              <a:t>l’intelligence</a:t>
            </a:r>
            <a:r>
              <a:rPr lang="en-US"/>
              <a:t> </a:t>
            </a:r>
            <a:r>
              <a:rPr lang="en-US" err="1"/>
              <a:t>artificielle</a:t>
            </a:r>
            <a:r>
              <a:rPr lang="en-US"/>
              <a:t> utile à tout le monde. </a:t>
            </a:r>
          </a:p>
          <a:p>
            <a:pPr marL="171450" indent="-171450">
              <a:buFont typeface="Calibri,Sans-Serif"/>
              <a:buChar char="-"/>
            </a:pPr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années</a:t>
            </a:r>
            <a:r>
              <a:rPr lang="en-US"/>
              <a:t> plus tard </a:t>
            </a:r>
            <a:r>
              <a:rPr lang="en-US" err="1"/>
              <a:t>en</a:t>
            </a:r>
            <a:r>
              <a:rPr lang="en-US"/>
              <a:t> 2020, </a:t>
            </a:r>
            <a:r>
              <a:rPr lang="en-US" err="1"/>
              <a:t>ils</a:t>
            </a:r>
            <a:r>
              <a:rPr lang="en-US"/>
              <a:t> </a:t>
            </a:r>
            <a:r>
              <a:rPr lang="en-US" err="1"/>
              <a:t>sortent</a:t>
            </a:r>
            <a:r>
              <a:rPr lang="en-US"/>
              <a:t> GPT-3. L'IA qui </a:t>
            </a:r>
            <a:r>
              <a:rPr lang="en-US" err="1"/>
              <a:t>comprend</a:t>
            </a:r>
            <a:r>
              <a:rPr lang="en-US"/>
              <a:t> le </a:t>
            </a:r>
            <a:r>
              <a:rPr lang="en-US" err="1"/>
              <a:t>langage</a:t>
            </a:r>
            <a:r>
              <a:rPr lang="en-US"/>
              <a:t> naturel...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aussi</a:t>
            </a:r>
            <a:r>
              <a:rPr lang="en-US"/>
              <a:t> le code.</a:t>
            </a:r>
          </a:p>
          <a:p>
            <a:pPr marL="171450" indent="-171450">
              <a:buFont typeface="Calibri,Sans-Serif"/>
              <a:buChar char="-"/>
            </a:pPr>
            <a:r>
              <a:rPr lang="en-US"/>
              <a:t>En fin de 2020, GitHub (qui fait </a:t>
            </a:r>
            <a:r>
              <a:rPr lang="en-US" err="1"/>
              <a:t>partie</a:t>
            </a:r>
            <a:r>
              <a:rPr lang="en-US"/>
              <a:t> de Microsoft </a:t>
            </a:r>
            <a:r>
              <a:rPr lang="en-US" err="1"/>
              <a:t>depuis</a:t>
            </a:r>
            <a:r>
              <a:rPr lang="en-US"/>
              <a:t> 2018) se </a:t>
            </a:r>
            <a:r>
              <a:rPr lang="en-US" err="1"/>
              <a:t>dit</a:t>
            </a:r>
            <a:r>
              <a:rPr lang="en-US"/>
              <a:t> : “Et </a:t>
            </a:r>
            <a:r>
              <a:rPr lang="en-US" err="1"/>
              <a:t>si</a:t>
            </a:r>
            <a:r>
              <a:rPr lang="en-US"/>
              <a:t> on </a:t>
            </a:r>
            <a:r>
              <a:rPr lang="en-US" err="1"/>
              <a:t>branchait</a:t>
            </a:r>
            <a:r>
              <a:rPr lang="en-US"/>
              <a:t> </a:t>
            </a:r>
            <a:r>
              <a:rPr lang="en-US" err="1"/>
              <a:t>ça</a:t>
            </a:r>
            <a:r>
              <a:rPr lang="en-US"/>
              <a:t> dans un </a:t>
            </a:r>
            <a:r>
              <a:rPr lang="en-US" err="1"/>
              <a:t>éditeur</a:t>
            </a:r>
            <a:r>
              <a:rPr lang="en-US"/>
              <a:t> pour aider les </a:t>
            </a:r>
            <a:r>
              <a:rPr lang="en-US" err="1"/>
              <a:t>devs</a:t>
            </a:r>
            <a:r>
              <a:rPr lang="en-US"/>
              <a:t> </a:t>
            </a:r>
            <a:r>
              <a:rPr lang="en-US" err="1"/>
              <a:t>directement</a:t>
            </a:r>
            <a:r>
              <a:rPr lang="en-US"/>
              <a:t> pendant </a:t>
            </a:r>
            <a:r>
              <a:rPr lang="en-US" err="1"/>
              <a:t>qu’ils</a:t>
            </a:r>
            <a:r>
              <a:rPr lang="en-US"/>
              <a:t> </a:t>
            </a:r>
            <a:r>
              <a:rPr lang="en-US" err="1"/>
              <a:t>codent</a:t>
            </a:r>
            <a:r>
              <a:rPr lang="en-US"/>
              <a:t> ?” </a:t>
            </a:r>
          </a:p>
          <a:p>
            <a:pPr marL="171450" indent="-171450">
              <a:buFont typeface="Calibri,Sans-Serif"/>
              <a:buChar char="-"/>
            </a:pPr>
            <a:r>
              <a:rPr lang="en-US" dirty="0"/>
              <a:t>Du coup, GitHub et OpenAI </a:t>
            </a:r>
            <a:r>
              <a:rPr lang="en-US" dirty="0" err="1"/>
              <a:t>bossent</a:t>
            </a:r>
            <a:r>
              <a:rPr lang="en-US" dirty="0"/>
              <a:t> ensemble et, </a:t>
            </a:r>
            <a:r>
              <a:rPr lang="en-US" dirty="0" err="1"/>
              <a:t>en</a:t>
            </a:r>
            <a:r>
              <a:rPr lang="en-US" dirty="0"/>
              <a:t> 2021,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sortent</a:t>
            </a:r>
            <a:r>
              <a:rPr lang="en-US" dirty="0"/>
              <a:t> la première version de GitHub Copilot. Au début, </a:t>
            </a:r>
            <a:r>
              <a:rPr lang="en-US" dirty="0" err="1"/>
              <a:t>c’était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preview, et </a:t>
            </a:r>
            <a:r>
              <a:rPr lang="en-US" dirty="0" err="1"/>
              <a:t>maintenant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dispo</a:t>
            </a:r>
            <a:r>
              <a:rPr lang="en-US" dirty="0"/>
              <a:t> </a:t>
            </a:r>
            <a:r>
              <a:rPr lang="en-US" dirty="0" err="1"/>
              <a:t>partout</a:t>
            </a:r>
            <a:r>
              <a:rPr lang="en-US" dirty="0"/>
              <a:t>. 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,Sans-Serif"/>
              <a:buChar char="-"/>
            </a:pPr>
            <a:r>
              <a:rPr lang="en-US" dirty="0"/>
              <a:t>En 2023, </a:t>
            </a:r>
            <a:r>
              <a:rPr lang="en-US" dirty="0" err="1"/>
              <a:t>ça</a:t>
            </a:r>
            <a:r>
              <a:rPr lang="en-US" dirty="0"/>
              <a:t> passe au </a:t>
            </a:r>
            <a:r>
              <a:rPr lang="en-US" dirty="0" err="1"/>
              <a:t>niveau</a:t>
            </a:r>
            <a:r>
              <a:rPr lang="en-US" dirty="0"/>
              <a:t> supérieur avec Copilot X, qui </a:t>
            </a:r>
            <a:r>
              <a:rPr lang="en-US" dirty="0" err="1"/>
              <a:t>ajoute</a:t>
            </a:r>
            <a:r>
              <a:rPr lang="en-US" dirty="0"/>
              <a:t> les deux modes ask et edit,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meilleure</a:t>
            </a:r>
            <a:r>
              <a:rPr lang="en-US" dirty="0"/>
              <a:t> </a:t>
            </a:r>
            <a:r>
              <a:rPr lang="en-US" dirty="0" err="1"/>
              <a:t>compréhension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, des suggestions plus </a:t>
            </a:r>
            <a:r>
              <a:rPr lang="en-US" dirty="0" err="1"/>
              <a:t>pertinentes</a:t>
            </a:r>
            <a:r>
              <a:rPr lang="en-US" dirty="0"/>
              <a:t>, etc. 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,Sans-Serif"/>
              <a:buChar char="-"/>
            </a:pPr>
            <a:r>
              <a:rPr lang="en-US" dirty="0"/>
              <a:t>Et </a:t>
            </a:r>
            <a:r>
              <a:rPr lang="en-US" dirty="0" err="1"/>
              <a:t>aujourd’hui</a:t>
            </a:r>
            <a:r>
              <a:rPr lang="en-US" dirty="0"/>
              <a:t>,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devient</a:t>
            </a:r>
            <a:r>
              <a:rPr lang="en-US" dirty="0"/>
              <a:t> </a:t>
            </a:r>
            <a:r>
              <a:rPr lang="en-US" dirty="0" err="1"/>
              <a:t>vraiment</a:t>
            </a:r>
            <a:r>
              <a:rPr lang="en-US" dirty="0"/>
              <a:t> un </a:t>
            </a:r>
            <a:r>
              <a:rPr lang="en-US" dirty="0" err="1"/>
              <a:t>binôme</a:t>
            </a:r>
            <a:r>
              <a:rPr lang="en-US" dirty="0"/>
              <a:t> : il </a:t>
            </a:r>
            <a:r>
              <a:rPr lang="en-US" dirty="0" err="1"/>
              <a:t>comprend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fait</a:t>
            </a:r>
            <a:r>
              <a:rPr lang="en-US" dirty="0"/>
              <a:t>, il </a:t>
            </a:r>
            <a:r>
              <a:rPr lang="en-US" dirty="0" err="1"/>
              <a:t>s’adapte</a:t>
            </a:r>
            <a:r>
              <a:rPr lang="en-US" dirty="0"/>
              <a:t> à </a:t>
            </a:r>
            <a:r>
              <a:rPr lang="en-US" dirty="0" err="1"/>
              <a:t>notre</a:t>
            </a:r>
            <a:r>
              <a:rPr lang="en-US" dirty="0"/>
              <a:t> style, et il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générer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de A  à Z grâce au mode Agent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37D99-7981-93DE-427B-3173F6D0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138E77-EA71-825E-9839-64FFAF2B3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5A095-FFE5-2ADE-9E81-F8B71633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AD1C0-7F8C-0633-E575-6E2CDAE91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05CC-2075-BE5A-55F4-2B83953F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FA21A-14B4-09EC-F4D8-4C32D7012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ABC2F-4DB5-21AC-09DA-FD9DE4F45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Derrière Copilot, il y a </a:t>
            </a:r>
            <a:r>
              <a:rPr lang="en-US" err="1"/>
              <a:t>différents</a:t>
            </a:r>
            <a:r>
              <a:rPr lang="en-US"/>
              <a:t> </a:t>
            </a:r>
            <a:r>
              <a:rPr lang="en-US" err="1"/>
              <a:t>modèles</a:t>
            </a:r>
            <a:r>
              <a:rPr lang="en-US"/>
              <a:t> </a:t>
            </a:r>
            <a:r>
              <a:rPr lang="en-US" err="1"/>
              <a:t>d’IA</a:t>
            </a:r>
            <a:r>
              <a:rPr lang="en-US"/>
              <a:t> </a:t>
            </a:r>
            <a:r>
              <a:rPr lang="en-US" err="1"/>
              <a:t>développés</a:t>
            </a:r>
            <a:r>
              <a:rPr lang="en-US"/>
              <a:t> par </a:t>
            </a:r>
            <a:r>
              <a:rPr lang="en-US" err="1"/>
              <a:t>plusieurs</a:t>
            </a:r>
            <a:r>
              <a:rPr lang="en-US"/>
              <a:t> </a:t>
            </a:r>
            <a:r>
              <a:rPr lang="en-US" err="1"/>
              <a:t>entreprises</a:t>
            </a:r>
            <a:r>
              <a:rPr lang="en-US"/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Par </a:t>
            </a:r>
            <a:r>
              <a:rPr lang="en-US" dirty="0" err="1"/>
              <a:t>exemple</a:t>
            </a:r>
            <a:r>
              <a:rPr lang="en-US" dirty="0"/>
              <a:t>, OpenAI propose GPT, qui </a:t>
            </a:r>
            <a:r>
              <a:rPr lang="en-US" dirty="0" err="1"/>
              <a:t>est</a:t>
            </a:r>
            <a:r>
              <a:rPr lang="en-US" dirty="0"/>
              <a:t> excellent pour </a:t>
            </a:r>
            <a:r>
              <a:rPr lang="en-US" dirty="0" err="1"/>
              <a:t>générer</a:t>
            </a:r>
            <a:r>
              <a:rPr lang="en-US" dirty="0"/>
              <a:t> du code, </a:t>
            </a:r>
            <a:r>
              <a:rPr lang="en-US" dirty="0" err="1"/>
              <a:t>comme</a:t>
            </a:r>
            <a:r>
              <a:rPr lang="en-US" dirty="0"/>
              <a:t> un </a:t>
            </a:r>
            <a:r>
              <a:rPr lang="en-US" dirty="0" err="1"/>
              <a:t>contrôleur</a:t>
            </a:r>
            <a:r>
              <a:rPr lang="en-US" dirty="0"/>
              <a:t> Spring Boot </a:t>
            </a:r>
            <a:r>
              <a:rPr lang="en-US" dirty="0" err="1"/>
              <a:t>complet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Claude, </a:t>
            </a:r>
            <a:r>
              <a:rPr lang="en-US" dirty="0" err="1"/>
              <a:t>développé</a:t>
            </a:r>
            <a:r>
              <a:rPr lang="en-US" dirty="0"/>
              <a:t> par Anthropic, </a:t>
            </a:r>
            <a:r>
              <a:rPr lang="en-US" dirty="0" err="1"/>
              <a:t>est</a:t>
            </a:r>
            <a:r>
              <a:rPr lang="en-US" dirty="0"/>
              <a:t> très bon pour </a:t>
            </a:r>
            <a:r>
              <a:rPr lang="en-US" dirty="0" err="1"/>
              <a:t>relire</a:t>
            </a:r>
            <a:r>
              <a:rPr lang="en-US" dirty="0"/>
              <a:t>, commenter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améliorer</a:t>
            </a:r>
            <a:r>
              <a:rPr lang="en-US" dirty="0"/>
              <a:t> du code </a:t>
            </a:r>
            <a:r>
              <a:rPr lang="en-US" dirty="0" err="1"/>
              <a:t>existant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Et Gemini de Google,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</a:t>
            </a:r>
            <a:r>
              <a:rPr lang="en-US" dirty="0" err="1"/>
              <a:t>doué</a:t>
            </a:r>
            <a:r>
              <a:rPr lang="en-US" dirty="0"/>
              <a:t> pour </a:t>
            </a:r>
            <a:r>
              <a:rPr lang="en-US" dirty="0" err="1"/>
              <a:t>résumer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comparer deux </a:t>
            </a:r>
            <a:r>
              <a:rPr lang="en-US" dirty="0" err="1"/>
              <a:t>approches</a:t>
            </a:r>
            <a:r>
              <a:rPr lang="en-US" dirty="0"/>
              <a:t> techniques.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/>
              <a:t>Chacun a </a:t>
            </a:r>
            <a:r>
              <a:rPr lang="en-US" err="1"/>
              <a:t>ses</a:t>
            </a:r>
            <a:r>
              <a:rPr lang="en-US"/>
              <a:t> forces, et dans Copilot, </a:t>
            </a:r>
            <a:r>
              <a:rPr lang="en-US" err="1"/>
              <a:t>selon</a:t>
            </a:r>
            <a:r>
              <a:rPr lang="en-US"/>
              <a:t> le </a:t>
            </a:r>
            <a:r>
              <a:rPr lang="en-US" err="1"/>
              <a:t>contexte</a:t>
            </a:r>
            <a:r>
              <a:rPr lang="en-US"/>
              <a:t>, un de </a:t>
            </a:r>
            <a:r>
              <a:rPr lang="en-US" err="1"/>
              <a:t>ces</a:t>
            </a:r>
            <a:r>
              <a:rPr lang="en-US"/>
              <a:t> </a:t>
            </a:r>
            <a:r>
              <a:rPr lang="en-US" err="1"/>
              <a:t>modèles</a:t>
            </a:r>
            <a:r>
              <a:rPr lang="en-US"/>
              <a:t> </a:t>
            </a:r>
            <a:r>
              <a:rPr lang="en-US" err="1"/>
              <a:t>peut</a:t>
            </a:r>
            <a:r>
              <a:rPr lang="en-US"/>
              <a:t> </a:t>
            </a:r>
            <a:r>
              <a:rPr lang="en-US" err="1"/>
              <a:t>être</a:t>
            </a:r>
            <a:r>
              <a:rPr lang="en-US"/>
              <a:t> </a:t>
            </a:r>
            <a:r>
              <a:rPr lang="en-US" err="1"/>
              <a:t>utilisé</a:t>
            </a:r>
            <a:r>
              <a:rPr lang="en-US"/>
              <a:t> pour </a:t>
            </a:r>
            <a:r>
              <a:rPr lang="en-US" err="1"/>
              <a:t>mieux</a:t>
            </a:r>
            <a:r>
              <a:rPr lang="en-US"/>
              <a:t> </a:t>
            </a:r>
            <a:r>
              <a:rPr lang="en-US" err="1"/>
              <a:t>répondre</a:t>
            </a:r>
            <a:r>
              <a:rPr lang="en-US"/>
              <a:t> à </a:t>
            </a:r>
            <a:r>
              <a:rPr lang="en-US" err="1"/>
              <a:t>ce</a:t>
            </a:r>
            <a:r>
              <a:rPr lang="en-US"/>
              <a:t> </a:t>
            </a:r>
            <a:r>
              <a:rPr lang="en-US" err="1"/>
              <a:t>qu’on</a:t>
            </a:r>
            <a:r>
              <a:rPr lang="en-US"/>
              <a:t> </a:t>
            </a:r>
            <a:r>
              <a:rPr lang="en-US" err="1"/>
              <a:t>cherche</a:t>
            </a:r>
            <a:r>
              <a:rPr lang="en-US"/>
              <a:t>.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Calibri,Sans-Serif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62D89-C99D-595B-3857-FD8971405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EF760-0785-9CF1-B211-62574426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94365-BCE0-2E6D-ED92-054632D4A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B83C3-2A87-8CE0-838B-951388391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E8CC9-4BE1-5F31-722A-DF76E3121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Maintenant</a:t>
            </a:r>
            <a:r>
              <a:rPr lang="en-US" dirty="0"/>
              <a:t>, </a:t>
            </a:r>
            <a:r>
              <a:rPr lang="en-US" dirty="0" err="1"/>
              <a:t>passons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revue les </a:t>
            </a:r>
            <a:r>
              <a:rPr lang="en-US" dirty="0" err="1"/>
              <a:t>différents</a:t>
            </a:r>
            <a:r>
              <a:rPr lang="en-US" dirty="0"/>
              <a:t> modes </a:t>
            </a:r>
            <a:r>
              <a:rPr lang="en-US" dirty="0" err="1"/>
              <a:t>d’interaction</a:t>
            </a:r>
            <a:r>
              <a:rPr lang="en-US" dirty="0"/>
              <a:t> de GitHub Copilot. </a:t>
            </a:r>
            <a:r>
              <a:rPr lang="en-US" dirty="0" err="1"/>
              <a:t>Chaque</a:t>
            </a:r>
            <a:r>
              <a:rPr lang="en-US" dirty="0"/>
              <a:t> mode a </a:t>
            </a:r>
            <a:r>
              <a:rPr lang="en-US" dirty="0" err="1"/>
              <a:t>sa</a:t>
            </a:r>
            <a:r>
              <a:rPr lang="en-US" dirty="0"/>
              <a:t> propre manière </a:t>
            </a:r>
            <a:r>
              <a:rPr lang="en-US" dirty="0" err="1"/>
              <a:t>d’interagir</a:t>
            </a:r>
            <a:r>
              <a:rPr lang="en-US" dirty="0"/>
              <a:t> avec </a:t>
            </a:r>
            <a:r>
              <a:rPr lang="en-US" dirty="0" err="1"/>
              <a:t>l'outil</a:t>
            </a:r>
            <a:r>
              <a:rPr lang="en-US" dirty="0"/>
              <a:t> pour nous aider à </a:t>
            </a:r>
            <a:r>
              <a:rPr lang="en-US" dirty="0" err="1"/>
              <a:t>gagner</a:t>
            </a:r>
            <a:r>
              <a:rPr lang="en-US" dirty="0"/>
              <a:t> du temps et à </a:t>
            </a:r>
            <a:r>
              <a:rPr lang="en-US" dirty="0" err="1"/>
              <a:t>améliorer</a:t>
            </a:r>
            <a:r>
              <a:rPr lang="en-US" dirty="0"/>
              <a:t>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productivité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Suggestions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ligne</a:t>
            </a:r>
            <a:r>
              <a:rPr lang="en-US" b="1" dirty="0"/>
              <a:t> (Inline)</a:t>
            </a:r>
            <a:r>
              <a:rPr lang="en-US" dirty="0"/>
              <a:t> : Ce mode </a:t>
            </a:r>
            <a:r>
              <a:rPr lang="en-US" dirty="0" err="1"/>
              <a:t>génère</a:t>
            </a:r>
            <a:r>
              <a:rPr lang="en-US" dirty="0"/>
              <a:t> des suggestions </a:t>
            </a:r>
            <a:r>
              <a:rPr lang="en-US" dirty="0" err="1"/>
              <a:t>en</a:t>
            </a:r>
            <a:r>
              <a:rPr lang="en-US" dirty="0"/>
              <a:t> temps </a:t>
            </a:r>
            <a:r>
              <a:rPr lang="en-US" dirty="0" err="1"/>
              <a:t>réel</a:t>
            </a:r>
            <a:r>
              <a:rPr lang="en-US" dirty="0"/>
              <a:t> pendant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tapez</a:t>
            </a:r>
            <a:r>
              <a:rPr lang="en-US" dirty="0"/>
              <a:t>, </a:t>
            </a:r>
            <a:r>
              <a:rPr lang="en-US" dirty="0" err="1"/>
              <a:t>directement</a:t>
            </a:r>
            <a:r>
              <a:rPr lang="en-US" dirty="0"/>
              <a:t> dans </a:t>
            </a:r>
            <a:r>
              <a:rPr lang="en-US" dirty="0" err="1"/>
              <a:t>l'éditeur</a:t>
            </a:r>
            <a:r>
              <a:rPr lang="en-US" dirty="0"/>
              <a:t>. Il </a:t>
            </a:r>
            <a:r>
              <a:rPr lang="en-US" dirty="0" err="1"/>
              <a:t>s'active</a:t>
            </a:r>
            <a:r>
              <a:rPr lang="en-US" dirty="0"/>
              <a:t> </a:t>
            </a:r>
            <a:r>
              <a:rPr lang="en-US" dirty="0" err="1"/>
              <a:t>automatiquement</a:t>
            </a:r>
            <a:r>
              <a:rPr lang="en-US" dirty="0"/>
              <a:t> au fur et à </a:t>
            </a:r>
            <a:r>
              <a:rPr lang="en-US" dirty="0" err="1"/>
              <a:t>mesure</a:t>
            </a:r>
            <a:r>
              <a:rPr lang="en-US" dirty="0"/>
              <a:t>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écrivez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Commentaires</a:t>
            </a:r>
            <a:r>
              <a:rPr lang="en-US" dirty="0"/>
              <a:t> : En </a:t>
            </a:r>
            <a:r>
              <a:rPr lang="en-US" dirty="0" err="1"/>
              <a:t>insérant</a:t>
            </a:r>
            <a:r>
              <a:rPr lang="en-US" dirty="0"/>
              <a:t> des </a:t>
            </a:r>
            <a:r>
              <a:rPr lang="en-US" dirty="0" err="1"/>
              <a:t>commentaires</a:t>
            </a:r>
            <a:r>
              <a:rPr lang="en-US" dirty="0"/>
              <a:t> dans </a:t>
            </a:r>
            <a:r>
              <a:rPr lang="en-US" dirty="0" err="1"/>
              <a:t>votre</a:t>
            </a:r>
            <a:r>
              <a:rPr lang="en-US" dirty="0"/>
              <a:t> code,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guider Copilot pour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génère</a:t>
            </a:r>
            <a:r>
              <a:rPr lang="en-US" dirty="0"/>
              <a:t> des blocs de code </a:t>
            </a:r>
            <a:r>
              <a:rPr lang="en-US" dirty="0" err="1"/>
              <a:t>ou</a:t>
            </a:r>
            <a:r>
              <a:rPr lang="en-US" dirty="0"/>
              <a:t> des explications </a:t>
            </a:r>
            <a:r>
              <a:rPr lang="en-US" dirty="0" err="1"/>
              <a:t>spécifiques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 err="1"/>
              <a:t>Fichier</a:t>
            </a:r>
            <a:r>
              <a:rPr lang="en-US" b="1" dirty="0"/>
              <a:t> .</a:t>
            </a:r>
            <a:r>
              <a:rPr lang="en-US" b="1" dirty="0" err="1"/>
              <a:t>github</a:t>
            </a:r>
            <a:r>
              <a:rPr lang="en-US" b="1" dirty="0"/>
              <a:t>/copilot-instructions.md</a:t>
            </a:r>
            <a:r>
              <a:rPr lang="en-US" dirty="0"/>
              <a:t> : Vous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modifier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dans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pour </a:t>
            </a:r>
            <a:r>
              <a:rPr lang="en-US" dirty="0" err="1"/>
              <a:t>spécifier</a:t>
            </a:r>
            <a:r>
              <a:rPr lang="en-US" dirty="0"/>
              <a:t> des instructions qui </a:t>
            </a:r>
            <a:r>
              <a:rPr lang="en-US" dirty="0" err="1"/>
              <a:t>orienteront</a:t>
            </a:r>
            <a:r>
              <a:rPr lang="en-US" dirty="0"/>
              <a:t> le </a:t>
            </a:r>
            <a:r>
              <a:rPr lang="en-US" dirty="0" err="1"/>
              <a:t>comportement</a:t>
            </a:r>
            <a:r>
              <a:rPr lang="en-US" dirty="0"/>
              <a:t> de Copilot.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Mode Chat (Ask Mode)</a:t>
            </a:r>
            <a:r>
              <a:rPr lang="en-US" dirty="0"/>
              <a:t> : Ce mode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poser des questions à Copilot via </a:t>
            </a:r>
            <a:r>
              <a:rPr lang="en-US" dirty="0" err="1"/>
              <a:t>une</a:t>
            </a:r>
            <a:r>
              <a:rPr lang="en-US" dirty="0"/>
              <a:t> interface de chat pour </a:t>
            </a:r>
            <a:r>
              <a:rPr lang="en-US" dirty="0" err="1"/>
              <a:t>obtenir</a:t>
            </a:r>
            <a:r>
              <a:rPr lang="en-US" dirty="0"/>
              <a:t> des </a:t>
            </a:r>
            <a:r>
              <a:rPr lang="en-US" dirty="0" err="1"/>
              <a:t>réponses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des explications.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Chat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ligne</a:t>
            </a:r>
            <a:r>
              <a:rPr lang="en-US" b="1" dirty="0"/>
              <a:t> (Inline Chat)</a:t>
            </a:r>
            <a:r>
              <a:rPr lang="en-US" dirty="0"/>
              <a:t> : Vous </a:t>
            </a:r>
            <a:r>
              <a:rPr lang="en-US" dirty="0" err="1"/>
              <a:t>pouvez</a:t>
            </a:r>
            <a:r>
              <a:rPr lang="en-US" dirty="0"/>
              <a:t> poser des questions </a:t>
            </a:r>
            <a:r>
              <a:rPr lang="en-US" dirty="0" err="1"/>
              <a:t>directement</a:t>
            </a:r>
            <a:r>
              <a:rPr lang="en-US" dirty="0"/>
              <a:t> dans </a:t>
            </a:r>
            <a:r>
              <a:rPr lang="en-US" dirty="0" err="1"/>
              <a:t>l'éditeur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des </a:t>
            </a:r>
            <a:r>
              <a:rPr lang="en-US" dirty="0" err="1"/>
              <a:t>raccourcis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b="1" dirty="0" err="1"/>
              <a:t>Ctrl+I</a:t>
            </a:r>
            <a:r>
              <a:rPr lang="en-US" dirty="0"/>
              <a:t> dans </a:t>
            </a: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b="1" dirty="0" err="1"/>
              <a:t>Ctrl+Shift+A</a:t>
            </a:r>
            <a:r>
              <a:rPr lang="en-US" dirty="0"/>
              <a:t> dans IntelliJ.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Mode Edit (Edit Mode)</a:t>
            </a:r>
            <a:r>
              <a:rPr lang="en-US" dirty="0"/>
              <a:t> : Ce mode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demander des modifications de code sur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utilisant</a:t>
            </a:r>
            <a:r>
              <a:rPr lang="en-US" dirty="0"/>
              <a:t> des instructions précises dans </a:t>
            </a:r>
            <a:r>
              <a:rPr lang="en-US" dirty="0" err="1"/>
              <a:t>l’éditeur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Mode Agent (Agent Mode)</a:t>
            </a:r>
            <a:r>
              <a:rPr lang="en-US" dirty="0"/>
              <a:t> : Le mode le plus puissant et le plus </a:t>
            </a:r>
            <a:r>
              <a:rPr lang="en-US" dirty="0" err="1"/>
              <a:t>récent</a:t>
            </a:r>
            <a:r>
              <a:rPr lang="en-US" dirty="0"/>
              <a:t>, </a:t>
            </a:r>
            <a:r>
              <a:rPr lang="en-US" dirty="0" err="1"/>
              <a:t>où</a:t>
            </a:r>
            <a:r>
              <a:rPr lang="en-US" dirty="0"/>
              <a:t> Copilot </a:t>
            </a:r>
            <a:r>
              <a:rPr lang="en-US" dirty="0" err="1"/>
              <a:t>prend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charge des </a:t>
            </a:r>
            <a:r>
              <a:rPr lang="en-US" dirty="0" err="1"/>
              <a:t>tâches</a:t>
            </a:r>
            <a:r>
              <a:rPr lang="en-US" dirty="0"/>
              <a:t> complexes </a:t>
            </a:r>
            <a:r>
              <a:rPr lang="en-US" dirty="0" err="1"/>
              <a:t>comme</a:t>
            </a:r>
            <a:r>
              <a:rPr lang="en-US" dirty="0"/>
              <a:t> la correction de bugs, </a:t>
            </a:r>
            <a:r>
              <a:rPr lang="en-US" dirty="0" err="1"/>
              <a:t>l’ajout</a:t>
            </a:r>
            <a:r>
              <a:rPr lang="en-US" dirty="0"/>
              <a:t> de </a:t>
            </a:r>
            <a:r>
              <a:rPr lang="en-US" dirty="0" err="1"/>
              <a:t>fonctionnalités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la </a:t>
            </a:r>
            <a:r>
              <a:rPr lang="en-US" dirty="0" err="1"/>
              <a:t>création</a:t>
            </a:r>
            <a:r>
              <a:rPr lang="en-US" dirty="0"/>
              <a:t> de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du </a:t>
            </a:r>
            <a:r>
              <a:rPr lang="en-US" dirty="0" err="1"/>
              <a:t>projet</a:t>
            </a:r>
            <a:r>
              <a:rPr lang="en-US" dirty="0"/>
              <a:t> dans son ensemble.</a:t>
            </a:r>
          </a:p>
          <a:p>
            <a:r>
              <a:rPr lang="en-US" dirty="0" err="1"/>
              <a:t>Ces</a:t>
            </a:r>
            <a:r>
              <a:rPr lang="en-US" dirty="0"/>
              <a:t> modes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permettent</a:t>
            </a:r>
            <a:r>
              <a:rPr lang="en-US" dirty="0"/>
              <a:t> de maximiser </a:t>
            </a:r>
            <a:r>
              <a:rPr lang="en-US" dirty="0" err="1"/>
              <a:t>l’efficacité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travail avec Copilot, </a:t>
            </a:r>
            <a:r>
              <a:rPr lang="en-US" dirty="0" err="1"/>
              <a:t>selon</a:t>
            </a:r>
            <a:r>
              <a:rPr lang="en-US" dirty="0"/>
              <a:t> le type de </a:t>
            </a:r>
            <a:r>
              <a:rPr lang="en-US" dirty="0" err="1"/>
              <a:t>tâche</a:t>
            </a:r>
            <a:r>
              <a:rPr lang="en-US" dirty="0"/>
              <a:t>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avez</a:t>
            </a:r>
            <a:r>
              <a:rPr lang="en-US" dirty="0"/>
              <a:t> à </a:t>
            </a:r>
            <a:r>
              <a:rPr lang="en-US" dirty="0" err="1"/>
              <a:t>accomplir</a:t>
            </a:r>
            <a:r>
              <a:rPr lang="en-US" dirty="0"/>
              <a:t>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B3FD-D0C9-6038-9A7D-C6FD99A9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18ED3-5817-15CB-9C63-DCF13F6CB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80C1D-002B-81C5-5C98-2F74A74F9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9E254-D383-8D58-CB6D-42BEAD82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FE1431-487E-45F8-BF8E-1C0A1698B556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9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7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3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1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5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8C764A-7E0B-C7DB-9923-D31041A5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520FFE-61D2-1D1E-A9BE-6EBB9ED95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C74C9-EA54-B0A8-D0EA-6E917E91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8331" y="2844331"/>
            <a:ext cx="6117661" cy="1162774"/>
          </a:xfrm>
        </p:spPr>
        <p:txBody>
          <a:bodyPr anchor="t">
            <a:normAutofit/>
          </a:bodyPr>
          <a:lstStyle/>
          <a:p>
            <a:r>
              <a:rPr lang="en-US" sz="6100" b="0" dirty="0" err="1">
                <a:ea typeface="+mj-lt"/>
                <a:cs typeface="+mj-lt"/>
              </a:rPr>
              <a:t>Github</a:t>
            </a:r>
            <a:r>
              <a:rPr lang="en-US" sz="6100" b="0" dirty="0">
                <a:ea typeface="+mj-lt"/>
                <a:cs typeface="+mj-lt"/>
              </a:rPr>
              <a:t> Copilot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27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4C43-DD5D-D41F-C062-7FF4BAE1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ea typeface="+mj-lt"/>
                <a:cs typeface="+mj-lt"/>
              </a:rPr>
              <a:t>"</a:t>
            </a:r>
            <a:r>
              <a:rPr lang="en-US" b="0" i="1" dirty="0">
                <a:solidFill>
                  <a:schemeClr val="accent2"/>
                </a:solidFill>
                <a:ea typeface="+mj-lt"/>
                <a:cs typeface="+mj-lt"/>
              </a:rPr>
              <a:t>Dans un </a:t>
            </a:r>
            <a:r>
              <a:rPr lang="en-US" b="0" i="1" err="1">
                <a:solidFill>
                  <a:schemeClr val="accent2"/>
                </a:solidFill>
                <a:ea typeface="+mj-lt"/>
                <a:cs typeface="+mj-lt"/>
              </a:rPr>
              <a:t>projet</a:t>
            </a:r>
            <a:r>
              <a:rPr lang="en-US" b="0" i="1" dirty="0">
                <a:solidFill>
                  <a:schemeClr val="accent2"/>
                </a:solidFill>
                <a:ea typeface="+mj-lt"/>
                <a:cs typeface="+mj-lt"/>
              </a:rPr>
              <a:t> Spring Boot</a:t>
            </a:r>
            <a:r>
              <a:rPr lang="en-US" b="0" i="1" dirty="0">
                <a:ea typeface="+mj-lt"/>
                <a:cs typeface="+mj-lt"/>
              </a:rPr>
              <a:t>, </a:t>
            </a:r>
            <a:r>
              <a:rPr lang="en-US" b="0" i="1" err="1">
                <a:solidFill>
                  <a:schemeClr val="accent1"/>
                </a:solidFill>
                <a:ea typeface="+mj-lt"/>
                <a:cs typeface="+mj-lt"/>
              </a:rPr>
              <a:t>crée</a:t>
            </a:r>
            <a:r>
              <a:rPr lang="en-US" b="0" i="1" dirty="0">
                <a:solidFill>
                  <a:schemeClr val="accent1"/>
                </a:solidFill>
                <a:ea typeface="+mj-lt"/>
                <a:cs typeface="+mj-lt"/>
              </a:rPr>
              <a:t> un </a:t>
            </a:r>
            <a:r>
              <a:rPr lang="en-US" b="0" i="1" err="1">
                <a:solidFill>
                  <a:schemeClr val="accent1"/>
                </a:solidFill>
                <a:ea typeface="+mj-lt"/>
                <a:cs typeface="+mj-lt"/>
              </a:rPr>
              <a:t>contrôleur</a:t>
            </a:r>
            <a:r>
              <a:rPr lang="en-US" b="0" i="1" dirty="0">
                <a:solidFill>
                  <a:schemeClr val="accent1"/>
                </a:solidFill>
                <a:ea typeface="+mj-lt"/>
                <a:cs typeface="+mj-lt"/>
              </a:rPr>
              <a:t> REST</a:t>
            </a:r>
            <a:r>
              <a:rPr lang="en-US" b="0" i="1" dirty="0">
                <a:ea typeface="+mj-lt"/>
                <a:cs typeface="+mj-lt"/>
              </a:rPr>
              <a:t> 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qui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reçoit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une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requête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 POST avec un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objet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 JSON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représentant</a:t>
            </a:r>
            <a:r>
              <a:rPr lang="en-US" b="0" i="1" dirty="0">
                <a:solidFill>
                  <a:schemeClr val="accent4"/>
                </a:solidFill>
                <a:ea typeface="+mj-lt"/>
                <a:cs typeface="+mj-lt"/>
              </a:rPr>
              <a:t> un </a:t>
            </a:r>
            <a:r>
              <a:rPr lang="en-US" b="0" i="1" err="1">
                <a:solidFill>
                  <a:schemeClr val="accent4"/>
                </a:solidFill>
                <a:ea typeface="+mj-lt"/>
                <a:cs typeface="+mj-lt"/>
              </a:rPr>
              <a:t>utilisateur</a:t>
            </a:r>
            <a:r>
              <a:rPr lang="en-US" b="0" i="1" dirty="0">
                <a:ea typeface="+mj-lt"/>
                <a:cs typeface="+mj-lt"/>
              </a:rPr>
              <a:t> 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et </a:t>
            </a:r>
            <a:r>
              <a:rPr lang="en-US" b="0" i="1" err="1">
                <a:solidFill>
                  <a:schemeClr val="accent3"/>
                </a:solidFill>
                <a:ea typeface="+mj-lt"/>
                <a:cs typeface="+mj-lt"/>
              </a:rPr>
              <a:t>retourne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 </a:t>
            </a:r>
            <a:r>
              <a:rPr lang="en-US" b="0" i="1" err="1">
                <a:solidFill>
                  <a:schemeClr val="accent3"/>
                </a:solidFill>
                <a:ea typeface="+mj-lt"/>
                <a:cs typeface="+mj-lt"/>
              </a:rPr>
              <a:t>une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 </a:t>
            </a:r>
            <a:r>
              <a:rPr lang="en-US" b="0" i="1" err="1">
                <a:solidFill>
                  <a:schemeClr val="accent3"/>
                </a:solidFill>
                <a:ea typeface="+mj-lt"/>
                <a:cs typeface="+mj-lt"/>
              </a:rPr>
              <a:t>réponse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 avec </a:t>
            </a:r>
            <a:r>
              <a:rPr lang="en-US" b="0" i="1" err="1">
                <a:solidFill>
                  <a:schemeClr val="accent3"/>
                </a:solidFill>
                <a:ea typeface="+mj-lt"/>
                <a:cs typeface="+mj-lt"/>
              </a:rPr>
              <a:t>l'utilisateur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 </a:t>
            </a:r>
            <a:r>
              <a:rPr lang="en-US" b="0" i="1" err="1">
                <a:solidFill>
                  <a:schemeClr val="accent3"/>
                </a:solidFill>
                <a:ea typeface="+mj-lt"/>
                <a:cs typeface="+mj-lt"/>
              </a:rPr>
              <a:t>ajouté</a:t>
            </a:r>
            <a:r>
              <a:rPr lang="en-US" b="0" i="1" dirty="0">
                <a:solidFill>
                  <a:schemeClr val="accent3"/>
                </a:solidFill>
                <a:ea typeface="+mj-lt"/>
                <a:cs typeface="+mj-lt"/>
              </a:rPr>
              <a:t> à la base de </a:t>
            </a:r>
            <a:r>
              <a:rPr lang="en-US" b="0" i="1">
                <a:solidFill>
                  <a:schemeClr val="accent3"/>
                </a:solidFill>
                <a:ea typeface="+mj-lt"/>
                <a:cs typeface="+mj-lt"/>
              </a:rPr>
              <a:t>données</a:t>
            </a:r>
            <a:r>
              <a:rPr lang="en-US" b="0" i="1">
                <a:ea typeface="+mj-lt"/>
                <a:cs typeface="+mj-lt"/>
              </a:rPr>
              <a:t>."</a:t>
            </a:r>
            <a:br>
              <a:rPr lang="en-US" b="0" i="1" dirty="0">
                <a:ea typeface="+mj-lt"/>
                <a:cs typeface="+mj-lt"/>
              </a:rPr>
            </a:br>
            <a:endParaRPr lang="en-US" b="0" i="1" dirty="0"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F2CF0-C566-EA4C-0811-4F7D41536026}"/>
              </a:ext>
            </a:extLst>
          </p:cNvPr>
          <p:cNvSpPr txBox="1"/>
          <p:nvPr/>
        </p:nvSpPr>
        <p:spPr>
          <a:xfrm>
            <a:off x="1352938" y="458755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chemeClr val="accent2"/>
                </a:solidFill>
                <a:ea typeface="+mn-lt"/>
                <a:cs typeface="+mn-lt"/>
              </a:rPr>
              <a:t>Contexte</a:t>
            </a:r>
            <a:endParaRPr lang="en-US" b="1" err="1">
              <a:solidFill>
                <a:schemeClr val="accent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accent1"/>
                </a:solidFill>
                <a:ea typeface="+mn-lt"/>
                <a:cs typeface="+mn-lt"/>
              </a:rPr>
              <a:t>Objectif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chemeClr val="accent4"/>
                </a:solidFill>
                <a:ea typeface="+mn-lt"/>
                <a:cs typeface="+mn-lt"/>
              </a:rPr>
              <a:t>Clarté</a:t>
            </a:r>
            <a:endParaRPr lang="en-US" b="1">
              <a:solidFill>
                <a:schemeClr val="accent4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solidFill>
                  <a:schemeClr val="accent3"/>
                </a:solidFill>
                <a:ea typeface="+mn-lt"/>
                <a:cs typeface="+mn-lt"/>
              </a:rPr>
              <a:t>Spécificité</a:t>
            </a:r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endParaRPr lang="en-US" b="1" dirty="0">
              <a:solidFill>
                <a:schemeClr val="accent3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6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934EF-A9BB-5899-4CE4-A11E34EC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B520B27-6D42-4960-3B31-01C2A10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EE03B-51C8-C6C7-1238-0B255BAD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274263" cy="1953528"/>
          </a:xfrm>
        </p:spPr>
        <p:txBody>
          <a:bodyPr anchor="t">
            <a:normAutofit/>
          </a:bodyPr>
          <a:lstStyle/>
          <a:p>
            <a:r>
              <a:rPr lang="en-US" sz="6100" b="0" dirty="0" err="1">
                <a:ea typeface="+mj-lt"/>
                <a:cs typeface="+mj-lt"/>
              </a:rPr>
              <a:t>Astuces</a:t>
            </a:r>
            <a:r>
              <a:rPr lang="en-US" sz="6100" b="0" dirty="0">
                <a:ea typeface="+mj-lt"/>
                <a:cs typeface="+mj-lt"/>
              </a:rPr>
              <a:t> et </a:t>
            </a:r>
            <a:r>
              <a:rPr lang="en-US" sz="6100" b="0" dirty="0" err="1">
                <a:ea typeface="+mj-lt"/>
                <a:cs typeface="+mj-lt"/>
              </a:rPr>
              <a:t>raccourcis</a:t>
            </a:r>
            <a:endParaRPr lang="en-US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E79698-2556-2EF4-24FE-22BDF0CC4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B7F-6FA6-C0B9-CF3D-8439B0BE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01B6-4A44-8942-EB5A-6030D5C8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1134020"/>
          </a:xfrm>
        </p:spPr>
        <p:txBody>
          <a:bodyPr anchor="t">
            <a:normAutofit/>
          </a:bodyPr>
          <a:lstStyle/>
          <a:p>
            <a:r>
              <a:rPr lang="en-US" sz="6100" dirty="0"/>
              <a:t>PLAN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373B8-F56A-7252-63E6-A2B9047AEF75}"/>
              </a:ext>
            </a:extLst>
          </p:cNvPr>
          <p:cNvSpPr txBox="1"/>
          <p:nvPr/>
        </p:nvSpPr>
        <p:spPr>
          <a:xfrm>
            <a:off x="981508" y="2432339"/>
            <a:ext cx="648131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Naissance et </a:t>
            </a:r>
            <a:r>
              <a:rPr lang="en-US" err="1">
                <a:ea typeface="+mn-lt"/>
                <a:cs typeface="+mn-lt"/>
              </a:rPr>
              <a:t>évolution</a:t>
            </a:r>
            <a:r>
              <a:rPr lang="en-US" dirty="0">
                <a:ea typeface="+mn-lt"/>
                <a:cs typeface="+mn-lt"/>
              </a:rPr>
              <a:t> de GitHub Copilot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+mn-lt"/>
                <a:cs typeface="+mn-lt"/>
              </a:rPr>
              <a:t>Modèles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d'IA</a:t>
            </a:r>
            <a:r>
              <a:rPr lang="en-US" dirty="0">
                <a:ea typeface="+mn-lt"/>
                <a:cs typeface="+mn-lt"/>
              </a:rPr>
              <a:t> de GitHub Copilot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Modes </a:t>
            </a:r>
            <a:r>
              <a:rPr lang="en-US" err="1">
                <a:ea typeface="+mn-lt"/>
                <a:cs typeface="+mn-lt"/>
              </a:rPr>
              <a:t>d'interaction</a:t>
            </a:r>
            <a:r>
              <a:rPr lang="en-US" dirty="0">
                <a:ea typeface="+mn-lt"/>
                <a:cs typeface="+mn-lt"/>
              </a:rPr>
              <a:t> avec GitHub Copilot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+mn-lt"/>
                <a:cs typeface="+mn-lt"/>
              </a:rPr>
              <a:t>Piliers</a:t>
            </a:r>
            <a:r>
              <a:rPr lang="en-US" dirty="0">
                <a:ea typeface="+mn-lt"/>
                <a:cs typeface="+mn-lt"/>
              </a:rPr>
              <a:t> d'un prompt </a:t>
            </a:r>
            <a:r>
              <a:rPr lang="en-US" dirty="0" err="1">
                <a:ea typeface="+mn-lt"/>
                <a:cs typeface="+mn-lt"/>
              </a:rPr>
              <a:t>efficace</a:t>
            </a:r>
            <a:r>
              <a:rPr lang="en-US" dirty="0">
                <a:ea typeface="+mn-lt"/>
                <a:cs typeface="+mn-lt"/>
              </a:rPr>
              <a:t> pour GitHub Copilot</a:t>
            </a:r>
            <a:endParaRPr lang="en-US" dirty="0"/>
          </a:p>
          <a:p>
            <a:pPr marL="285750" indent="-285750">
              <a:buFont typeface="Calibri,Sans-Serif"/>
              <a:buChar char="-"/>
            </a:pPr>
            <a:r>
              <a:rPr lang="en-US" dirty="0" err="1">
                <a:ea typeface="+mn-lt"/>
                <a:cs typeface="+mn-lt"/>
              </a:rPr>
              <a:t>Astuces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raccourcis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Questions et </a:t>
            </a:r>
            <a:r>
              <a:rPr lang="en-US" dirty="0" err="1">
                <a:ea typeface="+mn-lt"/>
                <a:cs typeface="+mn-lt"/>
              </a:rPr>
              <a:t>échanges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C2B55-D7A7-2B7B-D156-D32DFFB3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4F981D-67A6-52BC-61B1-57DF16C8F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5D3DD-4476-364D-2FAE-1F527681D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7239094" cy="1953528"/>
          </a:xfrm>
        </p:spPr>
        <p:txBody>
          <a:bodyPr anchor="t">
            <a:normAutofit fontScale="90000"/>
          </a:bodyPr>
          <a:lstStyle/>
          <a:p>
            <a:r>
              <a:rPr lang="en-US" sz="6100" b="0" dirty="0">
                <a:ea typeface="+mj-lt"/>
                <a:cs typeface="+mj-lt"/>
              </a:rPr>
              <a:t>Naissance et </a:t>
            </a:r>
            <a:r>
              <a:rPr lang="en-US" sz="6100" b="0" dirty="0" err="1">
                <a:ea typeface="+mj-lt"/>
                <a:cs typeface="+mj-lt"/>
              </a:rPr>
              <a:t>évolution</a:t>
            </a:r>
            <a:r>
              <a:rPr lang="en-US" sz="6100" b="0" dirty="0">
                <a:ea typeface="+mj-lt"/>
                <a:cs typeface="+mj-lt"/>
              </a:rPr>
              <a:t> de GitHub Copilot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E999E-344E-E219-875B-C0E082936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4D46D77-B1F3-CC53-0298-89BBA054D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728558"/>
              </p:ext>
            </p:extLst>
          </p:nvPr>
        </p:nvGraphicFramePr>
        <p:xfrm>
          <a:off x="520700" y="1586062"/>
          <a:ext cx="11156949" cy="39396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118">
                  <a:extLst>
                    <a:ext uri="{9D8B030D-6E8A-4147-A177-3AD203B41FA5}">
                      <a16:colId xmlns:a16="http://schemas.microsoft.com/office/drawing/2014/main" val="3530049241"/>
                    </a:ext>
                  </a:extLst>
                </a:gridCol>
                <a:gridCol w="8290831">
                  <a:extLst>
                    <a:ext uri="{9D8B030D-6E8A-4147-A177-3AD203B41FA5}">
                      <a16:colId xmlns:a16="http://schemas.microsoft.com/office/drawing/2014/main" val="95081058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1100" b="0" i="0" cap="all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Année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1100" b="0" i="0" cap="all">
                          <a:solidFill>
                            <a:srgbClr val="FFFFFF"/>
                          </a:solidFill>
                          <a:effectLst/>
                          <a:latin typeface="Bierstadt" panose="020B0004020202020204" pitchFamily="34" charset="0"/>
                        </a:rPr>
                        <a:t>Événement clé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6579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2015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Naissance d’OpenAI, avec la mission de rendre l’IA bénéfique pour l’humanité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28057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2020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OpenAI lance GPT-3, un modèle révolutionnaire capable de générer du texte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7041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2020 (fin)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GitHub (filiale de Microsoft) s’associe à OpenAI pour explorer l’IA dans le code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7238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Juin 2021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Lancement de GitHub Copilot en préversion</a:t>
                      </a: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 publique dans Visual Studio Code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63157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Mars 2022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Copilot devient accessible à tous les développeurs (abonnement payant)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561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2023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GitHub Copilot X est annoncé avec le support de GPT-4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12077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1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2024–2025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r>
                        <a:rPr lang="en-US" sz="900" b="0" i="0">
                          <a:solidFill>
                            <a:srgbClr val="000000"/>
                          </a:solidFill>
                          <a:effectLst/>
                          <a:latin typeface="Bierstadt" panose="020B0004020202020204" pitchFamily="34" charset="0"/>
                        </a:rPr>
                        <a:t>Améliorations continues : meilleures suggestions, intégration contextuelle complète, mode Edit et mode Agent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7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3CFCD-8D59-9566-EE6A-4959984C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34DEBF7-AFDD-6260-928C-724C6BD7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26AAFE-0DE3-09E5-A014-E2571F1FB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7239094" cy="1953528"/>
          </a:xfrm>
        </p:spPr>
        <p:txBody>
          <a:bodyPr anchor="t">
            <a:normAutofit/>
          </a:bodyPr>
          <a:lstStyle/>
          <a:p>
            <a:r>
              <a:rPr lang="en-US" sz="6100" b="0" dirty="0" err="1">
                <a:ea typeface="+mj-lt"/>
                <a:cs typeface="+mj-lt"/>
              </a:rPr>
              <a:t>Modèles</a:t>
            </a:r>
            <a:r>
              <a:rPr lang="en-US" sz="6100" b="0" dirty="0">
                <a:ea typeface="+mj-lt"/>
                <a:cs typeface="+mj-lt"/>
              </a:rPr>
              <a:t> </a:t>
            </a:r>
            <a:r>
              <a:rPr lang="en-US" sz="6100" b="0" dirty="0" err="1">
                <a:ea typeface="+mj-lt"/>
                <a:cs typeface="+mj-lt"/>
              </a:rPr>
              <a:t>d'IA</a:t>
            </a:r>
            <a:r>
              <a:rPr lang="en-US" sz="6100" b="0" dirty="0">
                <a:ea typeface="+mj-lt"/>
                <a:cs typeface="+mj-lt"/>
              </a:rPr>
              <a:t> de GitHub Copilot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2279F0-9920-5B8D-C42C-1EB56D6FD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83B87-4F59-E6D2-A248-AA476C4C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5497AE1-C37E-DD4E-9E12-225F6EDE5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903059"/>
              </p:ext>
            </p:extLst>
          </p:nvPr>
        </p:nvGraphicFramePr>
        <p:xfrm>
          <a:off x="520700" y="1586062"/>
          <a:ext cx="11156949" cy="393969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6118">
                  <a:extLst>
                    <a:ext uri="{9D8B030D-6E8A-4147-A177-3AD203B41FA5}">
                      <a16:colId xmlns:a16="http://schemas.microsoft.com/office/drawing/2014/main" val="3530049241"/>
                    </a:ext>
                  </a:extLst>
                </a:gridCol>
                <a:gridCol w="8290831">
                  <a:extLst>
                    <a:ext uri="{9D8B030D-6E8A-4147-A177-3AD203B41FA5}">
                      <a16:colId xmlns:a16="http://schemas.microsoft.com/office/drawing/2014/main" val="950810586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1100" b="0" i="0" cap="all" dirty="0">
                        <a:solidFill>
                          <a:srgbClr val="FFFFFF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1100" b="0" i="0" cap="all" dirty="0">
                        <a:solidFill>
                          <a:srgbClr val="FFFFFF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65798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28057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7041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7238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63157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5615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120779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1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75"/>
                        </a:lnSpc>
                        <a:buNone/>
                      </a:pPr>
                      <a:endParaRPr lang="en-US" sz="900" b="0" i="0" dirty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</a:txBody>
                  <a:tcPr marL="97774" marR="97774" marT="97774" marB="97774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988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23786B-588F-97F4-265B-B3EC5190F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39016"/>
              </p:ext>
            </p:extLst>
          </p:nvPr>
        </p:nvGraphicFramePr>
        <p:xfrm>
          <a:off x="928077" y="1424745"/>
          <a:ext cx="10325876" cy="393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1469">
                  <a:extLst>
                    <a:ext uri="{9D8B030D-6E8A-4147-A177-3AD203B41FA5}">
                      <a16:colId xmlns:a16="http://schemas.microsoft.com/office/drawing/2014/main" val="4151472075"/>
                    </a:ext>
                  </a:extLst>
                </a:gridCol>
                <a:gridCol w="2581469">
                  <a:extLst>
                    <a:ext uri="{9D8B030D-6E8A-4147-A177-3AD203B41FA5}">
                      <a16:colId xmlns:a16="http://schemas.microsoft.com/office/drawing/2014/main" val="2030522480"/>
                    </a:ext>
                  </a:extLst>
                </a:gridCol>
                <a:gridCol w="2581469">
                  <a:extLst>
                    <a:ext uri="{9D8B030D-6E8A-4147-A177-3AD203B41FA5}">
                      <a16:colId xmlns:a16="http://schemas.microsoft.com/office/drawing/2014/main" val="2303022482"/>
                    </a:ext>
                  </a:extLst>
                </a:gridCol>
                <a:gridCol w="2581469">
                  <a:extLst>
                    <a:ext uri="{9D8B030D-6E8A-4147-A177-3AD203B41FA5}">
                      <a16:colId xmlns:a16="http://schemas.microsoft.com/office/drawing/2014/main" val="3309104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Modèle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Entreprise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Cas d'utilisation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Exemple de prompt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8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GPT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Génération de code Spring Boot, explication de concepts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"Génère un contrôleur REST Spring Boot pour gérer des utilisateurs avec pagination."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93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Claude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Anthropic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Relecture, amélioration de code, documentation claire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"Explique ce que fait ce service Spring Boot et propose des améliorations."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330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Gemini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Résumé de projet, comparaison de solutions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/>
                        <a:t>"Compare les approches JWT et OAuth2 pour sécuriser une API Spring Boot."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715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1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D0111-E8AD-8DBB-CAA3-233A2E06B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4038E4-A33C-4F40-C149-CCE5D08DF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0257-BE33-AFD7-2B07-33C528980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7239094" cy="1953528"/>
          </a:xfrm>
        </p:spPr>
        <p:txBody>
          <a:bodyPr anchor="t">
            <a:normAutofit/>
          </a:bodyPr>
          <a:lstStyle/>
          <a:p>
            <a:r>
              <a:rPr lang="en-US" sz="6100" b="0" dirty="0">
                <a:ea typeface="+mj-lt"/>
                <a:cs typeface="+mj-lt"/>
              </a:rPr>
              <a:t>Modes </a:t>
            </a:r>
            <a:r>
              <a:rPr lang="en-US" sz="6100" b="0" dirty="0" err="1">
                <a:ea typeface="+mj-lt"/>
                <a:cs typeface="+mj-lt"/>
              </a:rPr>
              <a:t>d'interaction</a:t>
            </a:r>
            <a:r>
              <a:rPr lang="en-US" sz="6100" b="0" dirty="0">
                <a:ea typeface="+mj-lt"/>
                <a:cs typeface="+mj-lt"/>
              </a:rPr>
              <a:t> avec GitHub Copilot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FBFFE0-99B6-BF79-1CB5-917F2227F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8CE2A6-0734-A7A4-599D-9E7D36062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689167"/>
              </p:ext>
            </p:extLst>
          </p:nvPr>
        </p:nvGraphicFramePr>
        <p:xfrm>
          <a:off x="520700" y="824062"/>
          <a:ext cx="11156949" cy="5760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3816918672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645118639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3206585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 </a:t>
                      </a:r>
                      <a:r>
                        <a:rPr lang="en-US" b="1" dirty="0" err="1"/>
                        <a:t>d'interaction</a:t>
                      </a:r>
                      <a:endParaRPr lang="en-US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Activation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590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Suggestions </a:t>
                      </a:r>
                      <a:r>
                        <a:rPr lang="en-US" b="1" dirty="0" err="1"/>
                        <a:t>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ligne</a:t>
                      </a:r>
                      <a:r>
                        <a:rPr lang="en-US" b="1" dirty="0"/>
                        <a:t> (Inline)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Génère</a:t>
                      </a:r>
                      <a:r>
                        <a:rPr lang="en-US" dirty="0"/>
                        <a:t> des suggestions pendant que </a:t>
                      </a:r>
                      <a:r>
                        <a:rPr lang="en-US" dirty="0" err="1"/>
                        <a:t>vous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tapez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Apparaît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automatiquement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tapant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33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Commentaires</a:t>
                      </a:r>
                      <a:endParaRPr lang="en-US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Utilise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commentaires</a:t>
                      </a:r>
                      <a:r>
                        <a:rPr lang="en-US" dirty="0"/>
                        <a:t> pour guider Copilot.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Insérer</a:t>
                      </a:r>
                      <a:r>
                        <a:rPr lang="en-US" dirty="0"/>
                        <a:t> des </a:t>
                      </a:r>
                      <a:r>
                        <a:rPr lang="en-US" dirty="0" err="1"/>
                        <a:t>commentaires</a:t>
                      </a:r>
                      <a:r>
                        <a:rPr lang="en-US" dirty="0"/>
                        <a:t> dans le code.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67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Fichier</a:t>
                      </a:r>
                      <a:r>
                        <a:rPr lang="en-US" b="1" dirty="0"/>
                        <a:t> .</a:t>
                      </a:r>
                      <a:r>
                        <a:rPr lang="en-US" b="1" dirty="0" err="1"/>
                        <a:t>github</a:t>
                      </a:r>
                      <a:r>
                        <a:rPr lang="en-US" b="1" dirty="0"/>
                        <a:t>/copilot-instructions.md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Fichier</a:t>
                      </a:r>
                      <a:r>
                        <a:rPr lang="en-US" dirty="0"/>
                        <a:t> pour </a:t>
                      </a:r>
                      <a:r>
                        <a:rPr lang="en-US" dirty="0" err="1"/>
                        <a:t>spécifier</a:t>
                      </a:r>
                      <a:r>
                        <a:rPr lang="en-US" dirty="0"/>
                        <a:t> des instructions pour Copilot.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Créer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ou</a:t>
                      </a:r>
                      <a:r>
                        <a:rPr lang="en-US" dirty="0"/>
                        <a:t> modifier </a:t>
                      </a:r>
                      <a:r>
                        <a:rPr lang="en-US" dirty="0" err="1"/>
                        <a:t>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fichier</a:t>
                      </a:r>
                      <a:r>
                        <a:rPr lang="en-US" dirty="0"/>
                        <a:t> dans .</a:t>
                      </a:r>
                      <a:r>
                        <a:rPr lang="en-US" dirty="0" err="1"/>
                        <a:t>github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926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 Chat (Ask Mode)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Posez</a:t>
                      </a:r>
                      <a:r>
                        <a:rPr lang="en-US" dirty="0"/>
                        <a:t> des questions à Copilot via un chat.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Sélectionner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l'option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Ask.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544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Chat </a:t>
                      </a:r>
                      <a:r>
                        <a:rPr lang="en-US" b="1" dirty="0" err="1"/>
                        <a:t>en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ligne</a:t>
                      </a:r>
                      <a:r>
                        <a:rPr lang="en-US" b="1" dirty="0"/>
                        <a:t> (Inline Chat)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Posez</a:t>
                      </a:r>
                      <a:r>
                        <a:rPr lang="en-US" dirty="0"/>
                        <a:t> des questions </a:t>
                      </a:r>
                      <a:r>
                        <a:rPr lang="en-US" dirty="0" err="1"/>
                        <a:t>directement</a:t>
                      </a:r>
                      <a:r>
                        <a:rPr lang="en-US" dirty="0"/>
                        <a:t> dans </a:t>
                      </a:r>
                      <a:r>
                        <a:rPr lang="en-US" dirty="0" err="1"/>
                        <a:t>l'éditeur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VSCode</a:t>
                      </a:r>
                      <a:r>
                        <a:rPr lang="en-US" dirty="0"/>
                        <a:t> : </a:t>
                      </a:r>
                      <a:r>
                        <a:rPr lang="en-US" dirty="0" err="1">
                          <a:latin typeface="Consolas"/>
                        </a:rPr>
                        <a:t>Ctrl+I</a:t>
                      </a:r>
                      <a:endParaRPr lang="en-US" dirty="0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 IntelliJ : </a:t>
                      </a:r>
                      <a:r>
                        <a:rPr lang="en-US" dirty="0" err="1">
                          <a:latin typeface="Consolas"/>
                        </a:rPr>
                        <a:t>Ctrl+Shift+A</a:t>
                      </a:r>
                      <a:endParaRPr lang="en-US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2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 Edit (Edit Mode)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Bierstadt"/>
                        </a:rPr>
                        <a:t>Faites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des modifications dans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plusieurs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fichiers</a:t>
                      </a:r>
                      <a:endParaRPr lang="en-US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Sélectionner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l'option</a:t>
                      </a:r>
                      <a:r>
                        <a:rPr lang="en-US" dirty="0"/>
                        <a:t> Edit.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25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Mode agent (Agent Mode)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Bierstadt"/>
                        </a:rPr>
                        <a:t>Corriger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des bugs,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ajouter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des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fonctionnalités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ou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créer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des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fichiers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en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tenant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compte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du </a:t>
                      </a:r>
                      <a:r>
                        <a:rPr lang="en-US" sz="1800" b="0" i="0" u="none" strike="noStrike" noProof="0" dirty="0" err="1">
                          <a:latin typeface="Bierstadt"/>
                        </a:rPr>
                        <a:t>projet</a:t>
                      </a:r>
                      <a:r>
                        <a:rPr lang="en-US" sz="1800" b="0" i="0" u="none" strike="noStrike" noProof="0" dirty="0">
                          <a:latin typeface="Bierstadt"/>
                        </a:rPr>
                        <a:t> dans son ensemble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Sélectionner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l'option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Agent.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26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23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5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CEF66-9579-A11D-9339-A855E2EEF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FD40E0-B5B7-D441-E974-206C654D0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EEFE-3CCB-2E4F-B6B1-C8B8EF84A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159244" cy="1953528"/>
          </a:xfrm>
        </p:spPr>
        <p:txBody>
          <a:bodyPr anchor="t">
            <a:normAutofit fontScale="90000"/>
          </a:bodyPr>
          <a:lstStyle/>
          <a:p>
            <a:r>
              <a:rPr lang="en-US" sz="6100" b="0" dirty="0" err="1">
                <a:ea typeface="+mj-lt"/>
                <a:cs typeface="+mj-lt"/>
              </a:rPr>
              <a:t>Piliers</a:t>
            </a:r>
            <a:r>
              <a:rPr lang="en-US" sz="6100" b="0" dirty="0">
                <a:ea typeface="+mj-lt"/>
                <a:cs typeface="+mj-lt"/>
              </a:rPr>
              <a:t> d'un prompt </a:t>
            </a:r>
            <a:r>
              <a:rPr lang="en-US" sz="6100" b="0" dirty="0" err="1">
                <a:ea typeface="+mj-lt"/>
                <a:cs typeface="+mj-lt"/>
              </a:rPr>
              <a:t>efficace</a:t>
            </a:r>
            <a:r>
              <a:rPr lang="en-US" sz="6100" b="0" dirty="0">
                <a:ea typeface="+mj-lt"/>
                <a:cs typeface="+mj-lt"/>
              </a:rPr>
              <a:t> pour GitHub Copilot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884C99-34E9-1B7F-9568-740E82DD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527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GestaltVTI</vt:lpstr>
      <vt:lpstr>Github Copilot</vt:lpstr>
      <vt:lpstr>PLAN</vt:lpstr>
      <vt:lpstr>Naissance et évolution de GitHub Copilot</vt:lpstr>
      <vt:lpstr>PowerPoint Presentation</vt:lpstr>
      <vt:lpstr>Modèles d'IA de GitHub Copilot</vt:lpstr>
      <vt:lpstr>PowerPoint Presentation</vt:lpstr>
      <vt:lpstr>Modes d'interaction avec GitHub Copilot</vt:lpstr>
      <vt:lpstr>PowerPoint Presentation</vt:lpstr>
      <vt:lpstr>Piliers d'un prompt efficace pour GitHub Copilot</vt:lpstr>
      <vt:lpstr>"Dans un projet Spring Boot, crée un contrôleur REST qui reçoit une requête POST avec un objet JSON représentant un utilisateur et retourne une réponse avec l'utilisateur ajouté à la base de données."  </vt:lpstr>
      <vt:lpstr>Astuces et raccourcis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242</cp:revision>
  <dcterms:created xsi:type="dcterms:W3CDTF">2025-05-11T23:03:18Z</dcterms:created>
  <dcterms:modified xsi:type="dcterms:W3CDTF">2025-05-12T08:37:18Z</dcterms:modified>
</cp:coreProperties>
</file>