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C5DC6-A116-A451-5D01-6F9CB480C78D}"/>
              </a:ext>
            </a:extLst>
          </p:cNvPr>
          <p:cNvSpPr txBox="1"/>
          <p:nvPr/>
        </p:nvSpPr>
        <p:spPr>
          <a:xfrm>
            <a:off x="0" y="268051"/>
            <a:ext cx="2064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20280-AAD0-03E4-FA8C-0FAC4AB5B1A5}"/>
              </a:ext>
            </a:extLst>
          </p:cNvPr>
          <p:cNvSpPr txBox="1"/>
          <p:nvPr/>
        </p:nvSpPr>
        <p:spPr>
          <a:xfrm>
            <a:off x="0" y="105205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3200" b="1" u="sng" dirty="0">
                <a:solidFill>
                  <a:schemeClr val="bg1"/>
                </a:solidFill>
              </a:rPr>
              <a:t>تعلم الالة</a:t>
            </a:r>
          </a:p>
          <a:p>
            <a:pPr algn="r"/>
            <a:endParaRPr lang="ar-EG" sz="3200" b="1" u="sng" dirty="0">
              <a:solidFill>
                <a:schemeClr val="bg1"/>
              </a:solidFill>
            </a:endParaRPr>
          </a:p>
          <a:p>
            <a:pPr algn="r"/>
            <a:r>
              <a:rPr lang="ar-EG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أحد فروع الذكاء الاصطناعي.</a:t>
            </a:r>
          </a:p>
          <a:p>
            <a:pPr algn="r"/>
            <a:endParaRPr lang="ar-EG" sz="3200" b="1" u="sng" dirty="0">
              <a:solidFill>
                <a:schemeClr val="bg1"/>
              </a:solidFill>
            </a:endParaRPr>
          </a:p>
          <a:p>
            <a:pPr algn="r"/>
            <a:r>
              <a:rPr lang="en-US" sz="3200" dirty="0">
                <a:solidFill>
                  <a:schemeClr val="bg1"/>
                </a:solidFill>
              </a:rPr>
              <a:t>.</a:t>
            </a:r>
            <a:r>
              <a:rPr lang="ar-EG" sz="3200" dirty="0">
                <a:solidFill>
                  <a:schemeClr val="bg1"/>
                </a:solidFill>
              </a:rPr>
              <a:t>هو جعل الالة تتعلم بنفسها</a:t>
            </a: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endParaRPr lang="ar-EG" sz="3200" dirty="0">
              <a:solidFill>
                <a:schemeClr val="bg1"/>
              </a:solidFill>
            </a:endParaRP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43CC07B-5111-21DB-8694-EC74CCBF0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1" y="1460091"/>
            <a:ext cx="7018082" cy="51298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70C849C-43F5-7265-B201-9162EF1D4922}"/>
              </a:ext>
            </a:extLst>
          </p:cNvPr>
          <p:cNvSpPr/>
          <p:nvPr/>
        </p:nvSpPr>
        <p:spPr>
          <a:xfrm>
            <a:off x="3288890" y="3847691"/>
            <a:ext cx="1032387" cy="704491"/>
          </a:xfrm>
          <a:prstGeom prst="ellipse">
            <a:avLst/>
          </a:prstGeom>
          <a:solidFill>
            <a:schemeClr val="dk1">
              <a:alpha val="5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C5DC6-A116-A451-5D01-6F9CB480C78D}"/>
              </a:ext>
            </a:extLst>
          </p:cNvPr>
          <p:cNvSpPr txBox="1"/>
          <p:nvPr/>
        </p:nvSpPr>
        <p:spPr>
          <a:xfrm>
            <a:off x="0" y="268051"/>
            <a:ext cx="2064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20280-AAD0-03E4-FA8C-0FAC4AB5B1A5}"/>
              </a:ext>
            </a:extLst>
          </p:cNvPr>
          <p:cNvSpPr txBox="1"/>
          <p:nvPr/>
        </p:nvSpPr>
        <p:spPr>
          <a:xfrm>
            <a:off x="-2" y="354995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ctr"/>
            <a:r>
              <a:rPr lang="ar-EG" sz="6000" dirty="0">
                <a:solidFill>
                  <a:schemeClr val="bg1"/>
                </a:solidFill>
              </a:rPr>
              <a:t>لي تعلم الاله مهمة و السبب في استخدامها !!</a:t>
            </a:r>
          </a:p>
          <a:p>
            <a:pPr algn="ctr"/>
            <a:endParaRPr lang="ar-EG" sz="3200" dirty="0">
              <a:solidFill>
                <a:schemeClr val="bg1"/>
              </a:solidFill>
            </a:endParaRPr>
          </a:p>
          <a:p>
            <a:pPr algn="ctr"/>
            <a:endParaRPr lang="ar-EG" sz="3200" dirty="0">
              <a:solidFill>
                <a:schemeClr val="bg1"/>
              </a:solidFill>
            </a:endParaRPr>
          </a:p>
          <a:p>
            <a:pPr algn="ctr"/>
            <a:endParaRPr lang="ar-EG" sz="3200" dirty="0">
              <a:solidFill>
                <a:schemeClr val="bg1"/>
              </a:solidFill>
            </a:endParaRPr>
          </a:p>
          <a:p>
            <a:pPr algn="ctr"/>
            <a:endParaRPr lang="ar-EG" sz="3200" dirty="0">
              <a:solidFill>
                <a:schemeClr val="bg1"/>
              </a:solidFill>
            </a:endParaRPr>
          </a:p>
          <a:p>
            <a:pPr algn="ctr"/>
            <a:endParaRPr lang="ar-EG" sz="3200" dirty="0">
              <a:solidFill>
                <a:schemeClr val="bg1"/>
              </a:solidFill>
            </a:endParaRPr>
          </a:p>
          <a:p>
            <a:pPr algn="ctr"/>
            <a:endParaRPr lang="ar-EG" sz="3200" dirty="0">
              <a:solidFill>
                <a:schemeClr val="bg1"/>
              </a:solidFill>
            </a:endParaRPr>
          </a:p>
          <a:p>
            <a:pPr algn="ctr"/>
            <a:endParaRPr lang="ar-E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7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C5DC6-A116-A451-5D01-6F9CB480C78D}"/>
              </a:ext>
            </a:extLst>
          </p:cNvPr>
          <p:cNvSpPr txBox="1"/>
          <p:nvPr/>
        </p:nvSpPr>
        <p:spPr>
          <a:xfrm>
            <a:off x="0" y="268051"/>
            <a:ext cx="2064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A66BEB2-364D-0572-90DB-2E23BD08E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1661896"/>
            <a:ext cx="11430001" cy="45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C5DC6-A116-A451-5D01-6F9CB480C78D}"/>
              </a:ext>
            </a:extLst>
          </p:cNvPr>
          <p:cNvSpPr txBox="1"/>
          <p:nvPr/>
        </p:nvSpPr>
        <p:spPr>
          <a:xfrm>
            <a:off x="0" y="268051"/>
            <a:ext cx="2064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1A06A-AEAA-97A9-70D7-8B7CC7E4AFF9}"/>
              </a:ext>
            </a:extLst>
          </p:cNvPr>
          <p:cNvSpPr txBox="1"/>
          <p:nvPr/>
        </p:nvSpPr>
        <p:spPr>
          <a:xfrm>
            <a:off x="0" y="1297858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3200" dirty="0">
                <a:solidFill>
                  <a:schemeClr val="bg1"/>
                </a:solidFill>
              </a:rPr>
              <a:t> قبل ما يظهر تعلم الالة كنا هنحلها بطريقة</a:t>
            </a:r>
            <a:r>
              <a:rPr lang="en-US" sz="3200" dirty="0">
                <a:solidFill>
                  <a:schemeClr val="bg1"/>
                </a:solidFill>
              </a:rPr>
              <a:t>IF – THEN </a:t>
            </a:r>
            <a:endParaRPr lang="ar-EG" sz="3200" dirty="0">
              <a:solidFill>
                <a:schemeClr val="bg1"/>
              </a:solidFill>
            </a:endParaRPr>
          </a:p>
          <a:p>
            <a:endParaRPr lang="ar-EG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مثال:-</a:t>
            </a:r>
          </a:p>
          <a:p>
            <a:r>
              <a:rPr lang="ar-EG" sz="3200" dirty="0">
                <a:solidFill>
                  <a:schemeClr val="bg1"/>
                </a:solidFill>
              </a:rPr>
              <a:t>عندي 10 بيوت وبياناتهم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البيت فيه 3 غرف و مطبخ وحمام وصالة</a:t>
            </a:r>
          </a:p>
          <a:p>
            <a:r>
              <a:rPr lang="ar-EG" sz="3200" dirty="0">
                <a:solidFill>
                  <a:schemeClr val="bg1"/>
                </a:solidFill>
              </a:rPr>
              <a:t>هيكلف 2 مليون جنية</a:t>
            </a:r>
          </a:p>
          <a:p>
            <a:r>
              <a:rPr lang="ar-EG" sz="3200" dirty="0">
                <a:solidFill>
                  <a:schemeClr val="bg1"/>
                </a:solidFill>
              </a:rPr>
              <a:t> فهقوم عامل</a:t>
            </a:r>
            <a:r>
              <a:rPr lang="en-US" sz="3200" dirty="0">
                <a:solidFill>
                  <a:schemeClr val="bg1"/>
                </a:solidFill>
              </a:rPr>
              <a:t>IF – THEN </a:t>
            </a:r>
            <a:endParaRPr lang="ar-EG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ar-EG" sz="3200" b="1" dirty="0">
                <a:solidFill>
                  <a:schemeClr val="bg1"/>
                </a:solidFill>
              </a:rPr>
              <a:t>طب لو عندي 10 الاف بيت!</a:t>
            </a:r>
          </a:p>
          <a:p>
            <a:r>
              <a:rPr lang="ar-EG" sz="3200" b="1" dirty="0">
                <a:solidFill>
                  <a:schemeClr val="bg1"/>
                </a:solidFill>
              </a:rPr>
              <a:t>الوقت!</a:t>
            </a:r>
          </a:p>
          <a:p>
            <a:r>
              <a:rPr lang="ar-EG" sz="3200" b="1" dirty="0">
                <a:solidFill>
                  <a:schemeClr val="bg1"/>
                </a:solidFill>
              </a:rPr>
              <a:t>الدقة!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C5DC6-A116-A451-5D01-6F9CB480C78D}"/>
              </a:ext>
            </a:extLst>
          </p:cNvPr>
          <p:cNvSpPr txBox="1"/>
          <p:nvPr/>
        </p:nvSpPr>
        <p:spPr>
          <a:xfrm>
            <a:off x="0" y="268051"/>
            <a:ext cx="2064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1A06A-AEAA-97A9-70D7-8B7CC7E4AFF9}"/>
              </a:ext>
            </a:extLst>
          </p:cNvPr>
          <p:cNvSpPr txBox="1"/>
          <p:nvPr/>
        </p:nvSpPr>
        <p:spPr>
          <a:xfrm>
            <a:off x="0" y="1120877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3200" b="1" u="sng" dirty="0">
                <a:solidFill>
                  <a:schemeClr val="bg1"/>
                </a:solidFill>
              </a:rPr>
              <a:t>انواع تعلم الالة</a:t>
            </a: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r>
              <a:rPr lang="en-GB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Supervised learning</a:t>
            </a:r>
          </a:p>
          <a:p>
            <a:pPr algn="r"/>
            <a:endParaRPr lang="ar-EG" sz="32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GB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unsupervised learning</a:t>
            </a:r>
          </a:p>
          <a:p>
            <a:pPr algn="r"/>
            <a:endParaRPr lang="ar-EG" sz="32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GB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semi-supervised learning</a:t>
            </a:r>
          </a:p>
          <a:p>
            <a:pPr algn="r"/>
            <a:endParaRPr lang="ar-EG" sz="32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GB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reinforcement learning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3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2022-09-12T08:41:50Z</dcterms:created>
  <dcterms:modified xsi:type="dcterms:W3CDTF">2022-09-13T15:50:47Z</dcterms:modified>
</cp:coreProperties>
</file>