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338E649-E1B3-E630-BB7E-EE9E6FF0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322388"/>
            <a:ext cx="11053610" cy="5299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95C67BA-5BCC-4758-A55A-BF406618023C}"/>
              </a:ext>
            </a:extLst>
          </p:cNvPr>
          <p:cNvSpPr/>
          <p:nvPr/>
        </p:nvSpPr>
        <p:spPr>
          <a:xfrm>
            <a:off x="1523999" y="4999703"/>
            <a:ext cx="1941872" cy="1504336"/>
          </a:xfrm>
          <a:prstGeom prst="ellipse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C67BA-5BCC-4758-A55A-BF406618023C}"/>
              </a:ext>
            </a:extLst>
          </p:cNvPr>
          <p:cNvSpPr/>
          <p:nvPr/>
        </p:nvSpPr>
        <p:spPr>
          <a:xfrm>
            <a:off x="1523999" y="4999703"/>
            <a:ext cx="1941872" cy="1504336"/>
          </a:xfrm>
          <a:prstGeom prst="ellipse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F087C-51FC-6F34-D076-44EA4FD1826B}"/>
              </a:ext>
            </a:extLst>
          </p:cNvPr>
          <p:cNvSpPr txBox="1"/>
          <p:nvPr/>
        </p:nvSpPr>
        <p:spPr>
          <a:xfrm>
            <a:off x="0" y="1253613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Supervised learning</a:t>
            </a: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اول نوع من تعلم الالة.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Labeled data.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يشمل مفهومين اساسيين:-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التوقع. (اتوقع سعر البيوت)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التصنيف. (ياتري عنده مرض السكر او لا)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C67BA-5BCC-4758-A55A-BF406618023C}"/>
              </a:ext>
            </a:extLst>
          </p:cNvPr>
          <p:cNvSpPr/>
          <p:nvPr/>
        </p:nvSpPr>
        <p:spPr>
          <a:xfrm>
            <a:off x="1523999" y="4999703"/>
            <a:ext cx="1941872" cy="1504336"/>
          </a:xfrm>
          <a:prstGeom prst="ellipse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DC56A95-5A7C-101C-D85B-6935430C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" y="1415845"/>
            <a:ext cx="11665974" cy="3371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00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C67BA-5BCC-4758-A55A-BF406618023C}"/>
              </a:ext>
            </a:extLst>
          </p:cNvPr>
          <p:cNvSpPr/>
          <p:nvPr/>
        </p:nvSpPr>
        <p:spPr>
          <a:xfrm>
            <a:off x="1523999" y="4999703"/>
            <a:ext cx="1941872" cy="1504336"/>
          </a:xfrm>
          <a:prstGeom prst="ellipse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8C41441-1CA5-BF15-B2C8-35348DC79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6" r="12051"/>
          <a:stretch/>
        </p:blipFill>
        <p:spPr>
          <a:xfrm>
            <a:off x="1523999" y="1779637"/>
            <a:ext cx="9524847" cy="3839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651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C67BA-5BCC-4758-A55A-BF406618023C}"/>
              </a:ext>
            </a:extLst>
          </p:cNvPr>
          <p:cNvSpPr/>
          <p:nvPr/>
        </p:nvSpPr>
        <p:spPr>
          <a:xfrm>
            <a:off x="1523999" y="4999703"/>
            <a:ext cx="1941872" cy="1504336"/>
          </a:xfrm>
          <a:prstGeom prst="ellipse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F087C-51FC-6F34-D076-44EA4FD1826B}"/>
              </a:ext>
            </a:extLst>
          </p:cNvPr>
          <p:cNvSpPr txBox="1"/>
          <p:nvPr/>
        </p:nvSpPr>
        <p:spPr>
          <a:xfrm>
            <a:off x="0" y="1253613"/>
            <a:ext cx="1219199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Some Supervised learning algorithms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Logistic Regression (Classification).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Decision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Random forest.</a:t>
            </a:r>
            <a:endParaRPr lang="en-GB" sz="3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kNN (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 Nearest Neighbor)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</a:rPr>
              <a:t>SVR (Support Vector Regressor).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SVC (Support Vector Classifier).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b="1" u="sng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7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2022-09-13T15:17:47Z</dcterms:modified>
</cp:coreProperties>
</file>