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9343D-3E8A-128E-976C-C8908F4EFBC3}"/>
              </a:ext>
            </a:extLst>
          </p:cNvPr>
          <p:cNvSpPr txBox="1"/>
          <p:nvPr/>
        </p:nvSpPr>
        <p:spPr>
          <a:xfrm>
            <a:off x="-9831" y="1264776"/>
            <a:ext cx="11946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Regression </a:t>
            </a:r>
            <a:r>
              <a:rPr lang="ar-EG" sz="3200" b="1" u="sng" dirty="0">
                <a:solidFill>
                  <a:schemeClr val="bg1"/>
                </a:solidFill>
              </a:rPr>
              <a:t>التوقع</a:t>
            </a:r>
          </a:p>
          <a:p>
            <a:endParaRPr lang="ar-EG" sz="3200" b="1" u="sng" dirty="0">
              <a:solidFill>
                <a:schemeClr val="bg1"/>
              </a:solidFill>
            </a:endParaRP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 the value.</a:t>
            </a:r>
          </a:p>
          <a:p>
            <a:endParaRPr lang="ar-EG" sz="32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ar-EG" sz="3200" b="1" u="sng" dirty="0">
                <a:solidFill>
                  <a:schemeClr val="bg1"/>
                </a:solidFill>
                <a:latin typeface="arial" panose="020B0604020202020204" pitchFamily="34" charset="0"/>
              </a:rPr>
              <a:t>امثلة:</a:t>
            </a:r>
          </a:p>
          <a:p>
            <a:endParaRPr lang="ar-EG" sz="32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سعر البيوت</a:t>
            </a: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حالة الطقس</a:t>
            </a: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سعر السيارة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BB6E2-C0DF-991A-E58D-F8B576B8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2001838"/>
            <a:ext cx="10722078" cy="34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36C2A-CA82-97D2-1A70-37B6CF84E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1871712"/>
            <a:ext cx="11002296" cy="31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74213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8C682-DED5-BB10-D8AE-D73696E9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490392"/>
            <a:ext cx="8926171" cy="48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2022-09-13T19:05:51Z</dcterms:modified>
</cp:coreProperties>
</file>