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0072A6-7AD7-FA87-6378-FBE26E8F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327354"/>
            <a:ext cx="9534525" cy="53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E635953-78F0-FF45-0114-2B86AF009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6" y="1511709"/>
            <a:ext cx="74390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56DD-94DB-1329-0679-7F177E2D443E}"/>
              </a:ext>
            </a:extLst>
          </p:cNvPr>
          <p:cNvSpPr txBox="1"/>
          <p:nvPr/>
        </p:nvSpPr>
        <p:spPr>
          <a:xfrm>
            <a:off x="0" y="1253613"/>
            <a:ext cx="12191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Types of Deep Learning:</a:t>
            </a:r>
          </a:p>
          <a:p>
            <a:endParaRPr lang="en-US" sz="3200" b="1" u="sng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Feedforward neural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Radial basis function neural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Multi-layer perceptron.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Convolution neural network (CNN)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Recurrent neural network (RNN)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Modular neural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Sequence to sequence models.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5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1A6F4239-523C-898B-2015-3289EBDA6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33" y="1268360"/>
            <a:ext cx="6071733" cy="5309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98703A-2D3D-7F52-02AB-4014046B97CC}"/>
              </a:ext>
            </a:extLst>
          </p:cNvPr>
          <p:cNvSpPr txBox="1"/>
          <p:nvPr/>
        </p:nvSpPr>
        <p:spPr>
          <a:xfrm>
            <a:off x="280219" y="1474839"/>
            <a:ext cx="2109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Neuron</a:t>
            </a:r>
          </a:p>
        </p:txBody>
      </p:sp>
    </p:spTree>
    <p:extLst>
      <p:ext uri="{BB962C8B-B14F-4D97-AF65-F5344CB8AC3E}">
        <p14:creationId xmlns:p14="http://schemas.microsoft.com/office/powerpoint/2010/main" val="307963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6A2A5D-52DD-4B02-48D0-99E0371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366837"/>
            <a:ext cx="7757651" cy="4124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07944-923A-00C3-FA01-EF8BAE98C785}"/>
              </a:ext>
            </a:extLst>
          </p:cNvPr>
          <p:cNvSpPr txBox="1"/>
          <p:nvPr/>
        </p:nvSpPr>
        <p:spPr>
          <a:xfrm>
            <a:off x="737419" y="5815781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 = activation ( w * x + b ) </a:t>
            </a:r>
          </a:p>
        </p:txBody>
      </p:sp>
    </p:spTree>
    <p:extLst>
      <p:ext uri="{BB962C8B-B14F-4D97-AF65-F5344CB8AC3E}">
        <p14:creationId xmlns:p14="http://schemas.microsoft.com/office/powerpoint/2010/main" val="17302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07944-923A-00C3-FA01-EF8BAE98C785}"/>
              </a:ext>
            </a:extLst>
          </p:cNvPr>
          <p:cNvSpPr txBox="1"/>
          <p:nvPr/>
        </p:nvSpPr>
        <p:spPr>
          <a:xfrm>
            <a:off x="-2" y="1044818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Activation functions:</a:t>
            </a:r>
          </a:p>
          <a:p>
            <a:endParaRPr lang="en-US" sz="3200" b="1" u="sng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-Sigmoid </a:t>
            </a:r>
          </a:p>
          <a:p>
            <a:r>
              <a:rPr lang="en-US" sz="3200" dirty="0">
                <a:solidFill>
                  <a:schemeClr val="bg1"/>
                </a:solidFill>
              </a:rPr>
              <a:t>-Tanh</a:t>
            </a:r>
          </a:p>
          <a:p>
            <a:r>
              <a:rPr lang="en-US" sz="3200" dirty="0">
                <a:solidFill>
                  <a:schemeClr val="bg1"/>
                </a:solidFill>
              </a:rPr>
              <a:t>-Relu (rectified linear unit)</a:t>
            </a:r>
          </a:p>
          <a:p>
            <a:r>
              <a:rPr lang="en-US" sz="3200" dirty="0">
                <a:solidFill>
                  <a:schemeClr val="bg1"/>
                </a:solidFill>
              </a:rPr>
              <a:t>-Leaky Relu</a:t>
            </a:r>
          </a:p>
        </p:txBody>
      </p:sp>
    </p:spTree>
    <p:extLst>
      <p:ext uri="{BB962C8B-B14F-4D97-AF65-F5344CB8AC3E}">
        <p14:creationId xmlns:p14="http://schemas.microsoft.com/office/powerpoint/2010/main" val="274942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936EF2-784D-F745-413D-C178D2FAE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8" y="1220326"/>
            <a:ext cx="9726382" cy="5525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252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2022-09-12T08:41:50Z</dcterms:created>
  <dcterms:modified xsi:type="dcterms:W3CDTF">2022-09-20T10:39:43Z</dcterms:modified>
</cp:coreProperties>
</file>