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33B93-5D51-E346-B635-063F39BB3053}"/>
              </a:ext>
            </a:extLst>
          </p:cNvPr>
          <p:cNvSpPr txBox="1"/>
          <p:nvPr/>
        </p:nvSpPr>
        <p:spPr>
          <a:xfrm>
            <a:off x="0" y="1268361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dimensionality reduction </a:t>
            </a:r>
            <a:r>
              <a:rPr lang="ar-EG" sz="3200" dirty="0">
                <a:solidFill>
                  <a:schemeClr val="bg1"/>
                </a:solidFill>
              </a:rPr>
              <a:t>تقليل الابعاد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b="1" u="sng" dirty="0">
              <a:solidFill>
                <a:schemeClr val="bg1"/>
              </a:solidFill>
            </a:endParaRPr>
          </a:p>
          <a:p>
            <a:endParaRPr 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EE4CB-C7E8-4A0A-D1CA-FAF9D03D5C1A}"/>
              </a:ext>
            </a:extLst>
          </p:cNvPr>
          <p:cNvSpPr txBox="1"/>
          <p:nvPr/>
        </p:nvSpPr>
        <p:spPr>
          <a:xfrm>
            <a:off x="0" y="212376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3200" dirty="0">
                <a:solidFill>
                  <a:schemeClr val="bg1"/>
                </a:solidFill>
              </a:rPr>
              <a:t>حذف ل </a:t>
            </a:r>
            <a:r>
              <a:rPr lang="en-US" sz="3200" dirty="0">
                <a:solidFill>
                  <a:schemeClr val="bg1"/>
                </a:solidFill>
              </a:rPr>
              <a:t> features</a:t>
            </a:r>
          </a:p>
          <a:p>
            <a:r>
              <a:rPr lang="ar-EG" sz="3200" dirty="0">
                <a:solidFill>
                  <a:schemeClr val="bg1"/>
                </a:solidFill>
              </a:rPr>
              <a:t>لي بقي !!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عشان اسرع معالجة البيانات</a:t>
            </a:r>
          </a:p>
          <a:p>
            <a:r>
              <a:rPr lang="ar-EG" sz="3200" dirty="0">
                <a:solidFill>
                  <a:schemeClr val="bg1"/>
                </a:solidFill>
              </a:rPr>
              <a:t>وعشان لو عايز ارسمها ف اقدر ارسمها</a:t>
            </a: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18276D-2F5D-5DAE-C742-9943F79E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7" y="1366844"/>
            <a:ext cx="10155601" cy="1007646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FD9274-79B7-1CCF-D119-EC4AE6DA4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8" y="2679290"/>
            <a:ext cx="10155601" cy="3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9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 descr="Graphical user interface, scatter chart&#10;&#10;Description automatically generated with medium confidence">
            <a:extLst>
              <a:ext uri="{FF2B5EF4-FFF2-40B4-BE49-F238E27FC236}">
                <a16:creationId xmlns:a16="http://schemas.microsoft.com/office/drawing/2014/main" id="{8C368258-CD6D-15D4-7EBA-3E6CFDEF2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1401816"/>
            <a:ext cx="1051560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9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6605-70E8-B475-6E3E-3E913402BCF5}"/>
              </a:ext>
            </a:extLst>
          </p:cNvPr>
          <p:cNvSpPr txBox="1"/>
          <p:nvPr/>
        </p:nvSpPr>
        <p:spPr>
          <a:xfrm>
            <a:off x="0" y="1253613"/>
            <a:ext cx="12034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solidFill>
                  <a:schemeClr val="bg1"/>
                </a:solidFill>
              </a:rPr>
              <a:t>Most popular algorithms for </a:t>
            </a:r>
            <a:r>
              <a:rPr lang="en-US" sz="3200" b="1" u="sng" dirty="0">
                <a:solidFill>
                  <a:schemeClr val="bg1"/>
                </a:solidFill>
              </a:rPr>
              <a:t>dimensionality reduction:</a:t>
            </a:r>
          </a:p>
          <a:p>
            <a:r>
              <a:rPr lang="en-GB" sz="32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PCA (Principal Component Analysis).</a:t>
            </a:r>
          </a:p>
          <a:p>
            <a:pPr marL="457200" indent="-457200">
              <a:buFontTx/>
              <a:buChar char="-"/>
            </a:pPr>
            <a:endParaRPr lang="en-US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LDA (</a:t>
            </a:r>
            <a:r>
              <a:rPr lang="en-US" sz="3200" b="1" dirty="0">
                <a:solidFill>
                  <a:schemeClr val="bg1"/>
                </a:solidFill>
                <a:effectLst/>
                <a:latin typeface="Helvetica Neue"/>
              </a:rPr>
              <a:t>Linear Discriminant Analysis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7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2022-09-12T08:41:50Z</dcterms:created>
  <dcterms:modified xsi:type="dcterms:W3CDTF">2022-09-16T13:08:50Z</dcterms:modified>
</cp:coreProperties>
</file>