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56B82-6C67-246F-5DA0-A09A73B04AB3}"/>
              </a:ext>
            </a:extLst>
          </p:cNvPr>
          <p:cNvSpPr txBox="1"/>
          <p:nvPr/>
        </p:nvSpPr>
        <p:spPr>
          <a:xfrm>
            <a:off x="0" y="1268361"/>
            <a:ext cx="12034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RNN &gt; Recurrent neural network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Specially in Text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Ex:- </a:t>
            </a:r>
            <a:endParaRPr lang="ar-EG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يعرف معني الكلمة من السياق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Play </a:t>
            </a:r>
            <a:r>
              <a:rPr lang="ar-EG" sz="3200" dirty="0">
                <a:solidFill>
                  <a:schemeClr val="bg1"/>
                </a:solidFill>
              </a:rPr>
              <a:t>يلعب - مسرحية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56B82-6C67-246F-5DA0-A09A73B04AB3}"/>
              </a:ext>
            </a:extLst>
          </p:cNvPr>
          <p:cNvSpPr txBox="1"/>
          <p:nvPr/>
        </p:nvSpPr>
        <p:spPr>
          <a:xfrm>
            <a:off x="0" y="1268361"/>
            <a:ext cx="12034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Best applications of RNN: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GB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speech recognition</a:t>
            </a:r>
            <a:endParaRPr lang="en-US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ar-EG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en-GB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10" name="Picture 9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76AED4F4-83F3-59BD-8EAA-30698E0AF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88" y="2316163"/>
            <a:ext cx="7333021" cy="34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pic>
        <p:nvPicPr>
          <p:cNvPr id="9" name="Picture 8" descr="A picture containing text, bandage, accessory&#10;&#10;Description automatically generated">
            <a:extLst>
              <a:ext uri="{FF2B5EF4-FFF2-40B4-BE49-F238E27FC236}">
                <a16:creationId xmlns:a16="http://schemas.microsoft.com/office/drawing/2014/main" id="{C4825051-6827-1B84-BF57-64D168F94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6" y="1600200"/>
            <a:ext cx="2981325" cy="4762500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D292DB1F-2E06-7052-2179-050E78B06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8" y="2737907"/>
            <a:ext cx="3644742" cy="2153711"/>
          </a:xfrm>
          <a:prstGeom prst="rect">
            <a:avLst/>
          </a:prstGeom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8B8EEFB3-C739-C11A-357D-9CC8B3E3A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57" y="2827334"/>
            <a:ext cx="3828820" cy="21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2022-09-12T08:41:50Z</dcterms:created>
  <dcterms:modified xsi:type="dcterms:W3CDTF">2022-09-24T16:56:44Z</dcterms:modified>
</cp:coreProperties>
</file>