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9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C42E3-3A86-5668-5B29-133E90F3E3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A13316-F274-C66A-7D33-897C77852C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9750BA-CBC1-36D8-C286-C80E56396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4C2D0-C05D-4922-8311-23536F0F247B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A03628-88D4-04DE-FB10-23C0E0867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319227-BAFF-BCA6-1179-3E5A28F32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8DA76-C49C-4286-A054-79FD9A721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097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4AD59-E0D3-F296-8E7D-CA7A38BE7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564C5D-61B9-B782-830D-67B9B17185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56E919-4ADF-1536-CA72-0AA02D6D4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4C2D0-C05D-4922-8311-23536F0F247B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6B9D3F-2A06-B6A8-31AA-419E46C07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500AC-4016-FCAE-7B94-0F3AA027F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8DA76-C49C-4286-A054-79FD9A721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765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606CD7-5955-3C33-87A6-5FB95C57E9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8BF7C9-0894-0DD9-0DA2-01A87A4665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0EC7DE-F56D-4B89-2993-37DEC2E02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4C2D0-C05D-4922-8311-23536F0F247B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0C4B04-6DB7-984F-485D-E433867B5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23E674-925C-63B1-C170-C737AFCF2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8DA76-C49C-4286-A054-79FD9A721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980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688FC-C1C9-350E-F677-DC7E8EB4F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4FD5A-EDB7-9336-6F30-55CDB45D9F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CE19D7-E9F6-F271-980F-89CB87A68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4C2D0-C05D-4922-8311-23536F0F247B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24FD19-5EB6-DB55-FA23-1760C078A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176199-418F-5D49-A582-AFDA966CF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8DA76-C49C-4286-A054-79FD9A721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293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9B669-987B-8D29-759D-8536B33F7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EC7922-8222-3016-E5CE-E19313EDA6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8D6451-667A-5C32-4E00-893D9F8BE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4C2D0-C05D-4922-8311-23536F0F247B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08215A-E865-2E5A-96FF-5150C7586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313EC3-1FCA-C5FF-9CD1-9D35E4F64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8DA76-C49C-4286-A054-79FD9A721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128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905AC-97AB-91FD-5DEA-B470933E5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271C5-CB32-7056-14E3-2260B3D771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506BE7-D60E-C7FD-F287-E46BB6957E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33B3B5-D804-F9C7-1609-F105E63D9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4C2D0-C05D-4922-8311-23536F0F247B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80FABC-EC12-9970-3D94-6A212A39B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721E2-2866-0EA6-06E3-883EFEE2A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8DA76-C49C-4286-A054-79FD9A721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397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0E964-7A18-D08A-AD63-FE50BBA44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CB214A-32EA-2382-A250-C495DBAD6E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1C6574-76D5-8F74-B300-2AB06063E4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698108-2B83-2A25-7C79-D919C509E9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265230-CCE0-6312-38CF-80E6E2DDE2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897C23-6A36-CE60-28AA-FCC6B3310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4C2D0-C05D-4922-8311-23536F0F247B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39A943-893D-04F7-E454-D4EC59E7D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FE0860-0E89-2FF8-BB18-FB5240BC0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8DA76-C49C-4286-A054-79FD9A721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188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AACE4-4876-7AF2-F55A-F4CB5D518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F7E434-DC53-C377-A9A4-31904C39C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4C2D0-C05D-4922-8311-23536F0F247B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C8BD67-35DA-1223-CEA2-1FBF4FAC1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745B79-E118-3488-E9DF-E06A1A1B6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8DA76-C49C-4286-A054-79FD9A721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969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0DF6BF-2355-0376-BA80-360B06B79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4C2D0-C05D-4922-8311-23536F0F247B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2833A4-DBA9-38B0-6D04-0FCBA4F86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16E8D1-24F8-25E8-76B4-523707F89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8DA76-C49C-4286-A054-79FD9A721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457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0CC42-5EBB-5168-604A-666309FBB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81769C-344E-DBC3-071C-CEB5C03CC7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6E562A-F9F5-56CA-0FD8-C4EB87BC86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503F19-18C3-9391-866E-C63CB3833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4C2D0-C05D-4922-8311-23536F0F247B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3FEAD7-625D-415E-6EF5-F855EC638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E55941-A9FE-9D09-1335-A26F2985D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8DA76-C49C-4286-A054-79FD9A721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198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17D73-616A-D779-9EAE-DDB1A24B0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5173C4-2E4C-2EF8-E354-415D381FBF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730C70-768C-EAE0-6A34-1D227579E7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D2E871-C501-D0A6-7DD1-DB9D8D68F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4C2D0-C05D-4922-8311-23536F0F247B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544816-C75D-A276-3A13-984DD31BC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64CC69-23C4-E724-2429-59F141C7C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8DA76-C49C-4286-A054-79FD9A721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779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7A7872-FCF3-C74A-683B-5509CB998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F1F8CD-C9C9-1ABB-5DB7-4C29AAFA05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AB09B1-745B-5F74-6953-95480B2FF5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C4C2D0-C05D-4922-8311-23536F0F247B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30221-9387-7E55-263B-92517C55D3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3E16DD-2299-A642-FCF0-4AD62709D6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E8DA76-C49C-4286-A054-79FD9A721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723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56BF0-B936-D25E-3C12-0C5BF0388D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AAFA4F-A71B-50BD-7D78-B9035A2C3C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258C5100-C7DA-26B3-80D4-8ED3546422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CA572E1-952A-EA79-1FD6-945F9249B964}"/>
              </a:ext>
            </a:extLst>
          </p:cNvPr>
          <p:cNvSpPr/>
          <p:nvPr/>
        </p:nvSpPr>
        <p:spPr>
          <a:xfrm>
            <a:off x="0" y="0"/>
            <a:ext cx="12192000" cy="737419"/>
          </a:xfrm>
          <a:prstGeom prst="rect">
            <a:avLst/>
          </a:prstGeom>
          <a:solidFill>
            <a:schemeClr val="dk1">
              <a:alpha val="79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95A5510-C987-C53C-D3D9-D0E39630AAE6}"/>
              </a:ext>
            </a:extLst>
          </p:cNvPr>
          <p:cNvSpPr/>
          <p:nvPr/>
        </p:nvSpPr>
        <p:spPr>
          <a:xfrm>
            <a:off x="-1" y="1042219"/>
            <a:ext cx="12192000" cy="5815781"/>
          </a:xfrm>
          <a:prstGeom prst="rect">
            <a:avLst/>
          </a:prstGeom>
          <a:solidFill>
            <a:schemeClr val="dk1">
              <a:alpha val="79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89C025-1AF2-3D33-E64C-22536A21E6E0}"/>
              </a:ext>
            </a:extLst>
          </p:cNvPr>
          <p:cNvSpPr txBox="1"/>
          <p:nvPr/>
        </p:nvSpPr>
        <p:spPr>
          <a:xfrm>
            <a:off x="0" y="244719"/>
            <a:ext cx="20942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AI for all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175569-BD1D-F1A8-14A8-F6823189E6B4}"/>
              </a:ext>
            </a:extLst>
          </p:cNvPr>
          <p:cNvSpPr txBox="1"/>
          <p:nvPr/>
        </p:nvSpPr>
        <p:spPr>
          <a:xfrm>
            <a:off x="0" y="1283110"/>
            <a:ext cx="12192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NLP &gt; Natural Language Processing.</a:t>
            </a:r>
          </a:p>
          <a:p>
            <a:endParaRPr lang="en-US" sz="3200" dirty="0">
              <a:solidFill>
                <a:schemeClr val="bg1"/>
              </a:solidFill>
            </a:endParaRPr>
          </a:p>
          <a:p>
            <a:r>
              <a:rPr lang="en-US" sz="3200" dirty="0">
                <a:solidFill>
                  <a:schemeClr val="bg1"/>
                </a:solidFill>
              </a:rPr>
              <a:t>Ex:-</a:t>
            </a:r>
          </a:p>
          <a:p>
            <a:r>
              <a:rPr lang="ar-EG" sz="3200" dirty="0">
                <a:solidFill>
                  <a:schemeClr val="bg1"/>
                </a:solidFill>
              </a:rPr>
              <a:t>تحديد نوع الكلمة (اسم-فعل-حرف-ظرف)</a:t>
            </a:r>
          </a:p>
          <a:p>
            <a:r>
              <a:rPr lang="ar-EG" sz="3200" dirty="0">
                <a:solidFill>
                  <a:schemeClr val="bg1"/>
                </a:solidFill>
              </a:rPr>
              <a:t>تقسيم الجملة لعدد من الاجزاء</a:t>
            </a:r>
          </a:p>
          <a:p>
            <a:r>
              <a:rPr lang="ar-EG" sz="3200" dirty="0">
                <a:solidFill>
                  <a:schemeClr val="bg1"/>
                </a:solidFill>
              </a:rPr>
              <a:t>مصدر الكلمة</a:t>
            </a:r>
          </a:p>
          <a:p>
            <a:r>
              <a:rPr lang="ar-EG" sz="3200" dirty="0">
                <a:solidFill>
                  <a:schemeClr val="bg1"/>
                </a:solidFill>
              </a:rPr>
              <a:t>التعرف علي الجملة هل اسمية - فعلية</a:t>
            </a:r>
          </a:p>
          <a:p>
            <a:r>
              <a:rPr lang="ar-EG" sz="3200" dirty="0">
                <a:solidFill>
                  <a:schemeClr val="bg1"/>
                </a:solidFill>
              </a:rPr>
              <a:t>التعرف اسماء(شخص-دول-مدن)</a:t>
            </a:r>
          </a:p>
          <a:p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4170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56BF0-B936-D25E-3C12-0C5BF0388D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AAFA4F-A71B-50BD-7D78-B9035A2C3C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258C5100-C7DA-26B3-80D4-8ED3546422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CA572E1-952A-EA79-1FD6-945F9249B964}"/>
              </a:ext>
            </a:extLst>
          </p:cNvPr>
          <p:cNvSpPr/>
          <p:nvPr/>
        </p:nvSpPr>
        <p:spPr>
          <a:xfrm>
            <a:off x="0" y="0"/>
            <a:ext cx="12192000" cy="737419"/>
          </a:xfrm>
          <a:prstGeom prst="rect">
            <a:avLst/>
          </a:prstGeom>
          <a:solidFill>
            <a:schemeClr val="dk1">
              <a:alpha val="79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95A5510-C987-C53C-D3D9-D0E39630AAE6}"/>
              </a:ext>
            </a:extLst>
          </p:cNvPr>
          <p:cNvSpPr/>
          <p:nvPr/>
        </p:nvSpPr>
        <p:spPr>
          <a:xfrm>
            <a:off x="-1" y="1042219"/>
            <a:ext cx="12192000" cy="5815781"/>
          </a:xfrm>
          <a:prstGeom prst="rect">
            <a:avLst/>
          </a:prstGeom>
          <a:solidFill>
            <a:schemeClr val="dk1">
              <a:alpha val="79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89C025-1AF2-3D33-E64C-22536A21E6E0}"/>
              </a:ext>
            </a:extLst>
          </p:cNvPr>
          <p:cNvSpPr txBox="1"/>
          <p:nvPr/>
        </p:nvSpPr>
        <p:spPr>
          <a:xfrm>
            <a:off x="0" y="244719"/>
            <a:ext cx="20942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AI for all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175569-BD1D-F1A8-14A8-F6823189E6B4}"/>
              </a:ext>
            </a:extLst>
          </p:cNvPr>
          <p:cNvSpPr txBox="1"/>
          <p:nvPr/>
        </p:nvSpPr>
        <p:spPr>
          <a:xfrm>
            <a:off x="0" y="1283110"/>
            <a:ext cx="121920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Applications:</a:t>
            </a:r>
          </a:p>
          <a:p>
            <a:endParaRPr lang="en-US" sz="3200" dirty="0">
              <a:solidFill>
                <a:schemeClr val="bg1"/>
              </a:solidFill>
            </a:endParaRPr>
          </a:p>
          <a:p>
            <a:r>
              <a:rPr lang="en-US" sz="3200" dirty="0">
                <a:solidFill>
                  <a:schemeClr val="bg1"/>
                </a:solidFill>
              </a:rPr>
              <a:t>T-classification (positive-negative)</a:t>
            </a:r>
            <a:endParaRPr lang="ar-EG" sz="3200" dirty="0">
              <a:solidFill>
                <a:schemeClr val="bg1"/>
              </a:solidFill>
            </a:endParaRPr>
          </a:p>
          <a:p>
            <a:r>
              <a:rPr lang="ar-EG" sz="3200" dirty="0">
                <a:solidFill>
                  <a:schemeClr val="bg1"/>
                </a:solidFill>
              </a:rPr>
              <a:t>كلام عن الرئيس مثلا (كم نسبة اللي بيشكروا فيه)</a:t>
            </a:r>
          </a:p>
          <a:p>
            <a:endParaRPr lang="en-US" sz="3200" dirty="0">
              <a:solidFill>
                <a:schemeClr val="bg1"/>
              </a:solidFill>
            </a:endParaRPr>
          </a:p>
          <a:p>
            <a:r>
              <a:rPr lang="en-US" sz="3200" dirty="0">
                <a:solidFill>
                  <a:schemeClr val="bg1"/>
                </a:solidFill>
              </a:rPr>
              <a:t>Sentimental Analysis </a:t>
            </a:r>
          </a:p>
          <a:p>
            <a:r>
              <a:rPr lang="ar-EG" sz="3200" dirty="0">
                <a:solidFill>
                  <a:schemeClr val="bg1"/>
                </a:solidFill>
              </a:rPr>
              <a:t>اعرف الناس عجبها اي في الفيلم واي اللي مش عاجبها فيه</a:t>
            </a:r>
          </a:p>
          <a:p>
            <a:r>
              <a:rPr lang="ar-EG" sz="3200" dirty="0">
                <a:solidFill>
                  <a:schemeClr val="bg1"/>
                </a:solidFill>
              </a:rPr>
              <a:t>التصوير؟ الجرافيك ؟ اداء الممثلين؟</a:t>
            </a:r>
          </a:p>
          <a:p>
            <a:endParaRPr lang="ar-EG" sz="3200" dirty="0">
              <a:solidFill>
                <a:schemeClr val="bg1"/>
              </a:solidFill>
            </a:endParaRPr>
          </a:p>
          <a:p>
            <a:r>
              <a:rPr lang="en-US" sz="3200" dirty="0">
                <a:solidFill>
                  <a:schemeClr val="bg1"/>
                </a:solidFill>
              </a:rPr>
              <a:t>Chatbot </a:t>
            </a:r>
          </a:p>
          <a:p>
            <a:r>
              <a:rPr lang="ar-EG" sz="3200" dirty="0">
                <a:solidFill>
                  <a:schemeClr val="bg1"/>
                </a:solidFill>
              </a:rPr>
              <a:t>يرد علي العملاء وكانه انسان بالظبط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1920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56BF0-B936-D25E-3C12-0C5BF0388D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AAFA4F-A71B-50BD-7D78-B9035A2C3C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258C5100-C7DA-26B3-80D4-8ED3546422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CA572E1-952A-EA79-1FD6-945F9249B964}"/>
              </a:ext>
            </a:extLst>
          </p:cNvPr>
          <p:cNvSpPr/>
          <p:nvPr/>
        </p:nvSpPr>
        <p:spPr>
          <a:xfrm>
            <a:off x="0" y="0"/>
            <a:ext cx="12192000" cy="737419"/>
          </a:xfrm>
          <a:prstGeom prst="rect">
            <a:avLst/>
          </a:prstGeom>
          <a:solidFill>
            <a:schemeClr val="dk1">
              <a:alpha val="79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95A5510-C987-C53C-D3D9-D0E39630AAE6}"/>
              </a:ext>
            </a:extLst>
          </p:cNvPr>
          <p:cNvSpPr/>
          <p:nvPr/>
        </p:nvSpPr>
        <p:spPr>
          <a:xfrm>
            <a:off x="-1" y="1042219"/>
            <a:ext cx="12192000" cy="5815781"/>
          </a:xfrm>
          <a:prstGeom prst="rect">
            <a:avLst/>
          </a:prstGeom>
          <a:solidFill>
            <a:schemeClr val="dk1">
              <a:alpha val="79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89C025-1AF2-3D33-E64C-22536A21E6E0}"/>
              </a:ext>
            </a:extLst>
          </p:cNvPr>
          <p:cNvSpPr txBox="1"/>
          <p:nvPr/>
        </p:nvSpPr>
        <p:spPr>
          <a:xfrm>
            <a:off x="0" y="244719"/>
            <a:ext cx="20942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AI for all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175569-BD1D-F1A8-14A8-F6823189E6B4}"/>
              </a:ext>
            </a:extLst>
          </p:cNvPr>
          <p:cNvSpPr txBox="1"/>
          <p:nvPr/>
        </p:nvSpPr>
        <p:spPr>
          <a:xfrm>
            <a:off x="0" y="1283110"/>
            <a:ext cx="12192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ar-EG" sz="3200" dirty="0">
                <a:solidFill>
                  <a:schemeClr val="bg1"/>
                </a:solidFill>
              </a:rPr>
              <a:t>اختبار</a:t>
            </a:r>
            <a:r>
              <a:rPr lang="en-US" sz="3200" dirty="0">
                <a:solidFill>
                  <a:schemeClr val="bg1"/>
                </a:solidFill>
              </a:rPr>
              <a:t>  </a:t>
            </a:r>
            <a:r>
              <a:rPr lang="ar-EG" sz="3200" dirty="0">
                <a:solidFill>
                  <a:schemeClr val="bg1"/>
                </a:solidFill>
              </a:rPr>
              <a:t> </a:t>
            </a:r>
            <a:r>
              <a:rPr lang="en-US" sz="3200" dirty="0">
                <a:solidFill>
                  <a:schemeClr val="bg1"/>
                </a:solidFill>
              </a:rPr>
              <a:t>Alan Turing</a:t>
            </a:r>
          </a:p>
          <a:p>
            <a:pPr algn="r"/>
            <a:r>
              <a:rPr lang="ar-EG" sz="3200" dirty="0">
                <a:solidFill>
                  <a:schemeClr val="bg1"/>
                </a:solidFill>
              </a:rPr>
              <a:t>عشان اعرف المودل نجح ولا لا ؟</a:t>
            </a:r>
          </a:p>
          <a:p>
            <a:pPr algn="r"/>
            <a:endParaRPr lang="ar-EG" sz="3200" dirty="0">
              <a:solidFill>
                <a:schemeClr val="bg1"/>
              </a:solidFill>
            </a:endParaRPr>
          </a:p>
          <a:p>
            <a:pPr algn="r"/>
            <a:r>
              <a:rPr lang="ar-EG" sz="3200" dirty="0">
                <a:solidFill>
                  <a:schemeClr val="bg1"/>
                </a:solidFill>
              </a:rPr>
              <a:t>اعرض المخرج علي انسان ولو معرفش يفرق انه انسان ولا كمبيوتر</a:t>
            </a:r>
          </a:p>
          <a:p>
            <a:pPr algn="r"/>
            <a:r>
              <a:rPr lang="ar-EG" sz="3200" dirty="0">
                <a:solidFill>
                  <a:schemeClr val="bg1"/>
                </a:solidFill>
              </a:rPr>
              <a:t>اذا المودل ناجح وبكفاءة عالية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61449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56BF0-B936-D25E-3C12-0C5BF0388D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AAFA4F-A71B-50BD-7D78-B9035A2C3C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258C5100-C7DA-26B3-80D4-8ED3546422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CA572E1-952A-EA79-1FD6-945F9249B964}"/>
              </a:ext>
            </a:extLst>
          </p:cNvPr>
          <p:cNvSpPr/>
          <p:nvPr/>
        </p:nvSpPr>
        <p:spPr>
          <a:xfrm>
            <a:off x="0" y="0"/>
            <a:ext cx="12192000" cy="737419"/>
          </a:xfrm>
          <a:prstGeom prst="rect">
            <a:avLst/>
          </a:prstGeom>
          <a:solidFill>
            <a:schemeClr val="dk1">
              <a:alpha val="79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95A5510-C987-C53C-D3D9-D0E39630AAE6}"/>
              </a:ext>
            </a:extLst>
          </p:cNvPr>
          <p:cNvSpPr/>
          <p:nvPr/>
        </p:nvSpPr>
        <p:spPr>
          <a:xfrm>
            <a:off x="-1" y="1042219"/>
            <a:ext cx="12192000" cy="5815781"/>
          </a:xfrm>
          <a:prstGeom prst="rect">
            <a:avLst/>
          </a:prstGeom>
          <a:solidFill>
            <a:schemeClr val="dk1">
              <a:alpha val="79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89C025-1AF2-3D33-E64C-22536A21E6E0}"/>
              </a:ext>
            </a:extLst>
          </p:cNvPr>
          <p:cNvSpPr txBox="1"/>
          <p:nvPr/>
        </p:nvSpPr>
        <p:spPr>
          <a:xfrm>
            <a:off x="0" y="244719"/>
            <a:ext cx="20942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AI for all</a:t>
            </a:r>
          </a:p>
        </p:txBody>
      </p:sp>
      <p:pic>
        <p:nvPicPr>
          <p:cNvPr id="10" name="Picture 9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CE5DF10-E1B5-8522-7F72-82155A9A15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671" y="2311094"/>
            <a:ext cx="5759748" cy="3222984"/>
          </a:xfrm>
          <a:prstGeom prst="rect">
            <a:avLst/>
          </a:prstGeom>
        </p:spPr>
      </p:pic>
      <p:pic>
        <p:nvPicPr>
          <p:cNvPr id="12" name="Picture 11" descr="Diagram&#10;&#10;Description automatically generated">
            <a:extLst>
              <a:ext uri="{FF2B5EF4-FFF2-40B4-BE49-F238E27FC236}">
                <a16:creationId xmlns:a16="http://schemas.microsoft.com/office/drawing/2014/main" id="{69C0E550-03A9-6F84-F50B-E128951493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1090" y="2316163"/>
            <a:ext cx="5303710" cy="3222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0567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116</Words>
  <Application>Microsoft Office PowerPoint</Application>
  <PresentationFormat>Widescreen</PresentationFormat>
  <Paragraphs>28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Omar Maher Wahba Mahmoud</dc:creator>
  <cp:lastModifiedBy>Omar Maher Wahba Mahmoud</cp:lastModifiedBy>
  <cp:revision>3</cp:revision>
  <dcterms:created xsi:type="dcterms:W3CDTF">2022-09-12T08:41:50Z</dcterms:created>
  <dcterms:modified xsi:type="dcterms:W3CDTF">2022-09-24T18:10:17Z</dcterms:modified>
</cp:coreProperties>
</file>