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42E3-3A86-5668-5B29-133E90F3E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3316-F274-C66A-7D33-897C7785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50BA-CBC1-36D8-C286-C80E5639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3628-88D4-04DE-FB10-23C0E086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9227-BAFF-BCA6-1179-3E5A28F3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AD59-E0D3-F296-8E7D-CA7A38BE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64C5D-61B9-B782-830D-67B9B171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E919-4ADF-1536-CA72-0AA02D6D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9D3F-2A06-B6A8-31AA-419E46C0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00AC-4016-FCAE-7B94-0F3AA027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06CD7-5955-3C33-87A6-5FB95C57E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BF7C9-0894-0DD9-0DA2-01A87A466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C7DE-F56D-4B89-2993-37DEC2E0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4B04-6DB7-984F-485D-E433867B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E674-925C-63B1-C170-C737AFCF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88FC-C1C9-350E-F677-DC7E8EB4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FD5A-EDB7-9336-6F30-55CDB45D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19D7-E9F6-F271-980F-89CB87A6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4FD19-5EB6-DB55-FA23-1760C078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6199-418F-5D49-A582-AFDA966C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9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B669-987B-8D29-759D-8536B33F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C7922-8222-3016-E5CE-E19313EDA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6451-667A-5C32-4E00-893D9F8B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8215A-E865-2E5A-96FF-5150C758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3EC3-1FCA-C5FF-9CD1-9D35E4F6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2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05AC-97AB-91FD-5DEA-B470933E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71C5-CB32-7056-14E3-2260B3D7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06BE7-D60E-C7FD-F287-E46BB6957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3B3B5-D804-F9C7-1609-F105E63D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0FABC-EC12-9970-3D94-6A212A39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721E2-2866-0EA6-06E3-883EFEE2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E964-7A18-D08A-AD63-FE50BBA4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214A-32EA-2382-A250-C495DBAD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C6574-76D5-8F74-B300-2AB06063E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98108-2B83-2A25-7C79-D919C509E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65230-CCE0-6312-38CF-80E6E2DDE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97C23-6A36-CE60-28AA-FCC6B331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9A943-893D-04F7-E454-D4EC59E7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E0860-0E89-2FF8-BB18-FB5240BC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CE4-4876-7AF2-F55A-F4CB5D51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7E434-DC53-C377-A9A4-31904C39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8BD67-35DA-1223-CEA2-1FBF4FAC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45B79-E118-3488-E9DF-E06A1A1B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DF6BF-2355-0376-BA80-360B06B7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833A4-DBA9-38B0-6D04-0FCBA4F8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6E8D1-24F8-25E8-76B4-523707F8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CC42-5EBB-5168-604A-666309FB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769C-344E-DBC3-071C-CEB5C03C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E562A-F9F5-56CA-0FD8-C4EB87BC8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3F19-18C3-9391-866E-C63CB383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EAD7-625D-415E-6EF5-F855EC63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55941-A9FE-9D09-1335-A26F2985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7D73-616A-D779-9EAE-DDB1A24B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173C4-2E4C-2EF8-E354-415D381FB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30C70-768C-EAE0-6A34-1D227579E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2E871-C501-D0A6-7DD1-DB9D8D68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44816-C75D-A276-3A13-984DD31B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4CC69-23C4-E724-2429-59F141C7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A7872-FCF3-C74A-683B-5509CB99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F8CD-C9C9-1ABB-5DB7-4C29AAFA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09B1-745B-5F74-6953-95480B2FF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2D0-C05D-4922-8311-23536F0F247B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0221-9387-7E55-263B-92517C55D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16DD-2299-A642-FCF0-4AD62709D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2458D-5A24-FAD8-E6CF-0177703E79CB}"/>
              </a:ext>
            </a:extLst>
          </p:cNvPr>
          <p:cNvSpPr txBox="1"/>
          <p:nvPr/>
        </p:nvSpPr>
        <p:spPr>
          <a:xfrm>
            <a:off x="0" y="1297858"/>
            <a:ext cx="121919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>
                <a:solidFill>
                  <a:schemeClr val="bg1"/>
                </a:solidFill>
              </a:rPr>
              <a:t>Semi-supervised learning:</a:t>
            </a:r>
            <a:endParaRPr lang="ar-EG" sz="3200" b="1" u="sng" dirty="0">
              <a:solidFill>
                <a:schemeClr val="bg1"/>
              </a:solidFill>
            </a:endParaRPr>
          </a:p>
          <a:p>
            <a:pPr algn="r"/>
            <a:endParaRPr lang="en-US" sz="3200" b="1" u="sng" dirty="0">
              <a:solidFill>
                <a:schemeClr val="bg1"/>
              </a:solidFill>
            </a:endParaRPr>
          </a:p>
          <a:p>
            <a:pPr algn="r"/>
            <a:r>
              <a:rPr lang="ar-EG" sz="3200" dirty="0">
                <a:solidFill>
                  <a:schemeClr val="bg1"/>
                </a:solidFill>
              </a:rPr>
              <a:t>3 نوع من انواع تعلم الالة</a:t>
            </a:r>
          </a:p>
          <a:p>
            <a:pPr algn="r"/>
            <a:endParaRPr lang="en-US" sz="3200" dirty="0">
              <a:solidFill>
                <a:schemeClr val="bg1"/>
              </a:solidFill>
            </a:endParaRPr>
          </a:p>
          <a:p>
            <a:pPr algn="r"/>
            <a:r>
              <a:rPr lang="ar-EG" sz="3200" dirty="0">
                <a:solidFill>
                  <a:schemeClr val="bg1"/>
                </a:solidFill>
              </a:rPr>
              <a:t>مزيج من </a:t>
            </a:r>
            <a:r>
              <a:rPr lang="en-US" sz="3200" dirty="0">
                <a:solidFill>
                  <a:schemeClr val="bg1"/>
                </a:solidFill>
              </a:rPr>
              <a:t> supervised &amp; unsupervised learning</a:t>
            </a:r>
          </a:p>
          <a:p>
            <a:pPr algn="r"/>
            <a:endParaRPr lang="ar-EG" sz="3200" dirty="0">
              <a:solidFill>
                <a:schemeClr val="bg1"/>
              </a:solidFill>
            </a:endParaRPr>
          </a:p>
          <a:p>
            <a:pPr algn="r"/>
            <a:r>
              <a:rPr lang="ar-EG" sz="3200" dirty="0">
                <a:solidFill>
                  <a:schemeClr val="bg1"/>
                </a:solidFill>
              </a:rPr>
              <a:t>يستخدم جزء قليل من  (20%)</a:t>
            </a:r>
            <a:r>
              <a:rPr lang="en-US" sz="3200" dirty="0">
                <a:solidFill>
                  <a:schemeClr val="bg1"/>
                </a:solidFill>
              </a:rPr>
              <a:t> labeled data</a:t>
            </a:r>
            <a:endParaRPr lang="ar-EG" sz="3200" dirty="0">
              <a:solidFill>
                <a:schemeClr val="bg1"/>
              </a:solidFill>
            </a:endParaRPr>
          </a:p>
          <a:p>
            <a:pPr algn="r"/>
            <a:r>
              <a:rPr lang="ar-EG" sz="3200" dirty="0">
                <a:solidFill>
                  <a:schemeClr val="bg1"/>
                </a:solidFill>
              </a:rPr>
              <a:t>وجزء كبير من   (80%)</a:t>
            </a:r>
            <a:r>
              <a:rPr lang="en-US" sz="3200" dirty="0">
                <a:solidFill>
                  <a:schemeClr val="bg1"/>
                </a:solidFill>
              </a:rPr>
              <a:t> unlabeled data</a:t>
            </a:r>
          </a:p>
          <a:p>
            <a:pPr algn="r"/>
            <a:endParaRPr lang="ar-EG" sz="3200" dirty="0">
              <a:solidFill>
                <a:schemeClr val="bg1"/>
              </a:solidFill>
            </a:endParaRPr>
          </a:p>
          <a:p>
            <a:pPr algn="r"/>
            <a:r>
              <a:rPr lang="ar-EG" sz="3200" dirty="0">
                <a:solidFill>
                  <a:schemeClr val="bg1"/>
                </a:solidFill>
              </a:rPr>
              <a:t>تاخذ مميزات من التعلم باشراف والتعلم بدون اشراف.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7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0092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2458D-5A24-FAD8-E6CF-0177703E79CB}"/>
              </a:ext>
            </a:extLst>
          </p:cNvPr>
          <p:cNvSpPr txBox="1"/>
          <p:nvPr/>
        </p:nvSpPr>
        <p:spPr>
          <a:xfrm>
            <a:off x="0" y="1297858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>
                <a:solidFill>
                  <a:schemeClr val="bg1"/>
                </a:solidFill>
              </a:rPr>
              <a:t>How Semi-supervised learning works ?</a:t>
            </a:r>
          </a:p>
          <a:p>
            <a:pPr algn="r"/>
            <a:endParaRPr lang="ar-EG" sz="3200" dirty="0">
              <a:solidFill>
                <a:schemeClr val="bg1"/>
              </a:solidFill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F2E33060-4A8B-B822-E0A5-F81D38470C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3" r="76321" b="4445"/>
          <a:stretch/>
        </p:blipFill>
        <p:spPr>
          <a:xfrm>
            <a:off x="275231" y="2212253"/>
            <a:ext cx="1715801" cy="373030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115B852-536D-BE30-AB93-6D1B8C210A1E}"/>
              </a:ext>
            </a:extLst>
          </p:cNvPr>
          <p:cNvSpPr/>
          <p:nvPr/>
        </p:nvSpPr>
        <p:spPr>
          <a:xfrm>
            <a:off x="2143468" y="3463628"/>
            <a:ext cx="1096333" cy="9729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D16060-EA1A-9A3C-602C-6937F05DD9AC}"/>
              </a:ext>
            </a:extLst>
          </p:cNvPr>
          <p:cNvSpPr txBox="1"/>
          <p:nvPr/>
        </p:nvSpPr>
        <p:spPr>
          <a:xfrm>
            <a:off x="2143468" y="3765602"/>
            <a:ext cx="94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Cluster</a:t>
            </a:r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2AF700D4-5039-DCF7-8B69-A8381CA9D3F5}"/>
              </a:ext>
            </a:extLst>
          </p:cNvPr>
          <p:cNvSpPr/>
          <p:nvPr/>
        </p:nvSpPr>
        <p:spPr>
          <a:xfrm>
            <a:off x="5945951" y="3628026"/>
            <a:ext cx="762001" cy="675261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A picture containing text, queen&#10;&#10;Description automatically generated">
            <a:extLst>
              <a:ext uri="{FF2B5EF4-FFF2-40B4-BE49-F238E27FC236}">
                <a16:creationId xmlns:a16="http://schemas.microsoft.com/office/drawing/2014/main" id="{CFCE8251-999E-6876-CA63-F85737663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031" y="2212253"/>
            <a:ext cx="2414953" cy="37303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D1EBE5-0879-0F7A-0A82-9E8410754602}"/>
              </a:ext>
            </a:extLst>
          </p:cNvPr>
          <p:cNvSpPr txBox="1"/>
          <p:nvPr/>
        </p:nvSpPr>
        <p:spPr>
          <a:xfrm>
            <a:off x="422749" y="5974726"/>
            <a:ext cx="156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Unlabeled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D9672E-557E-8848-679F-828B08F5596B}"/>
              </a:ext>
            </a:extLst>
          </p:cNvPr>
          <p:cNvSpPr txBox="1"/>
          <p:nvPr/>
        </p:nvSpPr>
        <p:spPr>
          <a:xfrm>
            <a:off x="2078304" y="5956612"/>
            <a:ext cx="142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partially developed model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F442F2-1054-4282-176F-08AF395C2C0A}"/>
              </a:ext>
            </a:extLst>
          </p:cNvPr>
          <p:cNvSpPr txBox="1"/>
          <p:nvPr/>
        </p:nvSpPr>
        <p:spPr>
          <a:xfrm>
            <a:off x="3643578" y="6153158"/>
            <a:ext cx="217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pseudo-labeled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FA554-B580-32EE-03C7-52B569E08C58}"/>
              </a:ext>
            </a:extLst>
          </p:cNvPr>
          <p:cNvSpPr txBox="1"/>
          <p:nvPr/>
        </p:nvSpPr>
        <p:spPr>
          <a:xfrm>
            <a:off x="7055759" y="6130760"/>
            <a:ext cx="217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Sample labeled data</a:t>
            </a:r>
          </a:p>
        </p:txBody>
      </p:sp>
      <p:sp>
        <p:nvSpPr>
          <p:cNvPr id="25" name="Equals 24">
            <a:extLst>
              <a:ext uri="{FF2B5EF4-FFF2-40B4-BE49-F238E27FC236}">
                <a16:creationId xmlns:a16="http://schemas.microsoft.com/office/drawing/2014/main" id="{91308D8D-7DB6-BB3D-08EC-90848FA8694F}"/>
              </a:ext>
            </a:extLst>
          </p:cNvPr>
          <p:cNvSpPr/>
          <p:nvPr/>
        </p:nvSpPr>
        <p:spPr>
          <a:xfrm>
            <a:off x="9746836" y="3765602"/>
            <a:ext cx="619432" cy="537685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BD8F49-4CA4-8765-C2F8-63A7CA597863}"/>
              </a:ext>
            </a:extLst>
          </p:cNvPr>
          <p:cNvSpPr txBox="1"/>
          <p:nvPr/>
        </p:nvSpPr>
        <p:spPr>
          <a:xfrm>
            <a:off x="10499748" y="3812636"/>
            <a:ext cx="128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Algorithm</a:t>
            </a:r>
          </a:p>
        </p:txBody>
      </p: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FA34CEC8-1688-7D5D-04C4-99D9D1858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19" y="2212253"/>
            <a:ext cx="3022916" cy="37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21" grpId="0"/>
      <p:bldP spid="22" grpId="0"/>
      <p:bldP spid="23" grpId="0"/>
      <p:bldP spid="24" grpId="0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C025-1AF2-3D33-E64C-22536A21E6E0}"/>
              </a:ext>
            </a:extLst>
          </p:cNvPr>
          <p:cNvSpPr txBox="1"/>
          <p:nvPr/>
        </p:nvSpPr>
        <p:spPr>
          <a:xfrm>
            <a:off x="0" y="244719"/>
            <a:ext cx="2094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2458D-5A24-FAD8-E6CF-0177703E79CB}"/>
              </a:ext>
            </a:extLst>
          </p:cNvPr>
          <p:cNvSpPr txBox="1"/>
          <p:nvPr/>
        </p:nvSpPr>
        <p:spPr>
          <a:xfrm>
            <a:off x="0" y="1297858"/>
            <a:ext cx="121919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Semi-supervised learning Examples :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b="1" dirty="0">
                <a:solidFill>
                  <a:schemeClr val="bg1"/>
                </a:solidFill>
              </a:rPr>
              <a:t>Speech analysis 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ar-EG" sz="3200" dirty="0">
                <a:solidFill>
                  <a:schemeClr val="bg1"/>
                </a:solidFill>
              </a:rPr>
              <a:t> تحليل الكلام (بيتكلم عن فلوس و نمو يبقي يتكلم علي الاقتصاد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b="1" dirty="0">
                <a:solidFill>
                  <a:schemeClr val="bg1"/>
                </a:solidFill>
              </a:rPr>
              <a:t>Internet Content Classification </a:t>
            </a:r>
            <a:r>
              <a:rPr lang="ar-EG" sz="3200" dirty="0">
                <a:solidFill>
                  <a:schemeClr val="bg1"/>
                </a:solidFill>
              </a:rPr>
              <a:t>(لتصنيف مدى ملاءمة صفحة الويب لاستعلام معين.)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ar-EG" sz="3200" dirty="0">
                <a:solidFill>
                  <a:schemeClr val="bg1"/>
                </a:solidFill>
              </a:rPr>
              <a:t>حتي خوارزمية بحث جوجل تستخدمها</a:t>
            </a:r>
          </a:p>
          <a:p>
            <a:endParaRPr lang="ar-EG" sz="3200" dirty="0">
              <a:solidFill>
                <a:schemeClr val="bg1"/>
              </a:solidFill>
            </a:endParaRPr>
          </a:p>
          <a:p>
            <a:r>
              <a:rPr lang="ar-EG" sz="3200" dirty="0">
                <a:solidFill>
                  <a:schemeClr val="bg1"/>
                </a:solidFill>
              </a:rPr>
              <a:t>-</a:t>
            </a:r>
            <a:r>
              <a:rPr lang="en-US" sz="3200" b="1" dirty="0">
                <a:solidFill>
                  <a:schemeClr val="bg1"/>
                </a:solidFill>
              </a:rPr>
              <a:t>Protein Sequence Classification</a:t>
            </a:r>
            <a:r>
              <a:rPr lang="ar-EG" sz="3200" b="1" dirty="0">
                <a:solidFill>
                  <a:schemeClr val="bg1"/>
                </a:solidFill>
              </a:rPr>
              <a:t>  </a:t>
            </a:r>
          </a:p>
          <a:p>
            <a:r>
              <a:rPr lang="ar-EG" sz="3200" dirty="0">
                <a:solidFill>
                  <a:schemeClr val="bg1"/>
                </a:solidFill>
              </a:rPr>
              <a:t>(لان خيوط الحمض النووي عادةً ما تكون كبيرة الحجم)</a:t>
            </a:r>
          </a:p>
        </p:txBody>
      </p:sp>
    </p:spTree>
    <p:extLst>
      <p:ext uri="{BB962C8B-B14F-4D97-AF65-F5344CB8AC3E}">
        <p14:creationId xmlns:p14="http://schemas.microsoft.com/office/powerpoint/2010/main" val="123265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120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2022-09-12T08:41:50Z</dcterms:created>
  <dcterms:modified xsi:type="dcterms:W3CDTF">2022-09-18T12:54:08Z</dcterms:modified>
</cp:coreProperties>
</file>