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42E3-3A86-5668-5B29-133E90F3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13316-F274-C66A-7D33-897C7785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750BA-CBC1-36D8-C286-C80E5639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03628-88D4-04DE-FB10-23C0E08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19227-BAFF-BCA6-1179-3E5A28F3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AD59-E0D3-F296-8E7D-CA7A38BE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4C5D-61B9-B782-830D-67B9B1718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6E919-4ADF-1536-CA72-0AA02D6D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9D3F-2A06-B6A8-31AA-419E46C0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500AC-4016-FCAE-7B94-0F3AA027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06CD7-5955-3C33-87A6-5FB95C57E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BF7C9-0894-0DD9-0DA2-01A87A46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C7DE-F56D-4B89-2993-37DEC2E0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C4B04-6DB7-984F-485D-E433867B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E674-925C-63B1-C170-C737AFCF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88FC-C1C9-350E-F677-DC7E8EB4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FD5A-EDB7-9336-6F30-55CDB45D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E19D7-E9F6-F271-980F-89CB87A6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FD19-5EB6-DB55-FA23-1760C078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6199-418F-5D49-A582-AFDA966C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B669-987B-8D29-759D-8536B33F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C7922-8222-3016-E5CE-E19313ED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451-667A-5C32-4E00-893D9F8B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8215A-E865-2E5A-96FF-5150C75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3EC3-1FCA-C5FF-9CD1-9D35E4F6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05AC-97AB-91FD-5DEA-B470933E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71C5-CB32-7056-14E3-2260B3D77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6BE7-D60E-C7FD-F287-E46BB695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3B3B5-D804-F9C7-1609-F105E63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0FABC-EC12-9970-3D94-6A212A39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21E2-2866-0EA6-06E3-883EFEE2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E964-7A18-D08A-AD63-FE50BBA4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B214A-32EA-2382-A250-C495DBAD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C6574-76D5-8F74-B300-2AB06063E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98108-2B83-2A25-7C79-D919C509E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65230-CCE0-6312-38CF-80E6E2DDE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97C23-6A36-CE60-28AA-FCC6B331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9A943-893D-04F7-E454-D4EC59E7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0860-0E89-2FF8-BB18-FB5240BC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ACE4-4876-7AF2-F55A-F4CB5D51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7E434-DC53-C377-A9A4-31904C39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BD67-35DA-1223-CEA2-1FBF4FAC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45B79-E118-3488-E9DF-E06A1A1B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DF6BF-2355-0376-BA80-360B06B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3A4-DBA9-38B0-6D04-0FCBA4F8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6E8D1-24F8-25E8-76B4-523707F8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5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CC42-5EBB-5168-604A-666309F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769C-344E-DBC3-071C-CEB5C03C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562A-F9F5-56CA-0FD8-C4EB87BC8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3F19-18C3-9391-866E-C63CB3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EAD7-625D-415E-6EF5-F855EC63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55941-A9FE-9D09-1335-A26F2985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7D73-616A-D779-9EAE-DDB1A24B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73C4-2E4C-2EF8-E354-415D381FB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30C70-768C-EAE0-6A34-1D227579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2E871-C501-D0A6-7DD1-DB9D8D68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44816-C75D-A276-3A13-984DD31B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CC69-23C4-E724-2429-59F141C7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A7872-FCF3-C74A-683B-5509CB99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F8CD-C9C9-1ABB-5DB7-4C29AAFA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B09B1-745B-5F74-6953-95480B2FF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4C2D0-C05D-4922-8311-23536F0F247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30221-9387-7E55-263B-92517C55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16DD-2299-A642-FCF0-4AD62709D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8DA76-C49C-4286-A054-79FD9A721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6BF0-B936-D25E-3C12-0C5BF0388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FA4F-A71B-50BD-7D78-B9035A2C3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8C5100-C7DA-26B3-80D4-8ED35464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A572E1-952A-EA79-1FD6-945F9249B964}"/>
              </a:ext>
            </a:extLst>
          </p:cNvPr>
          <p:cNvSpPr/>
          <p:nvPr/>
        </p:nvSpPr>
        <p:spPr>
          <a:xfrm>
            <a:off x="0" y="0"/>
            <a:ext cx="12192000" cy="737419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A5510-C987-C53C-D3D9-D0E39630AAE6}"/>
              </a:ext>
            </a:extLst>
          </p:cNvPr>
          <p:cNvSpPr/>
          <p:nvPr/>
        </p:nvSpPr>
        <p:spPr>
          <a:xfrm>
            <a:off x="-1" y="1042219"/>
            <a:ext cx="12192000" cy="5815781"/>
          </a:xfrm>
          <a:prstGeom prst="rect">
            <a:avLst/>
          </a:prstGeom>
          <a:solidFill>
            <a:schemeClr val="dk1">
              <a:alpha val="7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0D283-335A-34FC-DC05-57A197B08F45}"/>
              </a:ext>
            </a:extLst>
          </p:cNvPr>
          <p:cNvSpPr txBox="1"/>
          <p:nvPr/>
        </p:nvSpPr>
        <p:spPr>
          <a:xfrm>
            <a:off x="-1" y="254090"/>
            <a:ext cx="5869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 for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DB8E8-F6CB-A59C-1FE7-22B78F734A7F}"/>
              </a:ext>
            </a:extLst>
          </p:cNvPr>
          <p:cNvSpPr txBox="1"/>
          <p:nvPr/>
        </p:nvSpPr>
        <p:spPr>
          <a:xfrm>
            <a:off x="0" y="1297858"/>
            <a:ext cx="121919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EG" sz="3200" u="sng" dirty="0">
                <a:solidFill>
                  <a:schemeClr val="bg1"/>
                </a:solidFill>
              </a:rPr>
              <a:t>الهدف من بلاي ليست</a:t>
            </a:r>
          </a:p>
          <a:p>
            <a:pPr algn="r"/>
            <a:endParaRPr lang="ar-EG" sz="3200" u="sng" dirty="0">
              <a:solidFill>
                <a:schemeClr val="bg1"/>
              </a:solidFill>
            </a:endParaRP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ان الكورس لاي شخص يريد ياخد فكرة عن الذكاء الاصطناعي.</a:t>
            </a: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عشان اما حد يقول امامك موضوع في الذكاء الاصطناعي تكون فاهم بيتكلم عن اي.</a:t>
            </a:r>
          </a:p>
          <a:p>
            <a:pPr algn="r"/>
            <a:endParaRPr lang="ar-EG" sz="3200" dirty="0">
              <a:solidFill>
                <a:schemeClr val="bg1"/>
              </a:solidFill>
            </a:endParaRPr>
          </a:p>
          <a:p>
            <a:pPr algn="r"/>
            <a:r>
              <a:rPr lang="ar-EG" sz="3200" dirty="0">
                <a:solidFill>
                  <a:schemeClr val="bg1"/>
                </a:solidFill>
              </a:rPr>
              <a:t>الشرح هيكون نظري ومختصر و بالصور وتطبيقاته في الحياة.</a:t>
            </a:r>
          </a:p>
          <a:p>
            <a:pPr algn="r"/>
            <a:endParaRPr lang="ar-E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2</cp:revision>
  <dcterms:created xsi:type="dcterms:W3CDTF">2022-09-12T08:41:50Z</dcterms:created>
  <dcterms:modified xsi:type="dcterms:W3CDTF">2022-09-12T08:55:54Z</dcterms:modified>
</cp:coreProperties>
</file>