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IR forms</a:t>
            </a:r>
          </a:p>
          <a:p>
            <a:endParaRPr lang="en-US" sz="2400" dirty="0"/>
          </a:p>
          <a:p>
            <a:r>
              <a:rPr lang="en-US" sz="2400" dirty="0"/>
              <a:t>  Graphical representations: such as</a:t>
            </a:r>
          </a:p>
          <a:p>
            <a:endParaRPr lang="en-US" sz="2400" dirty="0"/>
          </a:p>
          <a:p>
            <a:r>
              <a:rPr lang="en-US" sz="2400" dirty="0"/>
              <a:t> AST (Abstract Syntax Trees)</a:t>
            </a:r>
          </a:p>
          <a:p>
            <a:endParaRPr lang="en-US" sz="2400" dirty="0"/>
          </a:p>
          <a:p>
            <a:r>
              <a:rPr lang="en-US" sz="2400" dirty="0"/>
              <a:t>DAG (Directed Acyclic Graph) </a:t>
            </a:r>
          </a:p>
          <a:p>
            <a:endParaRPr lang="en-US" sz="2400" dirty="0"/>
          </a:p>
          <a:p>
            <a:r>
              <a:rPr lang="en-US" sz="2400" dirty="0"/>
              <a:t> Postfix notation</a:t>
            </a:r>
          </a:p>
          <a:p>
            <a:endParaRPr lang="en-US" sz="2400" dirty="0"/>
          </a:p>
          <a:p>
            <a:r>
              <a:rPr lang="en-US" sz="2400" dirty="0"/>
              <a:t>  Three address code</a:t>
            </a:r>
          </a:p>
        </p:txBody>
      </p:sp>
    </p:spTree>
    <p:extLst>
      <p:ext uri="{BB962C8B-B14F-4D97-AF65-F5344CB8AC3E}">
        <p14:creationId xmlns:p14="http://schemas.microsoft.com/office/powerpoint/2010/main" val="179239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6341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AST (Abstract Syntax Trees):</a:t>
            </a:r>
          </a:p>
          <a:p>
            <a:endParaRPr lang="en-US" sz="2400" dirty="0"/>
          </a:p>
        </p:txBody>
      </p:sp>
      <p:pic>
        <p:nvPicPr>
          <p:cNvPr id="3" name="Picture 2" descr="A screenshot of a clock&#10;&#10;Description automatically generated with medium confidence">
            <a:extLst>
              <a:ext uri="{FF2B5EF4-FFF2-40B4-BE49-F238E27FC236}">
                <a16:creationId xmlns:a16="http://schemas.microsoft.com/office/drawing/2014/main" id="{C1B39EC5-13F2-BD6C-5739-8A29A110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57"/>
          <a:stretch/>
        </p:blipFill>
        <p:spPr>
          <a:xfrm>
            <a:off x="830427" y="1465177"/>
            <a:ext cx="3572374" cy="65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lock&#10;&#10;Description automatically generated with medium confidence">
            <a:extLst>
              <a:ext uri="{FF2B5EF4-FFF2-40B4-BE49-F238E27FC236}">
                <a16:creationId xmlns:a16="http://schemas.microsoft.com/office/drawing/2014/main" id="{6955AFE7-7A67-CED0-C203-BB8F351E9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61538" r="41468" b="10351"/>
          <a:stretch/>
        </p:blipFill>
        <p:spPr>
          <a:xfrm>
            <a:off x="7736345" y="5619134"/>
            <a:ext cx="1312606" cy="988143"/>
          </a:xfrm>
          <a:prstGeom prst="rect">
            <a:avLst/>
          </a:prstGeom>
        </p:spPr>
      </p:pic>
      <p:pic>
        <p:nvPicPr>
          <p:cNvPr id="9" name="Picture 8" descr="A screenshot of a clock&#10;&#10;Description automatically generated with medium confidence">
            <a:extLst>
              <a:ext uri="{FF2B5EF4-FFF2-40B4-BE49-F238E27FC236}">
                <a16:creationId xmlns:a16="http://schemas.microsoft.com/office/drawing/2014/main" id="{750A730C-29CB-37A8-3D4B-7A5B5C69B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30491" r="12981" b="12869"/>
          <a:stretch/>
        </p:blipFill>
        <p:spPr>
          <a:xfrm>
            <a:off x="7302082" y="1128514"/>
            <a:ext cx="2462982" cy="199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B7A27-4B5B-E733-39AF-99119927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7" t="48811" r="26744" b="13429"/>
          <a:stretch/>
        </p:blipFill>
        <p:spPr>
          <a:xfrm>
            <a:off x="7656044" y="3777877"/>
            <a:ext cx="1755058" cy="13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779E1D12-A17A-BAE5-1B9F-D09D3CC74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t="35783" r="55809"/>
          <a:stretch/>
        </p:blipFill>
        <p:spPr>
          <a:xfrm>
            <a:off x="8922774" y="1705017"/>
            <a:ext cx="2489541" cy="3236089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E5D53C-3355-DE90-9593-1DD25CAD5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2743" r="58862" b="92039"/>
          <a:stretch/>
        </p:blipFill>
        <p:spPr>
          <a:xfrm>
            <a:off x="1567303" y="664301"/>
            <a:ext cx="4770526" cy="46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BD2437C-5009-9A5C-D9C9-D227B4A36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9" t="74411" r="55734"/>
          <a:stretch/>
        </p:blipFill>
        <p:spPr>
          <a:xfrm>
            <a:off x="2464362" y="4056876"/>
            <a:ext cx="1276983" cy="1329109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FC5B66-79FA-5346-C152-2269256B0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85620" r="55808"/>
          <a:stretch/>
        </p:blipFill>
        <p:spPr>
          <a:xfrm>
            <a:off x="2603109" y="5655392"/>
            <a:ext cx="999490" cy="843107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F425BE7E-23BA-FA6E-DF49-1FE42B14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t="75919" r="72475"/>
          <a:stretch/>
        </p:blipFill>
        <p:spPr>
          <a:xfrm>
            <a:off x="825910" y="3891808"/>
            <a:ext cx="1276983" cy="1479820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6EB21DD4-D313-2633-8A97-42DC8158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t="84964" r="71598" b="656"/>
          <a:stretch/>
        </p:blipFill>
        <p:spPr>
          <a:xfrm>
            <a:off x="929149" y="5655392"/>
            <a:ext cx="999490" cy="843107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48D99056-B5CA-CC96-35B2-1EF813AD5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t="56320" r="55287"/>
          <a:stretch/>
        </p:blipFill>
        <p:spPr>
          <a:xfrm>
            <a:off x="2629004" y="1749230"/>
            <a:ext cx="2094271" cy="1851679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7FB88ACB-FC18-F6D6-917A-2E1EA30DB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t="64554" r="70166"/>
          <a:stretch/>
        </p:blipFill>
        <p:spPr>
          <a:xfrm>
            <a:off x="864319" y="1917292"/>
            <a:ext cx="1238574" cy="1662670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75C81B78-4D3A-4E2C-5713-8B3640E4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9" t="46257" r="55692" b="149"/>
          <a:stretch/>
        </p:blipFill>
        <p:spPr>
          <a:xfrm>
            <a:off x="5377945" y="2084850"/>
            <a:ext cx="2303499" cy="26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</TotalTime>
  <Words>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1</cp:revision>
  <dcterms:created xsi:type="dcterms:W3CDTF">2022-12-09T11:58:21Z</dcterms:created>
  <dcterms:modified xsi:type="dcterms:W3CDTF">2022-12-09T12:16:53Z</dcterms:modified>
</cp:coreProperties>
</file>