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DAG (Directed Acyclic Graph) </a:t>
            </a:r>
          </a:p>
          <a:p>
            <a:endParaRPr lang="en-US" sz="2400" dirty="0"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A276AF10-8FD0-FDB6-8BD4-CC09EB57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58787" b="90879"/>
          <a:stretch/>
        </p:blipFill>
        <p:spPr>
          <a:xfrm>
            <a:off x="4350773" y="737419"/>
            <a:ext cx="3265989" cy="556025"/>
          </a:xfrm>
          <a:prstGeom prst="rect">
            <a:avLst/>
          </a:prstGeom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72CFDC-54BA-CE35-760A-6E9E9B217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0" t="83225" r="38321" b="424"/>
          <a:stretch/>
        </p:blipFill>
        <p:spPr>
          <a:xfrm>
            <a:off x="1182251" y="5292912"/>
            <a:ext cx="1543665" cy="1391519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D69DAC08-6AEB-4853-8ACE-876DE204B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8" t="73136" r="38904"/>
          <a:stretch/>
        </p:blipFill>
        <p:spPr>
          <a:xfrm>
            <a:off x="958646" y="3044946"/>
            <a:ext cx="1814052" cy="2090707"/>
          </a:xfrm>
          <a:prstGeom prst="rect">
            <a:avLst/>
          </a:prstGeom>
        </p:spPr>
      </p:pic>
      <p:pic>
        <p:nvPicPr>
          <p:cNvPr id="12" name="Picture 11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01DFD8-8E55-6202-4E13-174CCFC82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4" t="34403" r="24681"/>
          <a:stretch/>
        </p:blipFill>
        <p:spPr>
          <a:xfrm>
            <a:off x="8534708" y="2104449"/>
            <a:ext cx="2698646" cy="3884222"/>
          </a:xfrm>
          <a:prstGeom prst="rect">
            <a:avLst/>
          </a:prstGeom>
        </p:spPr>
      </p:pic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144C42A-BEA7-41F1-2F1B-FBBD23027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3" t="46115" r="31581"/>
          <a:stretch/>
        </p:blipFill>
        <p:spPr>
          <a:xfrm>
            <a:off x="4107271" y="1558675"/>
            <a:ext cx="2123614" cy="2284298"/>
          </a:xfrm>
          <a:prstGeom prst="rect">
            <a:avLst/>
          </a:prstGeom>
        </p:spPr>
      </p:pic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8CA40C1D-AC1B-7C5A-DD0F-990232BB1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2" t="54697" r="30638"/>
          <a:stretch/>
        </p:blipFill>
        <p:spPr>
          <a:xfrm>
            <a:off x="4011098" y="4596478"/>
            <a:ext cx="2219787" cy="1920505"/>
          </a:xfrm>
          <a:prstGeom prst="rect">
            <a:avLst/>
          </a:prstGeom>
        </p:spPr>
      </p:pic>
      <p:pic>
        <p:nvPicPr>
          <p:cNvPr id="15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CB498047-B666-288C-BA77-FB4A6816D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3" t="62582" r="34064"/>
          <a:stretch/>
        </p:blipFill>
        <p:spPr>
          <a:xfrm>
            <a:off x="796413" y="1196390"/>
            <a:ext cx="2315342" cy="15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                  AST                                                  DAG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FC002C7-37A7-89DC-67F8-6669F2ABF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3"/>
          <a:stretch/>
        </p:blipFill>
        <p:spPr>
          <a:xfrm>
            <a:off x="2293680" y="1828800"/>
            <a:ext cx="8074435" cy="4439266"/>
          </a:xfrm>
          <a:prstGeom prst="rect">
            <a:avLst/>
          </a:prstGeom>
        </p:spPr>
      </p:pic>
      <p:pic>
        <p:nvPicPr>
          <p:cNvPr id="17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493A7C78-0398-AA62-D09C-500DC43B0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58787" b="90879"/>
          <a:stretch/>
        </p:blipFill>
        <p:spPr>
          <a:xfrm>
            <a:off x="4463004" y="1196825"/>
            <a:ext cx="3265989" cy="5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00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31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2022-12-09T11:58:21Z</dcterms:created>
  <dcterms:modified xsi:type="dcterms:W3CDTF">2022-12-09T12:31:20Z</dcterms:modified>
</cp:coreProperties>
</file>