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1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9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4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4826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7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2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30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9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9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6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5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0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6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0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CEADED1-643D-484A-ACAE-E28B31BF65E9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F1F3E35-7A8A-4FBB-A710-9608ECE9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95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941C8-B497-BEBF-47DC-3BF08FE71A80}"/>
              </a:ext>
            </a:extLst>
          </p:cNvPr>
          <p:cNvSpPr txBox="1"/>
          <p:nvPr/>
        </p:nvSpPr>
        <p:spPr>
          <a:xfrm>
            <a:off x="5218471" y="0"/>
            <a:ext cx="175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Compiler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B7DCC-712E-B77A-A55E-5239FDBD0B01}"/>
              </a:ext>
            </a:extLst>
          </p:cNvPr>
          <p:cNvSpPr txBox="1"/>
          <p:nvPr/>
        </p:nvSpPr>
        <p:spPr>
          <a:xfrm>
            <a:off x="0" y="73741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address code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DC7808B-C845-976E-E61C-B2456FC195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4" t="79792" r="43066" b="9004"/>
          <a:stretch/>
        </p:blipFill>
        <p:spPr>
          <a:xfrm>
            <a:off x="4478697" y="5043746"/>
            <a:ext cx="2197409" cy="611936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7C5CA90-4231-1AA4-CAB2-09F13990A6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2" t="69437" r="42662" b="20378"/>
          <a:stretch/>
        </p:blipFill>
        <p:spPr>
          <a:xfrm>
            <a:off x="4649614" y="3889108"/>
            <a:ext cx="1856210" cy="452736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EA376A8-D3B8-9F73-D2D9-6D50D6FC69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57551" r="40606" b="30735"/>
          <a:stretch/>
        </p:blipFill>
        <p:spPr>
          <a:xfrm>
            <a:off x="4682613" y="2765321"/>
            <a:ext cx="1905002" cy="457201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58D4411-0A99-BD3D-071B-39EADB58F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9" t="14608" r="28309" b="69605"/>
          <a:stretch/>
        </p:blipFill>
        <p:spPr>
          <a:xfrm>
            <a:off x="4689987" y="1132839"/>
            <a:ext cx="2109020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9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941C8-B497-BEBF-47DC-3BF08FE71A80}"/>
              </a:ext>
            </a:extLst>
          </p:cNvPr>
          <p:cNvSpPr txBox="1"/>
          <p:nvPr/>
        </p:nvSpPr>
        <p:spPr>
          <a:xfrm>
            <a:off x="5218471" y="0"/>
            <a:ext cx="175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Compiler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B7DCC-712E-B77A-A55E-5239FDBD0B01}"/>
              </a:ext>
            </a:extLst>
          </p:cNvPr>
          <p:cNvSpPr txBox="1"/>
          <p:nvPr/>
        </p:nvSpPr>
        <p:spPr>
          <a:xfrm>
            <a:off x="0" y="73741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address code</a:t>
            </a:r>
          </a:p>
        </p:txBody>
      </p:sp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CE951B85-5183-8DA0-77A4-E71D1BE64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" t="8774" r="76883" b="61603"/>
          <a:stretch/>
        </p:blipFill>
        <p:spPr>
          <a:xfrm>
            <a:off x="8365746" y="2121035"/>
            <a:ext cx="3285478" cy="3143214"/>
          </a:xfrm>
          <a:prstGeom prst="rect">
            <a:avLst/>
          </a:prstGeom>
        </p:spPr>
      </p:pic>
      <p:pic>
        <p:nvPicPr>
          <p:cNvPr id="10" name="Picture 9" descr="Diagram, engineering drawing&#10;&#10;Description automatically generated">
            <a:extLst>
              <a:ext uri="{FF2B5EF4-FFF2-40B4-BE49-F238E27FC236}">
                <a16:creationId xmlns:a16="http://schemas.microsoft.com/office/drawing/2014/main" id="{C9B533BC-4B8C-D21F-E46B-94EFD01FC5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4" t="27419" r="82963" b="68163"/>
          <a:stretch/>
        </p:blipFill>
        <p:spPr>
          <a:xfrm>
            <a:off x="3718484" y="5300211"/>
            <a:ext cx="1927690" cy="530787"/>
          </a:xfrm>
          <a:prstGeom prst="rect">
            <a:avLst/>
          </a:prstGeom>
        </p:spPr>
      </p:pic>
      <p:pic>
        <p:nvPicPr>
          <p:cNvPr id="11" name="Picture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A90B664B-4179-5FEE-5C1A-E1796B6B6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1" t="23824" r="79488" b="71281"/>
          <a:stretch/>
        </p:blipFill>
        <p:spPr>
          <a:xfrm>
            <a:off x="3099892" y="4291153"/>
            <a:ext cx="3150954" cy="682148"/>
          </a:xfrm>
          <a:prstGeom prst="rect">
            <a:avLst/>
          </a:prstGeom>
        </p:spPr>
      </p:pic>
      <p:pic>
        <p:nvPicPr>
          <p:cNvPr id="12" name="Picture 11" descr="Diagram, engineering drawing&#10;&#10;Description automatically generated">
            <a:extLst>
              <a:ext uri="{FF2B5EF4-FFF2-40B4-BE49-F238E27FC236}">
                <a16:creationId xmlns:a16="http://schemas.microsoft.com/office/drawing/2014/main" id="{214BBFCE-0F22-51F1-4F86-E0B2392651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" t="19877" r="82297" b="75682"/>
          <a:stretch/>
        </p:blipFill>
        <p:spPr>
          <a:xfrm>
            <a:off x="3571840" y="3504039"/>
            <a:ext cx="1646631" cy="460204"/>
          </a:xfrm>
          <a:prstGeom prst="rect">
            <a:avLst/>
          </a:prstGeom>
        </p:spPr>
      </p:pic>
      <p:pic>
        <p:nvPicPr>
          <p:cNvPr id="13" name="Picture 12" descr="Diagram, engineering drawing&#10;&#10;Description automatically generated">
            <a:extLst>
              <a:ext uri="{FF2B5EF4-FFF2-40B4-BE49-F238E27FC236}">
                <a16:creationId xmlns:a16="http://schemas.microsoft.com/office/drawing/2014/main" id="{40251191-03F7-7057-E14C-0A52AAD49B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9" t="15187" r="82108" b="80587"/>
          <a:stretch/>
        </p:blipFill>
        <p:spPr>
          <a:xfrm>
            <a:off x="3506192" y="2656071"/>
            <a:ext cx="1930344" cy="460204"/>
          </a:xfrm>
          <a:prstGeom prst="rect">
            <a:avLst/>
          </a:prstGeom>
        </p:spPr>
      </p:pic>
      <p:pic>
        <p:nvPicPr>
          <p:cNvPr id="14" name="Picture 13" descr="Diagram, engineering drawing&#10;&#10;Description automatically generated">
            <a:extLst>
              <a:ext uri="{FF2B5EF4-FFF2-40B4-BE49-F238E27FC236}">
                <a16:creationId xmlns:a16="http://schemas.microsoft.com/office/drawing/2014/main" id="{2F4A3FFA-99FE-9C34-6B38-3199072056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7" t="10977" r="82902" b="84500"/>
          <a:stretch/>
        </p:blipFill>
        <p:spPr>
          <a:xfrm>
            <a:off x="3630132" y="1659371"/>
            <a:ext cx="1588339" cy="461664"/>
          </a:xfrm>
          <a:prstGeom prst="rect">
            <a:avLst/>
          </a:prstGeom>
        </p:spPr>
      </p:pic>
      <p:pic>
        <p:nvPicPr>
          <p:cNvPr id="15" name="Picture 14" descr="Diagram, engineering drawing&#10;&#10;Description automatically generated">
            <a:extLst>
              <a:ext uri="{FF2B5EF4-FFF2-40B4-BE49-F238E27FC236}">
                <a16:creationId xmlns:a16="http://schemas.microsoft.com/office/drawing/2014/main" id="{0AB0D291-F4DF-C927-CBF5-6E4B2D1B3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5" t="991" r="59011" b="91627"/>
          <a:stretch/>
        </p:blipFill>
        <p:spPr>
          <a:xfrm>
            <a:off x="2814791" y="709624"/>
            <a:ext cx="3285478" cy="461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 descr="Diagram, engineering drawing&#10;&#10;Description automatically generated">
            <a:extLst>
              <a:ext uri="{FF2B5EF4-FFF2-40B4-BE49-F238E27FC236}">
                <a16:creationId xmlns:a16="http://schemas.microsoft.com/office/drawing/2014/main" id="{A3241A95-1392-3893-3148-576C832B7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1" r="75840" b="62119"/>
          <a:stretch/>
        </p:blipFill>
        <p:spPr>
          <a:xfrm>
            <a:off x="3329033" y="6120581"/>
            <a:ext cx="2627732" cy="46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3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44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Depth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4</cp:revision>
  <dcterms:created xsi:type="dcterms:W3CDTF">2022-12-09T11:58:21Z</dcterms:created>
  <dcterms:modified xsi:type="dcterms:W3CDTF">2022-12-09T12:45:14Z</dcterms:modified>
</cp:coreProperties>
</file>