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address code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D1608B6-2779-27BC-62B1-EE6E5ED6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1034" b="42084"/>
          <a:stretch/>
        </p:blipFill>
        <p:spPr>
          <a:xfrm>
            <a:off x="2187739" y="1725560"/>
            <a:ext cx="7816520" cy="34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address code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D1608B6-2779-27BC-62B1-EE6E5ED6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1034" r="29592" b="42084"/>
          <a:stretch/>
        </p:blipFill>
        <p:spPr>
          <a:xfrm>
            <a:off x="2187739" y="1725560"/>
            <a:ext cx="5466674" cy="34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address code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D1608B6-2779-27BC-62B1-EE6E5ED6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t="1034" b="42084"/>
          <a:stretch/>
        </p:blipFill>
        <p:spPr>
          <a:xfrm>
            <a:off x="2187739" y="1725560"/>
            <a:ext cx="7816520" cy="34068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39F12F-D8EB-1DA9-349D-448A2F588A60}"/>
              </a:ext>
            </a:extLst>
          </p:cNvPr>
          <p:cNvSpPr/>
          <p:nvPr/>
        </p:nvSpPr>
        <p:spPr>
          <a:xfrm>
            <a:off x="4321277" y="2757948"/>
            <a:ext cx="3259394" cy="2374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5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46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2022-12-09T11:58:21Z</dcterms:created>
  <dcterms:modified xsi:type="dcterms:W3CDTF">2022-12-09T12:47:55Z</dcterms:modified>
</cp:coreProperties>
</file>