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1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9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4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4826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7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2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30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9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9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6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5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0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6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0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95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941C8-B497-BEBF-47DC-3BF08FE71A80}"/>
              </a:ext>
            </a:extLst>
          </p:cNvPr>
          <p:cNvSpPr txBox="1"/>
          <p:nvPr/>
        </p:nvSpPr>
        <p:spPr>
          <a:xfrm>
            <a:off x="5218471" y="0"/>
            <a:ext cx="175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Compiler</a:t>
            </a:r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FA6D029A-1B89-7532-FB2B-625BC54176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4" t="7678" r="9053" b="29699"/>
          <a:stretch/>
        </p:blipFill>
        <p:spPr>
          <a:xfrm>
            <a:off x="3553746" y="1484923"/>
            <a:ext cx="5084507" cy="388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9002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6</cp:revision>
  <dcterms:created xsi:type="dcterms:W3CDTF">2022-12-09T11:58:21Z</dcterms:created>
  <dcterms:modified xsi:type="dcterms:W3CDTF">2022-12-09T12:49:50Z</dcterms:modified>
</cp:coreProperties>
</file>