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8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580A98F-E465-DCBE-1C8D-49DCCBDC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07" y="1261648"/>
            <a:ext cx="6109385" cy="4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580A98F-E465-DCBE-1C8D-49DCCBDC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68" y="627468"/>
            <a:ext cx="6109385" cy="4852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2F4D1-F0F4-ADBE-B9B1-D1DFBFA19169}"/>
              </a:ext>
            </a:extLst>
          </p:cNvPr>
          <p:cNvSpPr txBox="1"/>
          <p:nvPr/>
        </p:nvSpPr>
        <p:spPr>
          <a:xfrm>
            <a:off x="0" y="678426"/>
            <a:ext cx="5353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A+b</a:t>
            </a:r>
            <a:r>
              <a:rPr lang="en-US" sz="2400" dirty="0"/>
              <a:t> * c &gt;&gt; </a:t>
            </a:r>
            <a:r>
              <a:rPr lang="en-US" sz="2400" dirty="0" err="1"/>
              <a:t>a+bc</a:t>
            </a:r>
            <a:r>
              <a:rPr lang="en-US" sz="2400" dirty="0"/>
              <a:t>* &gt;&gt; </a:t>
            </a:r>
            <a:r>
              <a:rPr lang="en-US" sz="2400" dirty="0" err="1"/>
              <a:t>abc</a:t>
            </a:r>
            <a:r>
              <a:rPr lang="en-US" sz="2400" dirty="0"/>
              <a:t>*+</a:t>
            </a:r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 * c &gt;&gt; ab+ * c &gt;&gt; </a:t>
            </a:r>
            <a:r>
              <a:rPr lang="en-US" sz="2400" dirty="0" err="1"/>
              <a:t>ab+c</a:t>
            </a:r>
            <a:r>
              <a:rPr lang="en-US" sz="2400" dirty="0"/>
              <a:t>*</a:t>
            </a:r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)/(c-d) &gt;&gt; ab+/(c-d) &gt;&gt; ab+/cd-</a:t>
            </a:r>
          </a:p>
          <a:p>
            <a:r>
              <a:rPr lang="en-US" sz="2400" dirty="0" err="1"/>
              <a:t>Ab+cd</a:t>
            </a:r>
            <a:r>
              <a:rPr lang="en-US" sz="2400" dirty="0"/>
              <a:t>-/</a:t>
            </a:r>
          </a:p>
          <a:p>
            <a:endParaRPr lang="en-US" sz="2400" dirty="0"/>
          </a:p>
          <a:p>
            <a:r>
              <a:rPr lang="en-US" sz="2400" dirty="0"/>
              <a:t>A+(-b-3*c) &gt;&gt; a+(-b-3c)* &gt;&gt; a+(-b3c)*- </a:t>
            </a:r>
          </a:p>
          <a:p>
            <a:r>
              <a:rPr lang="en-US" sz="2400" dirty="0"/>
              <a:t>a(-b3c)*-+ &gt;&gt; ab@3c*-+</a:t>
            </a:r>
          </a:p>
        </p:txBody>
      </p:sp>
    </p:spTree>
    <p:extLst>
      <p:ext uri="{BB962C8B-B14F-4D97-AF65-F5344CB8AC3E}">
        <p14:creationId xmlns:p14="http://schemas.microsoft.com/office/powerpoint/2010/main" val="55125813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73</TotalTime>
  <Words>77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8</cp:revision>
  <dcterms:created xsi:type="dcterms:W3CDTF">2022-12-09T11:58:21Z</dcterms:created>
  <dcterms:modified xsi:type="dcterms:W3CDTF">2022-12-09T13:17:43Z</dcterms:modified>
</cp:coreProperties>
</file>