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10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98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94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4826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79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82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30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9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71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9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69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53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0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62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2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0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951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4941C8-B497-BEBF-47DC-3BF08FE71A80}"/>
              </a:ext>
            </a:extLst>
          </p:cNvPr>
          <p:cNvSpPr txBox="1"/>
          <p:nvPr/>
        </p:nvSpPr>
        <p:spPr>
          <a:xfrm>
            <a:off x="5218471" y="0"/>
            <a:ext cx="1755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Compiler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E2F9DD1-5659-48C4-30FB-2EB63EF5D6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512"/>
          <a:stretch/>
        </p:blipFill>
        <p:spPr>
          <a:xfrm>
            <a:off x="2704626" y="769399"/>
            <a:ext cx="6782747" cy="1516601"/>
          </a:xfrm>
          <a:prstGeom prst="rect">
            <a:avLst/>
          </a:prstGeom>
        </p:spPr>
      </p:pic>
      <p:pic>
        <p:nvPicPr>
          <p:cNvPr id="15" name="Picture 1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9D064BA-55FB-E52C-45BA-BAA413B373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3" r="89112" b="80804"/>
          <a:stretch/>
        </p:blipFill>
        <p:spPr>
          <a:xfrm>
            <a:off x="315916" y="2383293"/>
            <a:ext cx="1365399" cy="1587830"/>
          </a:xfrm>
          <a:prstGeom prst="rect">
            <a:avLst/>
          </a:prstGeom>
        </p:spPr>
      </p:pic>
      <p:pic>
        <p:nvPicPr>
          <p:cNvPr id="17" name="Picture 1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0B76AB14-E77D-A9C7-50E3-D04DF3D86B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4" r="82701" b="80509"/>
          <a:stretch/>
        </p:blipFill>
        <p:spPr>
          <a:xfrm>
            <a:off x="1959084" y="2383293"/>
            <a:ext cx="1307362" cy="1587830"/>
          </a:xfrm>
          <a:prstGeom prst="rect">
            <a:avLst/>
          </a:prstGeom>
        </p:spPr>
      </p:pic>
      <p:pic>
        <p:nvPicPr>
          <p:cNvPr id="19" name="Picture 18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6A484D70-2166-FD06-4D5F-0DC8F95686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73" r="77816" b="81098"/>
          <a:stretch/>
        </p:blipFill>
        <p:spPr>
          <a:xfrm>
            <a:off x="3743332" y="2441995"/>
            <a:ext cx="1106127" cy="1529127"/>
          </a:xfrm>
          <a:prstGeom prst="rect">
            <a:avLst/>
          </a:prstGeom>
        </p:spPr>
      </p:pic>
      <p:pic>
        <p:nvPicPr>
          <p:cNvPr id="21" name="Picture 20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068AC9B0-ECD8-4D54-6DCA-3F5CC18171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8" r="70727" b="81224"/>
          <a:stretch/>
        </p:blipFill>
        <p:spPr>
          <a:xfrm>
            <a:off x="5342661" y="2468110"/>
            <a:ext cx="1109019" cy="1503011"/>
          </a:xfrm>
          <a:prstGeom prst="rect">
            <a:avLst/>
          </a:prstGeom>
        </p:spPr>
      </p:pic>
      <p:pic>
        <p:nvPicPr>
          <p:cNvPr id="23" name="Picture 22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65AE7D1-B6B2-4353-E5A8-A2DE684CCD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16" r="63710" b="80804"/>
          <a:stretch/>
        </p:blipFill>
        <p:spPr>
          <a:xfrm>
            <a:off x="6742080" y="2450783"/>
            <a:ext cx="1307362" cy="1520339"/>
          </a:xfrm>
          <a:prstGeom prst="rect">
            <a:avLst/>
          </a:prstGeom>
        </p:spPr>
      </p:pic>
      <p:pic>
        <p:nvPicPr>
          <p:cNvPr id="27" name="Picture 2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812D967D-0CCF-35C1-7569-56C34F0E3E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2" t="18901" r="63105" b="60464"/>
          <a:stretch/>
        </p:blipFill>
        <p:spPr>
          <a:xfrm>
            <a:off x="8445489" y="2458674"/>
            <a:ext cx="1650652" cy="1520339"/>
          </a:xfrm>
          <a:prstGeom prst="rect">
            <a:avLst/>
          </a:prstGeom>
        </p:spPr>
      </p:pic>
      <p:pic>
        <p:nvPicPr>
          <p:cNvPr id="29" name="Picture 28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221BEB8D-6648-4AAC-209B-372C830BD6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53" t="3868" r="55118" b="75498"/>
          <a:stretch/>
        </p:blipFill>
        <p:spPr>
          <a:xfrm>
            <a:off x="10389970" y="2468110"/>
            <a:ext cx="1650652" cy="1510903"/>
          </a:xfrm>
          <a:prstGeom prst="rect">
            <a:avLst/>
          </a:prstGeom>
        </p:spPr>
      </p:pic>
      <p:pic>
        <p:nvPicPr>
          <p:cNvPr id="31" name="Picture 30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6FC57C11-C3DE-58AE-FD6B-070B87098F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6" t="18901" r="87876" b="60760"/>
          <a:stretch/>
        </p:blipFill>
        <p:spPr>
          <a:xfrm>
            <a:off x="507646" y="4687399"/>
            <a:ext cx="1474038" cy="1587829"/>
          </a:xfrm>
          <a:prstGeom prst="rect">
            <a:avLst/>
          </a:prstGeom>
        </p:spPr>
      </p:pic>
      <p:pic>
        <p:nvPicPr>
          <p:cNvPr id="33" name="Picture 32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0B3A2AEA-8177-9C41-E7D4-CB0E0B386A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4" t="18564" r="83478" b="59917"/>
          <a:stretch/>
        </p:blipFill>
        <p:spPr>
          <a:xfrm>
            <a:off x="2642136" y="4687400"/>
            <a:ext cx="1474038" cy="1587828"/>
          </a:xfrm>
          <a:prstGeom prst="rect">
            <a:avLst/>
          </a:prstGeom>
        </p:spPr>
      </p:pic>
      <p:pic>
        <p:nvPicPr>
          <p:cNvPr id="35" name="Picture 3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9393F2B3-B8C1-3DA5-7A81-2A8EE60F37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6" t="18312" r="72132" b="58528"/>
          <a:stretch/>
        </p:blipFill>
        <p:spPr>
          <a:xfrm>
            <a:off x="4551204" y="4687400"/>
            <a:ext cx="1719481" cy="1587828"/>
          </a:xfrm>
          <a:prstGeom prst="rect">
            <a:avLst/>
          </a:prstGeom>
        </p:spPr>
      </p:pic>
      <p:pic>
        <p:nvPicPr>
          <p:cNvPr id="37" name="Picture 3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BEB20FAB-C3DA-CD4B-1DA2-B151234D74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63" t="41471" r="73073" b="32477"/>
          <a:stretch/>
        </p:blipFill>
        <p:spPr>
          <a:xfrm>
            <a:off x="7403740" y="4448092"/>
            <a:ext cx="2260663" cy="209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29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4941C8-B497-BEBF-47DC-3BF08FE71A80}"/>
              </a:ext>
            </a:extLst>
          </p:cNvPr>
          <p:cNvSpPr txBox="1"/>
          <p:nvPr/>
        </p:nvSpPr>
        <p:spPr>
          <a:xfrm>
            <a:off x="5218471" y="0"/>
            <a:ext cx="1755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Compiler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3D7BA66A-07A9-5A8C-D4E0-80D6E3917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37" y="862016"/>
            <a:ext cx="9715526" cy="552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64360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59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Corbel</vt:lpstr>
      <vt:lpstr>Depth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Maher Wahba Mahmoud</dc:creator>
  <cp:lastModifiedBy>Omar Maher Wahba Mahmoud</cp:lastModifiedBy>
  <cp:revision>8</cp:revision>
  <dcterms:created xsi:type="dcterms:W3CDTF">2022-12-09T11:58:21Z</dcterms:created>
  <dcterms:modified xsi:type="dcterms:W3CDTF">2022-12-09T13:33:52Z</dcterms:modified>
</cp:coreProperties>
</file>