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66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9714CE-0186-4374-9946-B83B18D9D25D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3507A-CDED-D4CF-3713-6B9692197A1B}"/>
              </a:ext>
            </a:extLst>
          </p:cNvPr>
          <p:cNvSpPr txBox="1"/>
          <p:nvPr/>
        </p:nvSpPr>
        <p:spPr>
          <a:xfrm>
            <a:off x="0" y="530942"/>
            <a:ext cx="1219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Hybrid compiler: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dirty="0">
                <a:solidFill>
                  <a:srgbClr val="FFC000"/>
                </a:solidFill>
              </a:rPr>
              <a:t>Java language processors combine </a:t>
            </a:r>
            <a:r>
              <a:rPr lang="en-US" sz="3200" b="1" dirty="0">
                <a:solidFill>
                  <a:srgbClr val="FFC000"/>
                </a:solidFill>
              </a:rPr>
              <a:t>compiler</a:t>
            </a:r>
            <a:r>
              <a:rPr lang="en-US" sz="3200" dirty="0">
                <a:solidFill>
                  <a:srgbClr val="FFC000"/>
                </a:solidFill>
              </a:rPr>
              <a:t> and </a:t>
            </a:r>
            <a:r>
              <a:rPr lang="en-US" sz="3200" b="1" dirty="0">
                <a:solidFill>
                  <a:srgbClr val="FFC000"/>
                </a:solidFill>
              </a:rPr>
              <a:t>interpreter</a:t>
            </a:r>
            <a:r>
              <a:rPr lang="en-US" sz="3200" dirty="0">
                <a:solidFill>
                  <a:srgbClr val="FFC000"/>
                </a:solidFill>
              </a:rPr>
              <a:t>.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GB" sz="3200" dirty="0">
                <a:solidFill>
                  <a:srgbClr val="FFC000"/>
                </a:solidFill>
              </a:rPr>
              <a:t>A Java source program may first be compiled into an intermediate form, then interpreted by a virtual machine</a:t>
            </a:r>
            <a:r>
              <a:rPr lang="en-US" sz="3200" dirty="0">
                <a:solidFill>
                  <a:srgbClr val="FFC000"/>
                </a:solidFill>
              </a:rPr>
              <a:t>.</a:t>
            </a:r>
          </a:p>
          <a:p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2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3507A-CDED-D4CF-3713-6B9692197A1B}"/>
              </a:ext>
            </a:extLst>
          </p:cNvPr>
          <p:cNvSpPr txBox="1"/>
          <p:nvPr/>
        </p:nvSpPr>
        <p:spPr>
          <a:xfrm>
            <a:off x="0" y="530942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Hybrid compiler:</a:t>
            </a:r>
          </a:p>
          <a:p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ADC4F37-1C03-3A54-1BF9-0F2F1B0DC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668683"/>
            <a:ext cx="6668431" cy="4658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82173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26</TotalTime>
  <Words>36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Slate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2022-10-04T10:22:27Z</dcterms:created>
  <dcterms:modified xsi:type="dcterms:W3CDTF">2022-10-06T07:49:32Z</dcterms:modified>
</cp:coreProperties>
</file>