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9B9FE-8AC1-75BE-2D5B-EE0021675AE0}"/>
              </a:ext>
            </a:extLst>
          </p:cNvPr>
          <p:cNvSpPr txBox="1"/>
          <p:nvPr/>
        </p:nvSpPr>
        <p:spPr>
          <a:xfrm>
            <a:off x="0" y="604684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Atom</a:t>
            </a:r>
            <a:r>
              <a:rPr lang="en-US" sz="3200" dirty="0">
                <a:solidFill>
                  <a:srgbClr val="FFC000"/>
                </a:solidFill>
              </a:rPr>
              <a:t> &gt; reserved words and symbols are used in a computer language by the </a:t>
            </a:r>
            <a:r>
              <a:rPr lang="en-US" sz="3200" b="1" dirty="0">
                <a:solidFill>
                  <a:srgbClr val="FFC000"/>
                </a:solidFill>
              </a:rPr>
              <a:t>user</a:t>
            </a:r>
            <a:r>
              <a:rPr lang="en-US" sz="3200" dirty="0">
                <a:solidFill>
                  <a:srgbClr val="FFC000"/>
                </a:solidFill>
              </a:rPr>
              <a:t>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Ex: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X = 5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Atom</a:t>
            </a:r>
            <a:r>
              <a:rPr lang="en-US" sz="3200" dirty="0">
                <a:solidFill>
                  <a:srgbClr val="FFC000"/>
                </a:solidFill>
              </a:rPr>
              <a:t> &gt; </a:t>
            </a:r>
            <a:r>
              <a:rPr lang="en-GB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3200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GB" sz="320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 free and open-source text and source code editor developed by </a:t>
            </a:r>
            <a:r>
              <a:rPr lang="en-GB" sz="32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GitHub.</a:t>
            </a:r>
            <a:endParaRPr 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interpreter.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Assembler.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Macro Assemblers.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Linkers.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Loaders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Preprocessors.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Editors.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Smart editors.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Debuggers.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IDEs.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Profilers.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C000"/>
                </a:solidFill>
              </a:rPr>
              <a:t>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24731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FFC000"/>
                </a:solidFill>
              </a:rPr>
              <a:t>interpreter.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Translate line by line.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2) Assembler.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Translate assembly language to machine code.</a:t>
            </a:r>
          </a:p>
          <a:p>
            <a:r>
              <a:rPr lang="en-US" sz="3200" dirty="0">
                <a:solidFill>
                  <a:srgbClr val="FFC000"/>
                </a:solidFill>
              </a:rPr>
              <a:t>Ex:</a:t>
            </a:r>
          </a:p>
          <a:p>
            <a:r>
              <a:rPr lang="en-US" sz="3200" dirty="0">
                <a:solidFill>
                  <a:srgbClr val="FFC000"/>
                </a:solidFill>
              </a:rPr>
              <a:t>MOV AL,20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3)Macro assemblers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Some are similar to assembly language but more powerful than assembler.</a:t>
            </a:r>
          </a:p>
        </p:txBody>
      </p:sp>
    </p:spTree>
    <p:extLst>
      <p:ext uri="{BB962C8B-B14F-4D97-AF65-F5344CB8AC3E}">
        <p14:creationId xmlns:p14="http://schemas.microsoft.com/office/powerpoint/2010/main" val="214482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634C7EF-4662-248B-7D0A-62160534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6" y="840658"/>
            <a:ext cx="6449961" cy="5486400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5521B9-9288-BFED-F8EB-F990AB604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2" y="2161998"/>
            <a:ext cx="505378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4)Linkers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Combine objects to produce an executable module.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BCD168-3217-5F1C-6A76-7442751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98" y="2818603"/>
            <a:ext cx="6348259" cy="36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5)Loaders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Load executable modules into memory and launch execution.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6)Preprocessors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Usually, input and output are source code sometimes in the first phase of the compiler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7)Editors</a:t>
            </a:r>
          </a:p>
          <a:p>
            <a:r>
              <a:rPr lang="en-GB" sz="3200" dirty="0">
                <a:solidFill>
                  <a:srgbClr val="FFC000"/>
                </a:solidFill>
              </a:rPr>
              <a:t>Allow the user to create and update source cod</a:t>
            </a:r>
            <a:r>
              <a:rPr lang="en-US" sz="3200" dirty="0">
                <a:solidFill>
                  <a:srgbClr val="FFC000"/>
                </a:solidFill>
              </a:rPr>
              <a:t>e.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8)Smart editor</a:t>
            </a:r>
          </a:p>
          <a:p>
            <a:r>
              <a:rPr lang="en-US" sz="3200" dirty="0">
                <a:solidFill>
                  <a:srgbClr val="FFC000"/>
                </a:solidFill>
              </a:rPr>
              <a:t>Include syntax coloring </a:t>
            </a:r>
            <a:r>
              <a:rPr lang="en-GB" sz="3200" dirty="0">
                <a:solidFill>
                  <a:srgbClr val="FFC000"/>
                </a:solidFill>
              </a:rPr>
              <a:t>and parentheses balancing</a:t>
            </a:r>
            <a:r>
              <a:rPr lang="en-US" sz="3200" dirty="0">
                <a:solidFill>
                  <a:srgbClr val="FFC000"/>
                </a:solidFill>
              </a:rPr>
              <a:t>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4D2DD-3C57-8AB4-960A-AC59E7FA39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42" r="69032" b="56712"/>
          <a:stretch/>
        </p:blipFill>
        <p:spPr>
          <a:xfrm>
            <a:off x="8214852" y="1419285"/>
            <a:ext cx="3775587" cy="516193"/>
          </a:xfrm>
          <a:prstGeom prst="rect">
            <a:avLst/>
          </a:prstGeom>
        </p:spPr>
      </p:pic>
      <p:pic>
        <p:nvPicPr>
          <p:cNvPr id="6" name="parentheses">
            <a:hlinkClick r:id="" action="ppaction://media"/>
            <a:extLst>
              <a:ext uri="{FF2B5EF4-FFF2-40B4-BE49-F238E27FC236}">
                <a16:creationId xmlns:a16="http://schemas.microsoft.com/office/drawing/2014/main" id="{3C0D82C8-CA82-D5D7-D71D-89A606793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26248" r="47863" b="26288"/>
          <a:stretch/>
        </p:blipFill>
        <p:spPr>
          <a:xfrm>
            <a:off x="412955" y="3111142"/>
            <a:ext cx="11577484" cy="27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9) Debuggers</a:t>
            </a:r>
          </a:p>
          <a:p>
            <a:r>
              <a:rPr lang="en-GB" sz="3200" dirty="0">
                <a:solidFill>
                  <a:srgbClr val="FFC000"/>
                </a:solidFill>
              </a:rPr>
              <a:t>Test for errors or to help determine the cause of an error.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10) IDEs</a:t>
            </a:r>
          </a:p>
          <a:p>
            <a:r>
              <a:rPr lang="en-GB" sz="3200" dirty="0">
                <a:solidFill>
                  <a:srgbClr val="FFC000"/>
                </a:solidFill>
              </a:rPr>
              <a:t>Integrated development environments.</a:t>
            </a:r>
          </a:p>
          <a:p>
            <a:endParaRPr lang="en-GB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11) Profilers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Technique for rearrangement instructions based on statistical information.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4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AE046-2E6A-16F1-FC3B-BC1C48FE1B36}"/>
              </a:ext>
            </a:extLst>
          </p:cNvPr>
          <p:cNvSpPr txBox="1"/>
          <p:nvPr/>
        </p:nvSpPr>
        <p:spPr>
          <a:xfrm>
            <a:off x="0" y="400110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Program related to the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12) Project managers</a:t>
            </a:r>
          </a:p>
          <a:p>
            <a:r>
              <a:rPr lang="en-US" sz="3200" dirty="0">
                <a:solidFill>
                  <a:srgbClr val="FFC000"/>
                </a:solidFill>
              </a:rPr>
              <a:t>Help software managers to manage modules like building reports.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4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</TotalTime>
  <Words>276</Words>
  <Application>Microsoft Office PowerPoint</Application>
  <PresentationFormat>Widescreen</PresentationFormat>
  <Paragraphs>76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2022-10-06T08:32:59Z</dcterms:modified>
</cp:coreProperties>
</file>