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6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66514-C59F-98EF-106E-B0B544E6FF49}"/>
              </a:ext>
            </a:extLst>
          </p:cNvPr>
          <p:cNvSpPr txBox="1"/>
          <p:nvPr/>
        </p:nvSpPr>
        <p:spPr>
          <a:xfrm>
            <a:off x="0" y="663677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C000"/>
                </a:solidFill>
              </a:rPr>
              <a:t>Programming language:</a:t>
            </a:r>
          </a:p>
          <a:p>
            <a:r>
              <a:rPr lang="en-US" sz="3200" dirty="0">
                <a:solidFill>
                  <a:srgbClr val="FFC000"/>
                </a:solidFill>
              </a:rPr>
              <a:t>Symbols for describing computations to people and machines.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All software was written in a programming language.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b="1" u="sng" dirty="0">
                <a:solidFill>
                  <a:srgbClr val="FFC000"/>
                </a:solidFill>
              </a:rPr>
              <a:t>Before a program can be run.</a:t>
            </a:r>
          </a:p>
          <a:p>
            <a:r>
              <a:rPr lang="en-US" sz="3200" dirty="0">
                <a:solidFill>
                  <a:srgbClr val="FFC000"/>
                </a:solidFill>
              </a:rPr>
              <a:t>First must be translated into form to be executed by a computer.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The translation is named a </a:t>
            </a:r>
            <a:r>
              <a:rPr lang="en-US" sz="3200" b="1" u="sng" dirty="0">
                <a:solidFill>
                  <a:srgbClr val="FFC000"/>
                </a:solidFill>
              </a:rPr>
              <a:t>compiler.</a:t>
            </a:r>
          </a:p>
          <a:p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DA7E026-51FD-1C0F-1936-F191531C8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42" y="1242247"/>
            <a:ext cx="7918516" cy="50430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9283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</TotalTime>
  <Words>50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2022-10-04T10:22:27Z</dcterms:created>
  <dcterms:modified xsi:type="dcterms:W3CDTF">2022-10-04T10:33:27Z</dcterms:modified>
</cp:coreProperties>
</file>