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D1303-730B-0EF3-CD0C-C9B41C44776E}"/>
              </a:ext>
            </a:extLst>
          </p:cNvPr>
          <p:cNvSpPr txBox="1"/>
          <p:nvPr/>
        </p:nvSpPr>
        <p:spPr>
          <a:xfrm>
            <a:off x="0" y="604684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High &amp; low-level language:-</a:t>
            </a:r>
          </a:p>
          <a:p>
            <a:endParaRPr lang="en-US" sz="3200" b="1" u="sng" dirty="0">
              <a:solidFill>
                <a:srgbClr val="FFC000"/>
              </a:solidFill>
            </a:endParaRPr>
          </a:p>
          <a:p>
            <a:r>
              <a:rPr lang="en-US" sz="3200" b="1" u="sng" dirty="0">
                <a:solidFill>
                  <a:srgbClr val="FFC000"/>
                </a:solidFill>
              </a:rPr>
              <a:t>High-level language:-</a:t>
            </a:r>
          </a:p>
          <a:p>
            <a:endParaRPr lang="en-US" sz="3200" b="1" u="sng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-python – java – C++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-easy to read.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-used widely for programming.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-can run on any platform.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-need a compiler or interpreter for a translation.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-source language ==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872BCC4-21A1-2EC8-20CE-12B5C99A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55" y="1155751"/>
            <a:ext cx="4732236" cy="3317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D1303-730B-0EF3-CD0C-C9B41C44776E}"/>
              </a:ext>
            </a:extLst>
          </p:cNvPr>
          <p:cNvSpPr txBox="1"/>
          <p:nvPr/>
        </p:nvSpPr>
        <p:spPr>
          <a:xfrm>
            <a:off x="0" y="604684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High &amp; low-level language:-</a:t>
            </a:r>
          </a:p>
          <a:p>
            <a:endParaRPr lang="en-US" sz="3200" b="1" u="sng" dirty="0">
              <a:solidFill>
                <a:srgbClr val="FFC000"/>
              </a:solidFill>
            </a:endParaRPr>
          </a:p>
          <a:p>
            <a:r>
              <a:rPr lang="en-US" sz="3200" b="1" u="sng" dirty="0">
                <a:solidFill>
                  <a:srgbClr val="FFC000"/>
                </a:solidFill>
              </a:rPr>
              <a:t>low-level language:-</a:t>
            </a:r>
          </a:p>
          <a:p>
            <a:endParaRPr lang="en-US" sz="3200" b="1" u="sng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-Machine / Assembly language.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-Hard to write.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-need an assembler for translation.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-not commonly used nowadays in programming.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8EE5-2492-5EE9-958A-3C907DF86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8" b="72247"/>
          <a:stretch/>
        </p:blipFill>
        <p:spPr>
          <a:xfrm>
            <a:off x="634181" y="4704735"/>
            <a:ext cx="10913806" cy="21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83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2022-10-04T10:46:26Z</dcterms:modified>
</cp:coreProperties>
</file>