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0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5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01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0660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06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53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89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86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3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3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5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8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4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4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17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2DAC381-413D-32CB-24F9-CB9A4AF7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419" y="1033128"/>
            <a:ext cx="2229161" cy="47917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4B19B2-2811-8364-0163-8CEF86210B54}"/>
              </a:ext>
            </a:extLst>
          </p:cNvPr>
          <p:cNvSpPr/>
          <p:nvPr/>
        </p:nvSpPr>
        <p:spPr>
          <a:xfrm>
            <a:off x="4981418" y="4675239"/>
            <a:ext cx="2229161" cy="560438"/>
          </a:xfrm>
          <a:prstGeom prst="rect">
            <a:avLst/>
          </a:prstGeom>
          <a:solidFill>
            <a:schemeClr val="dk1">
              <a:alpha val="76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2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E96F962-B001-117F-9095-47B541BF9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48" y="1252233"/>
            <a:ext cx="6658904" cy="4353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7114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Calisto MT</vt:lpstr>
      <vt:lpstr>Wingdings 2</vt:lpstr>
      <vt:lpstr>Slate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3</cp:revision>
  <dcterms:created xsi:type="dcterms:W3CDTF">2022-10-04T10:22:27Z</dcterms:created>
  <dcterms:modified xsi:type="dcterms:W3CDTF">2022-10-19T07:55:35Z</dcterms:modified>
</cp:coreProperties>
</file>