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0602263-CEB7-6C29-1258-8EA32CE9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1" y="1323440"/>
            <a:ext cx="667795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E5D7F8E-1AE3-A7D9-BFC9-4FDEF4BA5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834304"/>
            <a:ext cx="7592485" cy="4782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22D33-9968-B041-6F22-B715340F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441612"/>
            <a:ext cx="5382376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B2C332E5-559F-AC57-8C57-07EC40ED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1608988"/>
            <a:ext cx="756390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D8002-7C35-2E06-5C70-CAADD7BE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0" y="1785708"/>
            <a:ext cx="659222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858B42-AB3D-404D-A16B-FAC5AFF9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1676155"/>
            <a:ext cx="653506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5E5A0B-AFAB-CCB2-6FBA-36D422BB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1628041"/>
            <a:ext cx="754485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613E1FD-0FCE-1C30-D58C-78003069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2161476"/>
            <a:ext cx="666843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1211-9194-C065-7AB5-9D7052AB701C}"/>
              </a:ext>
            </a:extLst>
          </p:cNvPr>
          <p:cNvSpPr txBox="1"/>
          <p:nvPr/>
        </p:nvSpPr>
        <p:spPr>
          <a:xfrm>
            <a:off x="0" y="40011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Lexical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81C5-41D0-CB14-037C-C4C1DE4C6307}"/>
              </a:ext>
            </a:extLst>
          </p:cNvPr>
          <p:cNvSpPr txBox="1"/>
          <p:nvPr/>
        </p:nvSpPr>
        <p:spPr>
          <a:xfrm>
            <a:off x="3126658" y="923330"/>
            <a:ext cx="511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                 Formal language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4D27C0-CCFA-AEFB-A757-1030D32D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2145810"/>
            <a:ext cx="666843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</TotalTime>
  <Words>45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2022-10-04T10:22:27Z</dcterms:created>
  <dcterms:modified xsi:type="dcterms:W3CDTF">2022-10-19T09:09:58Z</dcterms:modified>
</cp:coreProperties>
</file>