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39E8F-D7C6-EDC8-CF32-AB3CF2C01BD7}"/>
              </a:ext>
            </a:extLst>
          </p:cNvPr>
          <p:cNvSpPr txBox="1"/>
          <p:nvPr/>
        </p:nvSpPr>
        <p:spPr>
          <a:xfrm>
            <a:off x="0" y="516194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Second phase</a:t>
            </a:r>
          </a:p>
          <a:p>
            <a:r>
              <a:rPr lang="en-US" sz="3200" dirty="0">
                <a:solidFill>
                  <a:srgbClr val="FFC000"/>
                </a:solidFill>
              </a:rPr>
              <a:t>Syntax analyzer (parsing)</a:t>
            </a:r>
            <a:r>
              <a:rPr lang="ar-EG" sz="3200" dirty="0">
                <a:solidFill>
                  <a:srgbClr val="FFC000"/>
                </a:solidFill>
              </a:rPr>
              <a:t> تفسير </a:t>
            </a:r>
            <a:endParaRPr lang="en-US" sz="3200" dirty="0">
              <a:solidFill>
                <a:srgbClr val="FFC000"/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use the first component of the tokens produced by the lexical </a:t>
            </a:r>
            <a:r>
              <a:rPr lang="en-GB" sz="3200" dirty="0" err="1">
                <a:solidFill>
                  <a:srgbClr val="FFC000"/>
                </a:solidFill>
              </a:rPr>
              <a:t>analyzer</a:t>
            </a:r>
            <a:r>
              <a:rPr lang="en-GB" sz="3200" dirty="0">
                <a:solidFill>
                  <a:srgbClr val="FFC000"/>
                </a:solidFill>
              </a:rPr>
              <a:t> to create a tree.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39E8F-D7C6-EDC8-CF32-AB3CF2C01BD7}"/>
              </a:ext>
            </a:extLst>
          </p:cNvPr>
          <p:cNvSpPr txBox="1"/>
          <p:nvPr/>
        </p:nvSpPr>
        <p:spPr>
          <a:xfrm>
            <a:off x="0" y="51619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Second phase</a:t>
            </a:r>
          </a:p>
          <a:p>
            <a:r>
              <a:rPr lang="en-US" sz="3200" dirty="0">
                <a:solidFill>
                  <a:srgbClr val="FFC000"/>
                </a:solidFill>
              </a:rPr>
              <a:t>Syntax analyzer (parsing)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F987498-8695-F5B3-066F-2583E7CB8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0" y="2751015"/>
            <a:ext cx="4426455" cy="3085465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4C6A93DC-0395-A706-5DD1-FF905CD6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557" y="2751015"/>
            <a:ext cx="4426455" cy="308546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B05EF93-B56D-5DD9-EE96-5103F9001190}"/>
              </a:ext>
            </a:extLst>
          </p:cNvPr>
          <p:cNvSpPr/>
          <p:nvPr/>
        </p:nvSpPr>
        <p:spPr>
          <a:xfrm>
            <a:off x="5569976" y="3784005"/>
            <a:ext cx="1120878" cy="9881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2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</TotalTime>
  <Words>34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2022-10-04T10:22:27Z</dcterms:created>
  <dcterms:modified xsi:type="dcterms:W3CDTF">2022-10-07T08:17:48Z</dcterms:modified>
</cp:coreProperties>
</file>