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E35D4-428F-B0C4-33CD-C51D488FB114}"/>
              </a:ext>
            </a:extLst>
          </p:cNvPr>
          <p:cNvSpPr txBox="1"/>
          <p:nvPr/>
        </p:nvSpPr>
        <p:spPr>
          <a:xfrm>
            <a:off x="0" y="648929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Semantic analyzer: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checks the source program for semantic errors and collects the type information for code generation.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Type checking is an important part of semantic analysis.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E35D4-428F-B0C4-33CD-C51D488FB114}"/>
              </a:ext>
            </a:extLst>
          </p:cNvPr>
          <p:cNvSpPr txBox="1"/>
          <p:nvPr/>
        </p:nvSpPr>
        <p:spPr>
          <a:xfrm>
            <a:off x="0" y="64892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Semantic analyzer: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4B881C5-E195-B698-6BCC-797B6389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13" y="1496357"/>
            <a:ext cx="5439109" cy="483235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9233602-DB8C-2581-4DCA-B6477D61E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1" y="3010523"/>
            <a:ext cx="4588686" cy="319854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CE99A40-8F7A-CFB1-CA77-57082CB03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0" y="1433759"/>
            <a:ext cx="402630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E35D4-428F-B0C4-33CD-C51D488FB114}"/>
              </a:ext>
            </a:extLst>
          </p:cNvPr>
          <p:cNvSpPr txBox="1"/>
          <p:nvPr/>
        </p:nvSpPr>
        <p:spPr>
          <a:xfrm>
            <a:off x="0" y="648929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syntax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ex:</a:t>
            </a:r>
          </a:p>
          <a:p>
            <a:r>
              <a:rPr lang="en-US" sz="3200" dirty="0" err="1">
                <a:solidFill>
                  <a:srgbClr val="FFC000"/>
                </a:solidFill>
              </a:rPr>
              <a:t>Cout</a:t>
            </a:r>
            <a:r>
              <a:rPr lang="en-US" sz="3200" dirty="0">
                <a:solidFill>
                  <a:srgbClr val="FFC000"/>
                </a:solidFill>
              </a:rPr>
              <a:t>&gt;&gt;     &gt;&gt;        (</a:t>
            </a:r>
            <a:r>
              <a:rPr lang="en-US" sz="3200" dirty="0" err="1">
                <a:solidFill>
                  <a:srgbClr val="FFC000"/>
                </a:solidFill>
              </a:rPr>
              <a:t>cout</a:t>
            </a:r>
            <a:r>
              <a:rPr lang="en-US" sz="3200" dirty="0">
                <a:solidFill>
                  <a:srgbClr val="FFC000"/>
                </a:solidFill>
              </a:rPr>
              <a:t>&lt;&lt;  &lt;&lt;</a:t>
            </a:r>
            <a:r>
              <a:rPr lang="en-US" sz="3200" dirty="0" err="1">
                <a:solidFill>
                  <a:srgbClr val="FFC000"/>
                </a:solidFill>
              </a:rPr>
              <a:t>endl</a:t>
            </a:r>
            <a:r>
              <a:rPr lang="en-US" sz="3200" dirty="0">
                <a:solidFill>
                  <a:srgbClr val="FFC000"/>
                </a:solidFill>
              </a:rPr>
              <a:t>;)</a:t>
            </a:r>
          </a:p>
          <a:p>
            <a:r>
              <a:rPr lang="en-US" sz="3200" dirty="0">
                <a:solidFill>
                  <a:srgbClr val="FFC000"/>
                </a:solidFill>
              </a:rPr>
              <a:t>(False) 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semantic &gt; logical</a:t>
            </a:r>
          </a:p>
          <a:p>
            <a:r>
              <a:rPr lang="en-US" sz="3200" dirty="0">
                <a:solidFill>
                  <a:srgbClr val="FFC000"/>
                </a:solidFill>
              </a:rPr>
              <a:t>2*2 = 5     (4)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6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59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2022-10-08T08:05:53Z</dcterms:modified>
</cp:coreProperties>
</file>