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3661F-8D10-81DE-1539-470ED8499067}"/>
              </a:ext>
            </a:extLst>
          </p:cNvPr>
          <p:cNvSpPr txBox="1"/>
          <p:nvPr/>
        </p:nvSpPr>
        <p:spPr>
          <a:xfrm>
            <a:off x="0" y="604684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Forth phase</a:t>
            </a:r>
          </a:p>
          <a:p>
            <a:r>
              <a:rPr lang="en-US" sz="3200" dirty="0">
                <a:solidFill>
                  <a:srgbClr val="FFC000"/>
                </a:solidFill>
              </a:rPr>
              <a:t>Intermediate Code Generation </a:t>
            </a:r>
          </a:p>
          <a:p>
            <a:endParaRPr lang="en-GB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nearby low-level or machine </a:t>
            </a:r>
          </a:p>
          <a:p>
            <a:endParaRPr lang="en-GB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should have two important properties:</a:t>
            </a:r>
          </a:p>
          <a:p>
            <a:endParaRPr lang="en-GB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easy to produce.</a:t>
            </a:r>
          </a:p>
          <a:p>
            <a:r>
              <a:rPr lang="en-GB" sz="3200" dirty="0">
                <a:solidFill>
                  <a:srgbClr val="FFC000"/>
                </a:solidFill>
              </a:rPr>
              <a:t>easy to translate into the target machine.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6A0B0-73CD-8067-1B2D-4E2BCA22D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09" y="1223103"/>
            <a:ext cx="7004782" cy="487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02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</TotalTime>
  <Words>29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2022-10-04T10:22:27Z</dcterms:created>
  <dcterms:modified xsi:type="dcterms:W3CDTF">2022-10-08T08:21:31Z</dcterms:modified>
</cp:coreProperties>
</file>