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4" name="Picture 3" descr="A picture containing text, screenshot, receipt&#10;&#10;Description automatically generated">
            <a:extLst>
              <a:ext uri="{FF2B5EF4-FFF2-40B4-BE49-F238E27FC236}">
                <a16:creationId xmlns:a16="http://schemas.microsoft.com/office/drawing/2014/main" id="{27C8009D-E49D-2BEC-6283-98F16779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1" y="755580"/>
            <a:ext cx="8465574" cy="5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2022-10-08T08:37:35Z</dcterms:modified>
</cp:coreProperties>
</file>