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00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50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01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0660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06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53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890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86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12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5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35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81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37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53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89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40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45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D9714CE-0186-4374-9946-B83B18D9D25D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173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457555-6708-8FED-D78E-FD92EC914F0C}"/>
              </a:ext>
            </a:extLst>
          </p:cNvPr>
          <p:cNvSpPr txBox="1"/>
          <p:nvPr/>
        </p:nvSpPr>
        <p:spPr>
          <a:xfrm>
            <a:off x="0" y="0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solidFill>
                  <a:srgbClr val="FFC000"/>
                </a:solidFill>
              </a:rPr>
              <a:t>Compiler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A497D0-5E0F-2BB4-9316-CFE8BD516A69}"/>
              </a:ext>
            </a:extLst>
          </p:cNvPr>
          <p:cNvSpPr txBox="1"/>
          <p:nvPr/>
        </p:nvSpPr>
        <p:spPr>
          <a:xfrm>
            <a:off x="0" y="634181"/>
            <a:ext cx="12192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rgbClr val="FFC000"/>
                </a:solidFill>
              </a:rPr>
              <a:t>Types of the Compiler:</a:t>
            </a:r>
          </a:p>
          <a:p>
            <a:endParaRPr lang="en-US" sz="3200" dirty="0">
              <a:solidFill>
                <a:srgbClr val="FFC000"/>
              </a:solidFill>
            </a:endParaRPr>
          </a:p>
          <a:p>
            <a:pPr marL="514350" indent="-514350">
              <a:buAutoNum type="arabicParenR"/>
            </a:pPr>
            <a:r>
              <a:rPr lang="en-US" sz="3200" dirty="0">
                <a:solidFill>
                  <a:srgbClr val="FFC000"/>
                </a:solidFill>
              </a:rPr>
              <a:t>Single pass</a:t>
            </a:r>
          </a:p>
          <a:p>
            <a:pPr marL="514350" indent="-514350">
              <a:buAutoNum type="arabicParenR"/>
            </a:pPr>
            <a:r>
              <a:rPr lang="en-US" sz="3200" dirty="0">
                <a:solidFill>
                  <a:srgbClr val="FFC000"/>
                </a:solidFill>
              </a:rPr>
              <a:t>Two pass</a:t>
            </a:r>
          </a:p>
          <a:p>
            <a:pPr marL="514350" indent="-514350">
              <a:buAutoNum type="arabicParenR"/>
            </a:pPr>
            <a:r>
              <a:rPr lang="en-US" sz="3200" dirty="0">
                <a:solidFill>
                  <a:srgbClr val="FFC000"/>
                </a:solidFill>
              </a:rPr>
              <a:t>Multiple pass</a:t>
            </a:r>
          </a:p>
        </p:txBody>
      </p:sp>
    </p:spTree>
    <p:extLst>
      <p:ext uri="{BB962C8B-B14F-4D97-AF65-F5344CB8AC3E}">
        <p14:creationId xmlns:p14="http://schemas.microsoft.com/office/powerpoint/2010/main" val="1100025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457555-6708-8FED-D78E-FD92EC914F0C}"/>
              </a:ext>
            </a:extLst>
          </p:cNvPr>
          <p:cNvSpPr txBox="1"/>
          <p:nvPr/>
        </p:nvSpPr>
        <p:spPr>
          <a:xfrm>
            <a:off x="0" y="0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solidFill>
                  <a:srgbClr val="FFC000"/>
                </a:solidFill>
              </a:rPr>
              <a:t>Compiler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A497D0-5E0F-2BB4-9316-CFE8BD516A69}"/>
              </a:ext>
            </a:extLst>
          </p:cNvPr>
          <p:cNvSpPr txBox="1"/>
          <p:nvPr/>
        </p:nvSpPr>
        <p:spPr>
          <a:xfrm>
            <a:off x="0" y="634181"/>
            <a:ext cx="121920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Types of the Compiler:</a:t>
            </a:r>
          </a:p>
          <a:p>
            <a:endParaRPr lang="en-US" sz="3200" dirty="0">
              <a:solidFill>
                <a:srgbClr val="FFC000"/>
              </a:solidFill>
            </a:endParaRPr>
          </a:p>
          <a:p>
            <a:pPr marL="514350" indent="-514350">
              <a:buAutoNum type="arabicParenR"/>
            </a:pPr>
            <a:r>
              <a:rPr lang="en-US" sz="3200" dirty="0">
                <a:solidFill>
                  <a:srgbClr val="FFC000"/>
                </a:solidFill>
              </a:rPr>
              <a:t>Single pass</a:t>
            </a:r>
          </a:p>
          <a:p>
            <a:endParaRPr lang="en-US" sz="3200" dirty="0">
              <a:solidFill>
                <a:srgbClr val="FFC000"/>
              </a:solidFill>
            </a:endParaRPr>
          </a:p>
          <a:p>
            <a:pPr algn="l"/>
            <a:r>
              <a:rPr lang="en-GB" sz="3200" b="0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When we merge all the phases </a:t>
            </a:r>
          </a:p>
          <a:p>
            <a:pPr algn="l"/>
            <a:r>
              <a:rPr lang="en-GB" sz="3200" b="0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of compiler design in a single module,</a:t>
            </a:r>
          </a:p>
          <a:p>
            <a:pPr algn="l"/>
            <a:r>
              <a:rPr lang="en-GB" sz="3200" b="0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then it is called a single pass compiler.</a:t>
            </a:r>
          </a:p>
          <a:p>
            <a:pPr algn="l"/>
            <a:r>
              <a:rPr lang="en-GB" sz="3200" b="0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In the case of a single pass compiler, </a:t>
            </a:r>
          </a:p>
          <a:p>
            <a:pPr algn="l"/>
            <a:r>
              <a:rPr lang="en-GB" sz="3200" b="0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the source code converts into</a:t>
            </a:r>
          </a:p>
          <a:p>
            <a:pPr algn="l"/>
            <a:r>
              <a:rPr lang="en-GB" sz="3200" b="0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machine code.</a:t>
            </a:r>
          </a:p>
          <a:p>
            <a:pPr algn="l"/>
            <a:endParaRPr lang="en-GB" sz="3200" b="0" i="0" dirty="0">
              <a:solidFill>
                <a:srgbClr val="FFC000"/>
              </a:solidFill>
              <a:effectLst/>
              <a:latin typeface="Roboto" panose="02000000000000000000" pitchFamily="2" charset="0"/>
            </a:endParaRPr>
          </a:p>
          <a:p>
            <a:br>
              <a:rPr lang="en-GB" sz="3200" dirty="0"/>
            </a:br>
            <a:endParaRPr lang="en-US" sz="3200" dirty="0">
              <a:solidFill>
                <a:srgbClr val="FFC000"/>
              </a:solidFill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18EB0EF-B054-18C6-38FA-2BDD45C26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174" y="888933"/>
            <a:ext cx="4344125" cy="5460247"/>
          </a:xfrm>
          <a:prstGeom prst="rect">
            <a:avLst/>
          </a:prstGeom>
        </p:spPr>
      </p:pic>
      <p:pic>
        <p:nvPicPr>
          <p:cNvPr id="7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7460FE7-8D0F-6FAE-AD84-28EC852D34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333" y="5491241"/>
            <a:ext cx="4086140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905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457555-6708-8FED-D78E-FD92EC914F0C}"/>
              </a:ext>
            </a:extLst>
          </p:cNvPr>
          <p:cNvSpPr txBox="1"/>
          <p:nvPr/>
        </p:nvSpPr>
        <p:spPr>
          <a:xfrm>
            <a:off x="0" y="0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solidFill>
                  <a:srgbClr val="FFC000"/>
                </a:solidFill>
              </a:rPr>
              <a:t>Compiler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A497D0-5E0F-2BB4-9316-CFE8BD516A69}"/>
              </a:ext>
            </a:extLst>
          </p:cNvPr>
          <p:cNvSpPr txBox="1"/>
          <p:nvPr/>
        </p:nvSpPr>
        <p:spPr>
          <a:xfrm>
            <a:off x="0" y="634181"/>
            <a:ext cx="12192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Types of the Compiler:</a:t>
            </a:r>
          </a:p>
          <a:p>
            <a:endParaRPr lang="en-US" sz="3200" dirty="0">
              <a:solidFill>
                <a:srgbClr val="FFC000"/>
              </a:solidFill>
            </a:endParaRPr>
          </a:p>
          <a:p>
            <a:r>
              <a:rPr lang="en-US" sz="3200" dirty="0">
                <a:solidFill>
                  <a:srgbClr val="FFC000"/>
                </a:solidFill>
              </a:rPr>
              <a:t>2) Two pass</a:t>
            </a:r>
          </a:p>
          <a:p>
            <a:pPr algn="l"/>
            <a:r>
              <a:rPr lang="en-GB" sz="3200" b="0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A processor that runs through the program to be translated twice is considered a two-pass compiler.</a:t>
            </a:r>
          </a:p>
          <a:p>
            <a:br>
              <a:rPr lang="en-GB" sz="3200" dirty="0"/>
            </a:br>
            <a:endParaRPr lang="en-US" sz="3200" dirty="0">
              <a:solidFill>
                <a:srgbClr val="FFC000"/>
              </a:solidFill>
            </a:endParaRPr>
          </a:p>
          <a:p>
            <a:pPr algn="l"/>
            <a:endParaRPr lang="en-GB" sz="3200" b="0" i="0" dirty="0">
              <a:solidFill>
                <a:srgbClr val="FFC000"/>
              </a:solidFill>
              <a:effectLst/>
              <a:latin typeface="Roboto" panose="02000000000000000000" pitchFamily="2" charset="0"/>
            </a:endParaRPr>
          </a:p>
          <a:p>
            <a:br>
              <a:rPr lang="en-GB" sz="3200" dirty="0"/>
            </a:br>
            <a:endParaRPr lang="en-US" sz="3200" dirty="0">
              <a:solidFill>
                <a:srgbClr val="FFC000"/>
              </a:solidFill>
            </a:endParaRPr>
          </a:p>
        </p:txBody>
      </p:sp>
      <p:pic>
        <p:nvPicPr>
          <p:cNvPr id="6" name="Picture 5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AC3EE6BF-A1E5-90AC-CE21-38538E8519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697" y="3993046"/>
            <a:ext cx="6754761" cy="189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330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457555-6708-8FED-D78E-FD92EC914F0C}"/>
              </a:ext>
            </a:extLst>
          </p:cNvPr>
          <p:cNvSpPr txBox="1"/>
          <p:nvPr/>
        </p:nvSpPr>
        <p:spPr>
          <a:xfrm>
            <a:off x="0" y="0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solidFill>
                  <a:srgbClr val="FFC000"/>
                </a:solidFill>
              </a:rPr>
              <a:t>Compiler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A497D0-5E0F-2BB4-9316-CFE8BD516A69}"/>
              </a:ext>
            </a:extLst>
          </p:cNvPr>
          <p:cNvSpPr txBox="1"/>
          <p:nvPr/>
        </p:nvSpPr>
        <p:spPr>
          <a:xfrm>
            <a:off x="0" y="634181"/>
            <a:ext cx="12192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Types of the Compiler:</a:t>
            </a:r>
          </a:p>
          <a:p>
            <a:endParaRPr lang="en-US" sz="3200" dirty="0">
              <a:solidFill>
                <a:srgbClr val="FFC000"/>
              </a:solidFill>
            </a:endParaRPr>
          </a:p>
          <a:p>
            <a:r>
              <a:rPr lang="en-US" sz="3200" dirty="0">
                <a:solidFill>
                  <a:srgbClr val="FFC000"/>
                </a:solidFill>
              </a:rPr>
              <a:t>3) Multiple pass</a:t>
            </a:r>
          </a:p>
          <a:p>
            <a:r>
              <a:rPr lang="en-GB" sz="3200" b="0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A program source code is processed many times by the </a:t>
            </a:r>
            <a:r>
              <a:rPr lang="en-GB" sz="3200" b="0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multipass</a:t>
            </a:r>
            <a:r>
              <a:rPr lang="en-GB" sz="3200" b="0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compiler. It breaks down a huge program into numerous smaller programs and runs them all at the same time. </a:t>
            </a:r>
            <a:br>
              <a:rPr lang="en-GB" sz="3200" dirty="0"/>
            </a:br>
            <a:endParaRPr lang="en-US" sz="3200" dirty="0">
              <a:solidFill>
                <a:srgbClr val="FFC000"/>
              </a:solidFill>
            </a:endParaRPr>
          </a:p>
          <a:p>
            <a:pPr algn="l"/>
            <a:endParaRPr lang="en-GB" sz="3200" b="0" i="0" dirty="0">
              <a:solidFill>
                <a:srgbClr val="FFC000"/>
              </a:solidFill>
              <a:effectLst/>
              <a:latin typeface="Roboto" panose="02000000000000000000" pitchFamily="2" charset="0"/>
            </a:endParaRPr>
          </a:p>
          <a:p>
            <a:br>
              <a:rPr lang="en-GB" sz="3200" dirty="0"/>
            </a:br>
            <a:endParaRPr lang="en-US" sz="3200" dirty="0">
              <a:solidFill>
                <a:srgbClr val="FFC000"/>
              </a:solidFill>
            </a:endParaRPr>
          </a:p>
        </p:txBody>
      </p:sp>
      <p:pic>
        <p:nvPicPr>
          <p:cNvPr id="5" name="Picture 4" descr="Diagram, timeline&#10;&#10;Description automatically generated">
            <a:extLst>
              <a:ext uri="{FF2B5EF4-FFF2-40B4-BE49-F238E27FC236}">
                <a16:creationId xmlns:a16="http://schemas.microsoft.com/office/drawing/2014/main" id="{BC5CB29F-FCC1-6CAE-9D07-1F426AEE2A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755" y="3923071"/>
            <a:ext cx="7270955" cy="196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7943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13</TotalTime>
  <Words>137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Calisto MT</vt:lpstr>
      <vt:lpstr>Roboto</vt:lpstr>
      <vt:lpstr>Wingdings 2</vt:lpstr>
      <vt:lpstr>Slate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Maher Wahba Mahmoud</dc:creator>
  <cp:lastModifiedBy>Omar Maher Wahba Mahmoud</cp:lastModifiedBy>
  <cp:revision>3</cp:revision>
  <dcterms:created xsi:type="dcterms:W3CDTF">2022-10-04T10:22:27Z</dcterms:created>
  <dcterms:modified xsi:type="dcterms:W3CDTF">2022-10-07T06:49:22Z</dcterms:modified>
</cp:coreProperties>
</file>