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66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06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3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89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6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3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8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4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7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C70E0-A277-9EB9-9408-820E31C3ED6B}"/>
              </a:ext>
            </a:extLst>
          </p:cNvPr>
          <p:cNvSpPr txBox="1"/>
          <p:nvPr/>
        </p:nvSpPr>
        <p:spPr>
          <a:xfrm>
            <a:off x="0" y="634181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Phases of Compiler:</a:t>
            </a:r>
          </a:p>
          <a:p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D39EF24-F4E4-5231-E88B-A08546D3D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563" y="1550062"/>
            <a:ext cx="4247534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25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Calisto MT</vt:lpstr>
      <vt:lpstr>Wingdings 2</vt:lpstr>
      <vt:lpstr>Slate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2022-10-04T10:22:27Z</dcterms:created>
  <dcterms:modified xsi:type="dcterms:W3CDTF">2022-10-07T07:34:43Z</dcterms:modified>
</cp:coreProperties>
</file>