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0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50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01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0660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06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53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89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86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5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35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8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37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53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89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4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45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D9714CE-0186-4374-9946-B83B18D9D25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173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457555-6708-8FED-D78E-FD92EC914F0C}"/>
              </a:ext>
            </a:extLst>
          </p:cNvPr>
          <p:cNvSpPr txBox="1"/>
          <p:nvPr/>
        </p:nvSpPr>
        <p:spPr>
          <a:xfrm>
            <a:off x="0" y="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solidFill>
                  <a:srgbClr val="FFC000"/>
                </a:solidFill>
              </a:rPr>
              <a:t>Compiler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9C4AD5-6FA2-681C-A3FA-24994BAADA77}"/>
              </a:ext>
            </a:extLst>
          </p:cNvPr>
          <p:cNvSpPr txBox="1"/>
          <p:nvPr/>
        </p:nvSpPr>
        <p:spPr>
          <a:xfrm>
            <a:off x="0" y="619432"/>
            <a:ext cx="1219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First Phase </a:t>
            </a:r>
          </a:p>
          <a:p>
            <a:r>
              <a:rPr lang="en-US" sz="3200" b="1" dirty="0">
                <a:solidFill>
                  <a:srgbClr val="FFC000"/>
                </a:solidFill>
              </a:rPr>
              <a:t>Lexical (Scanning) Analyzer  </a:t>
            </a:r>
            <a:r>
              <a:rPr lang="ar-EG" sz="3200" b="1" dirty="0">
                <a:solidFill>
                  <a:srgbClr val="FFC000"/>
                </a:solidFill>
              </a:rPr>
              <a:t>معجم</a:t>
            </a:r>
            <a:endParaRPr lang="en-US" sz="3200" b="1" dirty="0">
              <a:solidFill>
                <a:srgbClr val="FFC000"/>
              </a:solidFill>
            </a:endParaRPr>
          </a:p>
          <a:p>
            <a:endParaRPr lang="en-US" sz="3200" b="1" dirty="0">
              <a:solidFill>
                <a:srgbClr val="FFC000"/>
              </a:solidFill>
            </a:endParaRPr>
          </a:p>
          <a:p>
            <a:r>
              <a:rPr lang="en-GB" sz="3200" dirty="0">
                <a:solidFill>
                  <a:srgbClr val="FFC000"/>
                </a:solidFill>
              </a:rPr>
              <a:t>Group sequence of characters into lexemes (keywords, identifiers, constants) </a:t>
            </a:r>
          </a:p>
          <a:p>
            <a:endParaRPr lang="en-US" sz="3200" dirty="0">
              <a:solidFill>
                <a:srgbClr val="FFC000"/>
              </a:solidFill>
            </a:endParaRPr>
          </a:p>
        </p:txBody>
      </p:sp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6771BBAB-95BE-D84B-C855-0D84DC4F9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761" y="3429000"/>
            <a:ext cx="7742903" cy="30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25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457555-6708-8FED-D78E-FD92EC914F0C}"/>
              </a:ext>
            </a:extLst>
          </p:cNvPr>
          <p:cNvSpPr txBox="1"/>
          <p:nvPr/>
        </p:nvSpPr>
        <p:spPr>
          <a:xfrm>
            <a:off x="0" y="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solidFill>
                  <a:srgbClr val="FFC000"/>
                </a:solidFill>
              </a:rPr>
              <a:t>Compiler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9C4AD5-6FA2-681C-A3FA-24994BAADA77}"/>
              </a:ext>
            </a:extLst>
          </p:cNvPr>
          <p:cNvSpPr txBox="1"/>
          <p:nvPr/>
        </p:nvSpPr>
        <p:spPr>
          <a:xfrm>
            <a:off x="0" y="40011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First Phase </a:t>
            </a:r>
          </a:p>
          <a:p>
            <a:r>
              <a:rPr lang="en-US" sz="3200" b="1" dirty="0">
                <a:solidFill>
                  <a:srgbClr val="FFC000"/>
                </a:solidFill>
              </a:rPr>
              <a:t>Lexical (Scanning) Analyzer  </a:t>
            </a:r>
            <a:r>
              <a:rPr lang="ar-EG" sz="3200" b="1" dirty="0">
                <a:solidFill>
                  <a:srgbClr val="FFC000"/>
                </a:solidFill>
              </a:rPr>
              <a:t>معجم</a:t>
            </a:r>
            <a:endParaRPr lang="en-US" sz="3200" b="1" dirty="0">
              <a:solidFill>
                <a:srgbClr val="FFC000"/>
              </a:solidFill>
            </a:endParaRPr>
          </a:p>
          <a:p>
            <a:endParaRPr lang="en-US" sz="3200" dirty="0">
              <a:solidFill>
                <a:srgbClr val="FFC000"/>
              </a:solidFill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81BF343-776A-FCF8-2BCE-097889D4B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124" y="2137742"/>
            <a:ext cx="6197751" cy="43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96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457555-6708-8FED-D78E-FD92EC914F0C}"/>
              </a:ext>
            </a:extLst>
          </p:cNvPr>
          <p:cNvSpPr txBox="1"/>
          <p:nvPr/>
        </p:nvSpPr>
        <p:spPr>
          <a:xfrm>
            <a:off x="0" y="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solidFill>
                  <a:srgbClr val="FFC000"/>
                </a:solidFill>
              </a:rPr>
              <a:t>Compiler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9C4AD5-6FA2-681C-A3FA-24994BAADA77}"/>
              </a:ext>
            </a:extLst>
          </p:cNvPr>
          <p:cNvSpPr txBox="1"/>
          <p:nvPr/>
        </p:nvSpPr>
        <p:spPr>
          <a:xfrm>
            <a:off x="0" y="40011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First Phase </a:t>
            </a:r>
          </a:p>
          <a:p>
            <a:r>
              <a:rPr lang="en-US" sz="3200" b="1" dirty="0">
                <a:solidFill>
                  <a:srgbClr val="FFC000"/>
                </a:solidFill>
              </a:rPr>
              <a:t>Lexical (Scanning) Analyzer  </a:t>
            </a:r>
            <a:r>
              <a:rPr lang="ar-EG" sz="3200" b="1" dirty="0">
                <a:solidFill>
                  <a:srgbClr val="FFC000"/>
                </a:solidFill>
              </a:rPr>
              <a:t>معجم</a:t>
            </a:r>
            <a:endParaRPr lang="en-US" sz="3200" b="1" dirty="0">
              <a:solidFill>
                <a:srgbClr val="FFC000"/>
              </a:solidFill>
            </a:endParaRPr>
          </a:p>
          <a:p>
            <a:endParaRPr lang="en-US" sz="3200" dirty="0">
              <a:solidFill>
                <a:srgbClr val="FFC000"/>
              </a:solidFill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D84A36DC-8D7F-8C1C-2C41-DC5905B7D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503" y="1573878"/>
            <a:ext cx="7890387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7215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21</TotalTime>
  <Words>40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Calisto MT</vt:lpstr>
      <vt:lpstr>Wingdings 2</vt:lpstr>
      <vt:lpstr>Slate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Maher Wahba Mahmoud</dc:creator>
  <cp:lastModifiedBy>Omar Maher Wahba Mahmoud</cp:lastModifiedBy>
  <cp:revision>3</cp:revision>
  <dcterms:created xsi:type="dcterms:W3CDTF">2022-10-04T10:22:27Z</dcterms:created>
  <dcterms:modified xsi:type="dcterms:W3CDTF">2022-10-07T08:11:08Z</dcterms:modified>
</cp:coreProperties>
</file>