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E9C55-43E9-4153-834C-45530D3AE92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0A50F-C5BE-4AB9-993E-70332A4B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0A50F-C5BE-4AB9-993E-70332A4B6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0A50F-C5BE-4AB9-993E-70332A4B6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3B28A-5C0C-AADE-F5A2-A32CA33DED7B}"/>
              </a:ext>
            </a:extLst>
          </p:cNvPr>
          <p:cNvSpPr txBox="1"/>
          <p:nvPr/>
        </p:nvSpPr>
        <p:spPr>
          <a:xfrm>
            <a:off x="0" y="516194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 an English description of the sets of strings generated by the following regular expressions.</a:t>
            </a:r>
          </a:p>
          <a:p>
            <a:endParaRPr lang="en-GB" sz="2000" dirty="0"/>
          </a:p>
          <a:p>
            <a:pPr marL="457200" indent="-457200">
              <a:buAutoNum type="arabicPeriod"/>
            </a:pPr>
            <a:r>
              <a:rPr lang="en-GB" sz="2800" dirty="0"/>
              <a:t>(</a:t>
            </a:r>
            <a:r>
              <a:rPr lang="en-GB" sz="2800" dirty="0" err="1"/>
              <a:t>x|y</a:t>
            </a:r>
            <a:r>
              <a:rPr lang="en-GB" sz="2800" dirty="0"/>
              <a:t>)*x(</a:t>
            </a:r>
            <a:r>
              <a:rPr lang="en-GB" sz="2800" dirty="0" err="1"/>
              <a:t>x|y</a:t>
            </a:r>
            <a:r>
              <a:rPr lang="en-GB" sz="2800" dirty="0"/>
              <a:t>) </a:t>
            </a:r>
          </a:p>
          <a:p>
            <a:r>
              <a:rPr lang="en-GB" sz="2800" dirty="0"/>
              <a:t>All strings of x’s and y’s ending with xx or </a:t>
            </a:r>
            <a:r>
              <a:rPr lang="en-GB" sz="2800" dirty="0" err="1"/>
              <a:t>xy</a:t>
            </a:r>
            <a:r>
              <a:rPr lang="en-GB" sz="2800" dirty="0"/>
              <a:t>. </a:t>
            </a:r>
          </a:p>
          <a:p>
            <a:endParaRPr lang="en-GB" sz="2800" dirty="0"/>
          </a:p>
          <a:p>
            <a:r>
              <a:rPr lang="en-GB" sz="2800" dirty="0"/>
              <a:t>2. p(</a:t>
            </a:r>
            <a:r>
              <a:rPr lang="en-GB" sz="2800" dirty="0" err="1"/>
              <a:t>p|q</a:t>
            </a:r>
            <a:r>
              <a:rPr lang="en-GB" sz="2800" dirty="0"/>
              <a:t>)*p </a:t>
            </a:r>
          </a:p>
          <a:p>
            <a:r>
              <a:rPr lang="en-GB" sz="2800" dirty="0"/>
              <a:t>All strings of p’s and q’s starting and ending with p.</a:t>
            </a:r>
          </a:p>
          <a:p>
            <a:endParaRPr lang="en-GB" sz="2800" dirty="0"/>
          </a:p>
          <a:p>
            <a:r>
              <a:rPr lang="en-GB" sz="2800" dirty="0"/>
              <a:t>3. (x|(</a:t>
            </a:r>
            <a:r>
              <a:rPr lang="en-GB" sz="2800" dirty="0" err="1"/>
              <a:t>yxxx</a:t>
            </a:r>
            <a:r>
              <a:rPr lang="en-GB" sz="2800" dirty="0"/>
              <a:t>))*</a:t>
            </a:r>
          </a:p>
          <a:p>
            <a:r>
              <a:rPr lang="en-GB" sz="2800" dirty="0"/>
              <a:t> All strings of x’s and y’s where every y is followed by at least 3 x’s. </a:t>
            </a:r>
          </a:p>
          <a:p>
            <a:endParaRPr lang="en-GB" sz="2800" dirty="0"/>
          </a:p>
          <a:p>
            <a:r>
              <a:rPr lang="en-GB" sz="2800" dirty="0"/>
              <a:t>4. (a | b)* abba (a | b)* </a:t>
            </a:r>
          </a:p>
          <a:p>
            <a:r>
              <a:rPr lang="en-GB" sz="2800" dirty="0"/>
              <a:t>All strings of a’s and b’s which contains the substring abba.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D29A0E-095E-F4BC-C223-56C7E3A77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4" y="1273296"/>
            <a:ext cx="7693271" cy="49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114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2022-10-21T12:18:10Z</dcterms:modified>
</cp:coreProperties>
</file>